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5"/>
    <p:sldMasterId id="2147483950" r:id="rId6"/>
    <p:sldMasterId id="2147483964" r:id="rId7"/>
  </p:sldMasterIdLst>
  <p:notesMasterIdLst>
    <p:notesMasterId r:id="rId14"/>
  </p:notesMasterIdLst>
  <p:handoutMasterIdLst>
    <p:handoutMasterId r:id="rId15"/>
  </p:handoutMasterIdLst>
  <p:sldIdLst>
    <p:sldId id="284" r:id="rId8"/>
    <p:sldId id="437" r:id="rId9"/>
    <p:sldId id="441" r:id="rId10"/>
    <p:sldId id="438" r:id="rId11"/>
    <p:sldId id="440" r:id="rId12"/>
    <p:sldId id="423" r:id="rId13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Narrow" panose="020B0606020202030204" pitchFamily="34" charset="0"/>
        <a:ea typeface="MS PGothic" panose="020B0600070205080204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Narrow" panose="020B0606020202030204" pitchFamily="34" charset="0"/>
        <a:ea typeface="MS PGothic" panose="020B0600070205080204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Narrow" panose="020B0606020202030204" pitchFamily="34" charset="0"/>
        <a:ea typeface="MS PGothic" panose="020B0600070205080204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Narrow" panose="020B0606020202030204" pitchFamily="34" charset="0"/>
        <a:ea typeface="MS PGothic" panose="020B0600070205080204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Narrow" panose="020B060602020203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 Narrow" panose="020B060602020203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 Narrow" panose="020B060602020203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 Narrow" panose="020B060602020203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 Narrow" panose="020B0606020202030204" pitchFamily="34" charset="0"/>
        <a:ea typeface="MS PGothic" panose="020B0600070205080204" pitchFamily="34" charset="-128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984F6CE2-6AAC-4098-9019-3BFA0266D9A0}">
          <p14:sldIdLst>
            <p14:sldId id="284"/>
            <p14:sldId id="437"/>
            <p14:sldId id="441"/>
            <p14:sldId id="438"/>
            <p14:sldId id="440"/>
            <p14:sldId id="42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E54"/>
    <a:srgbClr val="00658E"/>
    <a:srgbClr val="262626"/>
    <a:srgbClr val="A9121D"/>
    <a:srgbClr val="EAEBEE"/>
    <a:srgbClr val="241535"/>
    <a:srgbClr val="C35961"/>
    <a:srgbClr val="4A4B4B"/>
    <a:srgbClr val="361234"/>
    <a:srgbClr val="7913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Styl s motivem 1 – zvýraznění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73A0DAA-6AF3-43AB-8588-CEC1D06C72B9}" styleName="Střední sty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3" autoAdjust="0"/>
    <p:restoredTop sz="93515" autoAdjust="0"/>
  </p:normalViewPr>
  <p:slideViewPr>
    <p:cSldViewPr snapToGrid="0" snapToObjects="1">
      <p:cViewPr varScale="1">
        <p:scale>
          <a:sx n="59" d="100"/>
          <a:sy n="59" d="100"/>
        </p:scale>
        <p:origin x="78" y="114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>
        <p:scale>
          <a:sx n="110" d="100"/>
          <a:sy n="110" d="100"/>
        </p:scale>
        <p:origin x="1416" y="-172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3.xml"/><Relationship Id="rId19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571EC76-7B72-466A-9565-C3E7957A867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207F407-2721-4CAD-8ED3-CFEC7E873F7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65294C9B-3950-4AC8-AE09-A4D3A307B076}" type="datetimeFigureOut">
              <a:rPr lang="en-US" altLang="cs-CZ"/>
              <a:pPr/>
              <a:t>10/11/2019</a:t>
            </a:fld>
            <a:endParaRPr lang="en-US" altLang="cs-C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EBF0AA-F14E-4F4C-B090-F4F7F22964D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D36646-39C7-49D3-A697-C4783C87AC8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0E68E7BF-C5B8-46E9-9B07-6CA190FB8513}" type="slidenum">
              <a:rPr lang="en-US" altLang="cs-CZ"/>
              <a:pPr/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18699250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A49C75-409F-49E1-BB87-E7CC5165A6FD}" type="datetimeFigureOut">
              <a:rPr lang="cs-CZ" smtClean="0"/>
              <a:t>11.10.2019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6F1DF2-81DF-42BE-9A9C-FD3B23F7C0D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80252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252000" indent="-144000" algn="l" defTabSz="914400" rtl="0" eaLnBrk="1" latinLnBrk="0" hangingPunct="1">
      <a:buClr>
        <a:srgbClr val="C00000"/>
      </a:buClr>
      <a:buFont typeface="Wingdings" panose="05000000000000000000" pitchFamily="2" charset="2"/>
      <a:buChar char="§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432000" indent="-144000" algn="l" defTabSz="914400" rtl="0" eaLnBrk="1" latinLnBrk="0" hangingPunct="1">
      <a:buClr>
        <a:srgbClr val="C00000"/>
      </a:buClr>
      <a:buFont typeface="Wingdings" panose="05000000000000000000" pitchFamily="2" charset="2"/>
      <a:buChar char="§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685800" y="598488"/>
            <a:ext cx="5486400" cy="30861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>
          <a:xfrm>
            <a:off x="685800" y="4056435"/>
            <a:ext cx="5486400" cy="4628778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16F1DF2-81DF-42BE-9A9C-FD3B23F7C0D6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0683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685800" y="598488"/>
            <a:ext cx="5486400" cy="30861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>
          <a:xfrm>
            <a:off x="685800" y="4056435"/>
            <a:ext cx="5486400" cy="4628778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16F1DF2-81DF-42BE-9A9C-FD3B23F7C0D6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67336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685800" y="598488"/>
            <a:ext cx="5486400" cy="30861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>
          <a:xfrm>
            <a:off x="685800" y="4056435"/>
            <a:ext cx="5486400" cy="4628778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16F1DF2-81DF-42BE-9A9C-FD3B23F7C0D6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27600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685800" y="598488"/>
            <a:ext cx="5486400" cy="30861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>
          <a:xfrm>
            <a:off x="685800" y="4056435"/>
            <a:ext cx="5486400" cy="4628778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16F1DF2-81DF-42BE-9A9C-FD3B23F7C0D6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64071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lide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EB189ABF-4984-43CC-9E13-869C6719D398}"/>
              </a:ext>
            </a:extLst>
          </p:cNvPr>
          <p:cNvCxnSpPr/>
          <p:nvPr/>
        </p:nvCxnSpPr>
        <p:spPr>
          <a:xfrm>
            <a:off x="10568572" y="6337680"/>
            <a:ext cx="1028700" cy="0"/>
          </a:xfrm>
          <a:prstGeom prst="straightConnector1">
            <a:avLst/>
          </a:prstGeom>
          <a:ln>
            <a:solidFill>
              <a:srgbClr val="FFFF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7647355" y="4689467"/>
            <a:ext cx="4052275" cy="4397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r">
              <a:buNone/>
              <a:defRPr sz="2200" b="0" cap="all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cs-CZ" dirty="0"/>
              <a:t>JMÉNO A PŘÍJMENÍ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6674037" y="1308144"/>
            <a:ext cx="5025593" cy="1472783"/>
          </a:xfrm>
        </p:spPr>
        <p:txBody>
          <a:bodyPr anchor="t"/>
          <a:lstStyle>
            <a:lvl1pPr algn="r">
              <a:lnSpc>
                <a:spcPts val="4000"/>
              </a:lnSpc>
              <a:defRPr sz="4000" b="1" cap="none">
                <a:gradFill flip="none" rotWithShape="1">
                  <a:gsLst>
                    <a:gs pos="100000">
                      <a:srgbClr val="1D0F3F"/>
                    </a:gs>
                    <a:gs pos="0">
                      <a:srgbClr val="FF0000"/>
                    </a:gs>
                  </a:gsLst>
                  <a:lin ang="0" scaled="1"/>
                  <a:tileRect/>
                </a:gradFill>
              </a:defRPr>
            </a:lvl1pPr>
          </a:lstStyle>
          <a:p>
            <a:r>
              <a:rPr lang="cs-CZ" dirty="0"/>
              <a:t>Název prezentace</a:t>
            </a:r>
            <a:endParaRPr lang="en-US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6291E53D-2FF5-41EB-8BA2-9B2144921B84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7647355" y="5069656"/>
            <a:ext cx="4052275" cy="38345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dirty="0"/>
              <a:t>Funkce / divize</a:t>
            </a:r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822950" cy="6858000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1D8C3C6B-4C2E-4543-91D6-54B0626BA5CC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7647355" y="5642644"/>
            <a:ext cx="4052275" cy="38345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dirty="0" err="1"/>
              <a:t>dd.mm.rrr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863658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ředěl červený 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4">
            <a:extLst>
              <a:ext uri="{FF2B5EF4-FFF2-40B4-BE49-F238E27FC236}">
                <a16:creationId xmlns:a16="http://schemas.microsoft.com/office/drawing/2014/main" id="{74B8DB99-8924-4A42-84A2-27911DC21F4A}"/>
              </a:ext>
            </a:extLst>
          </p:cNvPr>
          <p:cNvCxnSpPr/>
          <p:nvPr/>
        </p:nvCxnSpPr>
        <p:spPr>
          <a:xfrm>
            <a:off x="609601" y="1203325"/>
            <a:ext cx="11004551" cy="0"/>
          </a:xfrm>
          <a:prstGeom prst="line">
            <a:avLst/>
          </a:prstGeom>
          <a:ln w="38100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5" descr="verze_AC_inverzni-02.png">
            <a:extLst>
              <a:ext uri="{FF2B5EF4-FFF2-40B4-BE49-F238E27FC236}">
                <a16:creationId xmlns:a16="http://schemas.microsoft.com/office/drawing/2014/main" id="{944F9BB1-A7E9-4AE8-9CC5-8A99C4B3C1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" y="371475"/>
            <a:ext cx="1309318" cy="41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4701355"/>
            <a:ext cx="11005600" cy="839263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cs-CZ" dirty="0"/>
              <a:t>Předěl červený – TEXT</a:t>
            </a:r>
            <a:br>
              <a:rPr lang="cs-CZ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58685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lide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EB189ABF-4984-43CC-9E13-869C6719D398}"/>
              </a:ext>
            </a:extLst>
          </p:cNvPr>
          <p:cNvCxnSpPr/>
          <p:nvPr/>
        </p:nvCxnSpPr>
        <p:spPr>
          <a:xfrm>
            <a:off x="10568572" y="6337680"/>
            <a:ext cx="1028700" cy="0"/>
          </a:xfrm>
          <a:prstGeom prst="straightConnector1">
            <a:avLst/>
          </a:prstGeom>
          <a:ln>
            <a:solidFill>
              <a:srgbClr val="FFFF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7647355" y="4689467"/>
            <a:ext cx="4052275" cy="4397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r">
              <a:buNone/>
              <a:defRPr sz="2200" b="0" cap="all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cs-CZ" dirty="0"/>
              <a:t>JMÉNO A PŘÍJMENÍ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6674037" y="1308144"/>
            <a:ext cx="5025593" cy="1472783"/>
          </a:xfrm>
        </p:spPr>
        <p:txBody>
          <a:bodyPr anchor="t"/>
          <a:lstStyle>
            <a:lvl1pPr algn="r">
              <a:lnSpc>
                <a:spcPts val="4000"/>
              </a:lnSpc>
              <a:defRPr sz="4000" b="1" cap="none">
                <a:gradFill flip="none" rotWithShape="1">
                  <a:gsLst>
                    <a:gs pos="100000">
                      <a:srgbClr val="1D0F3F"/>
                    </a:gs>
                    <a:gs pos="0">
                      <a:srgbClr val="FF0000"/>
                    </a:gs>
                  </a:gsLst>
                  <a:lin ang="0" scaled="1"/>
                  <a:tileRect/>
                </a:gradFill>
              </a:defRPr>
            </a:lvl1pPr>
          </a:lstStyle>
          <a:p>
            <a:r>
              <a:rPr lang="cs-CZ" dirty="0"/>
              <a:t>Název prezentace</a:t>
            </a:r>
            <a:endParaRPr lang="en-US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6291E53D-2FF5-41EB-8BA2-9B2144921B84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7647355" y="5069656"/>
            <a:ext cx="4052275" cy="38345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dirty="0"/>
              <a:t>Funkce / divize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1D8C3C6B-4C2E-4543-91D6-54B0626BA5CC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7647355" y="5642644"/>
            <a:ext cx="4052275" cy="38345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dirty="0" err="1"/>
              <a:t>dd.mm.rrr</a:t>
            </a:r>
            <a:endParaRPr lang="cs-CZ" dirty="0"/>
          </a:p>
        </p:txBody>
      </p:sp>
      <p:sp>
        <p:nvSpPr>
          <p:cNvPr id="9" name="Zástupný symbol obrázku 10">
            <a:extLst>
              <a:ext uri="{FF2B5EF4-FFF2-40B4-BE49-F238E27FC236}">
                <a16:creationId xmlns:a16="http://schemas.microsoft.com/office/drawing/2014/main" id="{C9C13134-0E60-4525-8F62-58B137913D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-1"/>
            <a:ext cx="6429600" cy="6858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cs-CZ" dirty="0"/>
              <a:t>Zde vložte jeden ze 4 doporučených obrázků </a:t>
            </a:r>
            <a:br>
              <a:rPr lang="cs-CZ" dirty="0"/>
            </a:br>
            <a:r>
              <a:rPr lang="cs-CZ" dirty="0"/>
              <a:t>z AC image knihovny na portálu </a:t>
            </a:r>
            <a:br>
              <a:rPr lang="cs-CZ" dirty="0"/>
            </a:br>
            <a:r>
              <a:rPr lang="cs-CZ" dirty="0"/>
              <a:t>(viz odkazy na 2.slidu této šablony)</a:t>
            </a:r>
          </a:p>
        </p:txBody>
      </p:sp>
    </p:spTree>
    <p:extLst>
      <p:ext uri="{BB962C8B-B14F-4D97-AF65-F5344CB8AC3E}">
        <p14:creationId xmlns:p14="http://schemas.microsoft.com/office/powerpoint/2010/main" val="6124616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ový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3199" y="434340"/>
            <a:ext cx="11087412" cy="412350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r>
              <a:rPr lang="cs-CZ" dirty="0"/>
              <a:t>OBSAH - NADPIS</a:t>
            </a:r>
            <a:endParaRPr lang="en-US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4FFCE4D3-F841-40B8-AF09-99836E0731D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93725" y="1146175"/>
            <a:ext cx="11087100" cy="4960938"/>
          </a:xfrm>
        </p:spPr>
        <p:txBody>
          <a:bodyPr/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</p:txBody>
      </p:sp>
    </p:spTree>
    <p:extLst>
      <p:ext uri="{BB962C8B-B14F-4D97-AF65-F5344CB8AC3E}">
        <p14:creationId xmlns:p14="http://schemas.microsoft.com/office/powerpoint/2010/main" val="39825724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ový slide šedý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28921B-74F8-4389-AE3E-E3FF634D1A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3200" y="434340"/>
            <a:ext cx="11005600" cy="412350"/>
          </a:xfrm>
        </p:spPr>
        <p:txBody>
          <a:bodyPr/>
          <a:lstStyle>
            <a:lvl1pPr>
              <a:defRPr sz="2400"/>
            </a:lvl1pPr>
          </a:lstStyle>
          <a:p>
            <a:r>
              <a:rPr lang="cs-CZ" dirty="0"/>
              <a:t>OBSAH - nadpis</a:t>
            </a:r>
            <a:endParaRPr lang="en-US" dirty="0"/>
          </a:p>
        </p:txBody>
      </p:sp>
      <p:sp>
        <p:nvSpPr>
          <p:cNvPr id="8" name="Zástupný symbol pro text 5">
            <a:extLst>
              <a:ext uri="{FF2B5EF4-FFF2-40B4-BE49-F238E27FC236}">
                <a16:creationId xmlns:a16="http://schemas.microsoft.com/office/drawing/2014/main" id="{60248AC0-4AD5-4979-BC5B-0DB37B8C6F2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93725" y="1146175"/>
            <a:ext cx="11087100" cy="496093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dirty="0"/>
              <a:t>Používat je vhodné při prezentacích na velké svítivé plochy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</p:txBody>
      </p:sp>
    </p:spTree>
    <p:extLst>
      <p:ext uri="{BB962C8B-B14F-4D97-AF65-F5344CB8AC3E}">
        <p14:creationId xmlns:p14="http://schemas.microsoft.com/office/powerpoint/2010/main" val="8015316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(sekc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28921B-74F8-4389-AE3E-E3FF634D1A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3200" y="434340"/>
            <a:ext cx="11005600" cy="412350"/>
          </a:xfrm>
        </p:spPr>
        <p:txBody>
          <a:bodyPr/>
          <a:lstStyle>
            <a:lvl1pPr>
              <a:defRPr sz="2400"/>
            </a:lvl1pPr>
          </a:lstStyle>
          <a:p>
            <a:r>
              <a:rPr lang="cs-CZ" dirty="0"/>
              <a:t>OBSAH (SEKCE) - nadpis</a:t>
            </a:r>
            <a:endParaRPr lang="en-US" dirty="0"/>
          </a:p>
        </p:txBody>
      </p:sp>
      <p:sp>
        <p:nvSpPr>
          <p:cNvPr id="3" name="Zástupný symbol pro text 24">
            <a:extLst>
              <a:ext uri="{FF2B5EF4-FFF2-40B4-BE49-F238E27FC236}">
                <a16:creationId xmlns:a16="http://schemas.microsoft.com/office/drawing/2014/main" id="{95FDE410-0C20-4FD4-B9A3-DE55C530BA1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93200" y="1407651"/>
            <a:ext cx="4800000" cy="720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  <a:effectLst/>
        </p:spPr>
        <p:txBody>
          <a:bodyPr anchor="ctr"/>
          <a:lstStyle>
            <a:lvl1pPr marL="72000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defRPr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cs-CZ" dirty="0"/>
              <a:t>položka seznamu 1</a:t>
            </a:r>
          </a:p>
        </p:txBody>
      </p:sp>
      <p:sp>
        <p:nvSpPr>
          <p:cNvPr id="4" name="Zástupný symbol pro text 24">
            <a:extLst>
              <a:ext uri="{FF2B5EF4-FFF2-40B4-BE49-F238E27FC236}">
                <a16:creationId xmlns:a16="http://schemas.microsoft.com/office/drawing/2014/main" id="{081270AB-DDF1-492A-A1EA-328DE9919E2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6000" y="1407651"/>
            <a:ext cx="4800000" cy="720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  <a:effectLst/>
        </p:spPr>
        <p:txBody>
          <a:bodyPr anchor="ctr"/>
          <a:lstStyle>
            <a:lvl1pPr marL="72000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defRPr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cs-CZ" dirty="0"/>
              <a:t>položka seznamu 2</a:t>
            </a:r>
          </a:p>
        </p:txBody>
      </p:sp>
      <p:sp>
        <p:nvSpPr>
          <p:cNvPr id="5" name="Zástupný symbol pro text 24">
            <a:extLst>
              <a:ext uri="{FF2B5EF4-FFF2-40B4-BE49-F238E27FC236}">
                <a16:creationId xmlns:a16="http://schemas.microsoft.com/office/drawing/2014/main" id="{4D22BC0F-4A25-4C09-BECB-1822B6A5BB5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93200" y="2430206"/>
            <a:ext cx="4800000" cy="720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  <a:effectLst/>
        </p:spPr>
        <p:txBody>
          <a:bodyPr anchor="ctr"/>
          <a:lstStyle>
            <a:lvl1pPr marL="72000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defRPr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cs-CZ" dirty="0"/>
              <a:t>položka seznamu 3</a:t>
            </a:r>
          </a:p>
        </p:txBody>
      </p:sp>
      <p:sp>
        <p:nvSpPr>
          <p:cNvPr id="6" name="Zástupný symbol pro text 24">
            <a:extLst>
              <a:ext uri="{FF2B5EF4-FFF2-40B4-BE49-F238E27FC236}">
                <a16:creationId xmlns:a16="http://schemas.microsoft.com/office/drawing/2014/main" id="{5BE694B6-CA5D-4E0D-848E-FCDAE1ABC46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000" y="2430206"/>
            <a:ext cx="4800000" cy="720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  <a:effectLst/>
        </p:spPr>
        <p:txBody>
          <a:bodyPr anchor="ctr"/>
          <a:lstStyle>
            <a:lvl1pPr marL="72000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defRPr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cs-CZ" dirty="0"/>
              <a:t>položka seznamu 4</a:t>
            </a:r>
          </a:p>
        </p:txBody>
      </p:sp>
      <p:sp>
        <p:nvSpPr>
          <p:cNvPr id="7" name="Zástupný symbol pro text 24">
            <a:extLst>
              <a:ext uri="{FF2B5EF4-FFF2-40B4-BE49-F238E27FC236}">
                <a16:creationId xmlns:a16="http://schemas.microsoft.com/office/drawing/2014/main" id="{FED3DF12-D3AF-4825-8924-5D96E786C21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3200" y="3452761"/>
            <a:ext cx="4800000" cy="720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  <a:effectLst/>
        </p:spPr>
        <p:txBody>
          <a:bodyPr anchor="ctr"/>
          <a:lstStyle>
            <a:lvl1pPr marL="72000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defRPr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cs-CZ" dirty="0"/>
              <a:t>položka seznamu 5</a:t>
            </a:r>
          </a:p>
        </p:txBody>
      </p:sp>
    </p:spTree>
    <p:extLst>
      <p:ext uri="{BB962C8B-B14F-4D97-AF65-F5344CB8AC3E}">
        <p14:creationId xmlns:p14="http://schemas.microsoft.com/office/powerpoint/2010/main" val="25268537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bsah červený (sekce)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verze_AC_inverzni-02.png">
            <a:extLst>
              <a:ext uri="{FF2B5EF4-FFF2-40B4-BE49-F238E27FC236}">
                <a16:creationId xmlns:a16="http://schemas.microsoft.com/office/drawing/2014/main" id="{1E08953B-92BF-421F-BE22-5397B03932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" y="371475"/>
            <a:ext cx="1309318" cy="41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1270034"/>
            <a:ext cx="10989200" cy="655482"/>
          </a:xfrm>
          <a:prstGeom prst="rect">
            <a:avLst/>
          </a:prstGeom>
        </p:spPr>
        <p:txBody>
          <a:bodyPr anchor="ctr"/>
          <a:lstStyle>
            <a:lvl1pPr>
              <a:defRPr sz="2400" cap="none" baseline="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Obsah červený (sekce) -  TEXT</a:t>
            </a:r>
            <a:endParaRPr lang="en-US" dirty="0"/>
          </a:p>
        </p:txBody>
      </p:sp>
      <p:sp>
        <p:nvSpPr>
          <p:cNvPr id="6" name="Zástupný symbol pro text 24">
            <a:extLst>
              <a:ext uri="{FF2B5EF4-FFF2-40B4-BE49-F238E27FC236}">
                <a16:creationId xmlns:a16="http://schemas.microsoft.com/office/drawing/2014/main" id="{5923A9F8-F69E-4288-834F-BAAB657B669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6000" y="2238264"/>
            <a:ext cx="3360000" cy="115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txBody>
          <a:bodyPr anchor="ctr"/>
          <a:lstStyle>
            <a:lvl1pPr marL="72000" indent="0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0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cs-CZ" dirty="0"/>
              <a:t>položka seznamu 1</a:t>
            </a:r>
          </a:p>
        </p:txBody>
      </p:sp>
      <p:sp>
        <p:nvSpPr>
          <p:cNvPr id="7" name="Zástupný symbol pro text 24">
            <a:extLst>
              <a:ext uri="{FF2B5EF4-FFF2-40B4-BE49-F238E27FC236}">
                <a16:creationId xmlns:a16="http://schemas.microsoft.com/office/drawing/2014/main" id="{9BD64335-C1F4-40F2-B9FD-BBDD3A2402D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32400" y="2238264"/>
            <a:ext cx="3360000" cy="115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txBody>
          <a:bodyPr anchor="ctr"/>
          <a:lstStyle>
            <a:lvl1pPr marL="72000" indent="0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0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cs-CZ" dirty="0"/>
              <a:t>položka seznamu 2</a:t>
            </a:r>
          </a:p>
        </p:txBody>
      </p:sp>
      <p:sp>
        <p:nvSpPr>
          <p:cNvPr id="8" name="Zástupný symbol pro text 24">
            <a:extLst>
              <a:ext uri="{FF2B5EF4-FFF2-40B4-BE49-F238E27FC236}">
                <a16:creationId xmlns:a16="http://schemas.microsoft.com/office/drawing/2014/main" id="{17C402FB-09CE-4004-8C7D-B65DB81BCBD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38800" y="2237231"/>
            <a:ext cx="3360000" cy="115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txBody>
          <a:bodyPr anchor="ctr"/>
          <a:lstStyle>
            <a:lvl1pPr marL="72000" indent="0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0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cs-CZ" dirty="0"/>
              <a:t>položka seznamu 3</a:t>
            </a:r>
          </a:p>
        </p:txBody>
      </p:sp>
      <p:sp>
        <p:nvSpPr>
          <p:cNvPr id="9" name="Zástupný symbol pro text 24">
            <a:extLst>
              <a:ext uri="{FF2B5EF4-FFF2-40B4-BE49-F238E27FC236}">
                <a16:creationId xmlns:a16="http://schemas.microsoft.com/office/drawing/2014/main" id="{E0C6B36F-ED58-4C51-9CCA-AA3F5A87C4F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6000" y="3752854"/>
            <a:ext cx="3360000" cy="115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txBody>
          <a:bodyPr anchor="ctr"/>
          <a:lstStyle>
            <a:lvl1pPr marL="72000" indent="0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0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cs-CZ" dirty="0"/>
              <a:t>položka seznamu 4</a:t>
            </a:r>
          </a:p>
        </p:txBody>
      </p:sp>
      <p:sp>
        <p:nvSpPr>
          <p:cNvPr id="10" name="Zástupný symbol pro text 24">
            <a:extLst>
              <a:ext uri="{FF2B5EF4-FFF2-40B4-BE49-F238E27FC236}">
                <a16:creationId xmlns:a16="http://schemas.microsoft.com/office/drawing/2014/main" id="{BFC2FABE-B73F-40E9-8E89-F5F2BF4079C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32400" y="3749785"/>
            <a:ext cx="3360000" cy="115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txBody>
          <a:bodyPr anchor="ctr"/>
          <a:lstStyle>
            <a:lvl1pPr marL="72000" indent="0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0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cs-CZ" dirty="0"/>
              <a:t>položka seznamu 5</a:t>
            </a:r>
          </a:p>
        </p:txBody>
      </p:sp>
    </p:spTree>
    <p:extLst>
      <p:ext uri="{BB962C8B-B14F-4D97-AF65-F5344CB8AC3E}">
        <p14:creationId xmlns:p14="http://schemas.microsoft.com/office/powerpoint/2010/main" val="25096572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věrečný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>
            <a:extLst>
              <a:ext uri="{FF2B5EF4-FFF2-40B4-BE49-F238E27FC236}">
                <a16:creationId xmlns:a16="http://schemas.microsoft.com/office/drawing/2014/main" id="{44F37216-AEF9-4A7F-89ED-7CA7915EF91C}"/>
              </a:ext>
            </a:extLst>
          </p:cNvPr>
          <p:cNvSpPr/>
          <p:nvPr/>
        </p:nvSpPr>
        <p:spPr>
          <a:xfrm>
            <a:off x="544417" y="540689"/>
            <a:ext cx="11165362" cy="547260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39831" y="3573641"/>
            <a:ext cx="4656169" cy="48192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200" b="0" cap="all" spc="12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/>
              <a:t>JMÉNO A PŘÍJMENÍ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15" name="Title 7"/>
          <p:cNvSpPr>
            <a:spLocks noGrp="1"/>
          </p:cNvSpPr>
          <p:nvPr>
            <p:ph type="title" hasCustomPrompt="1"/>
          </p:nvPr>
        </p:nvSpPr>
        <p:spPr>
          <a:xfrm>
            <a:off x="1439833" y="1154616"/>
            <a:ext cx="4656167" cy="1472783"/>
          </a:xfrm>
        </p:spPr>
        <p:txBody>
          <a:bodyPr anchor="t">
            <a:normAutofit/>
          </a:bodyPr>
          <a:lstStyle>
            <a:lvl1pPr>
              <a:defRPr sz="3600" b="1" cap="none"/>
            </a:lvl1pPr>
          </a:lstStyle>
          <a:p>
            <a:r>
              <a:rPr lang="cs-CZ" dirty="0"/>
              <a:t>Kontaktujte mne</a:t>
            </a:r>
            <a:endParaRPr lang="en-US" dirty="0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9D5B7BB-658C-43EA-8478-61322A76332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39833" y="4073857"/>
            <a:ext cx="4656168" cy="428696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20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cs-CZ" dirty="0"/>
              <a:t>tel.: +420</a:t>
            </a:r>
          </a:p>
        </p:txBody>
      </p:sp>
      <p:sp>
        <p:nvSpPr>
          <p:cNvPr id="7" name="Zástupný symbol pro text 4">
            <a:extLst>
              <a:ext uri="{FF2B5EF4-FFF2-40B4-BE49-F238E27FC236}">
                <a16:creationId xmlns:a16="http://schemas.microsoft.com/office/drawing/2014/main" id="{6D542833-B0CE-4060-8163-046661C9CB8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51917" y="4480630"/>
            <a:ext cx="4644084" cy="54929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20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cs-CZ" dirty="0"/>
              <a:t>e-mail: </a:t>
            </a:r>
          </a:p>
        </p:txBody>
      </p:sp>
      <p:sp>
        <p:nvSpPr>
          <p:cNvPr id="6" name="Zástupný symbol pro obrázek 5"/>
          <p:cNvSpPr>
            <a:spLocks noGrp="1"/>
          </p:cNvSpPr>
          <p:nvPr>
            <p:ph type="pic" sz="quarter" idx="12" hasCustomPrompt="1"/>
          </p:nvPr>
        </p:nvSpPr>
        <p:spPr>
          <a:xfrm>
            <a:off x="7448550" y="1154112"/>
            <a:ext cx="2848686" cy="387581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cs-CZ" dirty="0"/>
              <a:t>Osobní foto či obrázek</a:t>
            </a:r>
          </a:p>
        </p:txBody>
      </p:sp>
    </p:spTree>
    <p:extLst>
      <p:ext uri="{BB962C8B-B14F-4D97-AF65-F5344CB8AC3E}">
        <p14:creationId xmlns:p14="http://schemas.microsoft.com/office/powerpoint/2010/main" val="14255325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>
  <p:cSld name="předěl červený 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4">
            <a:extLst>
              <a:ext uri="{FF2B5EF4-FFF2-40B4-BE49-F238E27FC236}">
                <a16:creationId xmlns:a16="http://schemas.microsoft.com/office/drawing/2014/main" id="{74B8DB99-8924-4A42-84A2-27911DC21F4A}"/>
              </a:ext>
            </a:extLst>
          </p:cNvPr>
          <p:cNvCxnSpPr/>
          <p:nvPr/>
        </p:nvCxnSpPr>
        <p:spPr>
          <a:xfrm>
            <a:off x="609601" y="1203325"/>
            <a:ext cx="11004551" cy="0"/>
          </a:xfrm>
          <a:prstGeom prst="line">
            <a:avLst/>
          </a:prstGeom>
          <a:ln w="38100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5" descr="verze_AC_inverzni-02.png">
            <a:extLst>
              <a:ext uri="{FF2B5EF4-FFF2-40B4-BE49-F238E27FC236}">
                <a16:creationId xmlns:a16="http://schemas.microsoft.com/office/drawing/2014/main" id="{944F9BB1-A7E9-4AE8-9CC5-8A99C4B3C1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" y="371475"/>
            <a:ext cx="1309318" cy="41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4701355"/>
            <a:ext cx="11005600" cy="839263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cs-CZ" dirty="0"/>
              <a:t>Předěl červený – TEXT</a:t>
            </a:r>
            <a:br>
              <a:rPr lang="cs-CZ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20036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ový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3199" y="434340"/>
            <a:ext cx="11087412" cy="412350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r>
              <a:rPr lang="cs-CZ" dirty="0"/>
              <a:t>OBSAH - NADPIS</a:t>
            </a:r>
            <a:endParaRPr lang="en-US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4FFCE4D3-F841-40B8-AF09-99836E0731D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93725" y="1146175"/>
            <a:ext cx="11087100" cy="49609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</p:spTree>
    <p:extLst>
      <p:ext uri="{BB962C8B-B14F-4D97-AF65-F5344CB8AC3E}">
        <p14:creationId xmlns:p14="http://schemas.microsoft.com/office/powerpoint/2010/main" val="1153260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ový slide šedý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28921B-74F8-4389-AE3E-E3FF634D1A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3200" y="434340"/>
            <a:ext cx="11005600" cy="412350"/>
          </a:xfrm>
        </p:spPr>
        <p:txBody>
          <a:bodyPr/>
          <a:lstStyle>
            <a:lvl1pPr>
              <a:defRPr sz="2400"/>
            </a:lvl1pPr>
          </a:lstStyle>
          <a:p>
            <a:r>
              <a:rPr lang="cs-CZ" dirty="0"/>
              <a:t>OBSAH - nadpis</a:t>
            </a:r>
            <a:endParaRPr lang="en-US" dirty="0"/>
          </a:p>
        </p:txBody>
      </p:sp>
      <p:sp>
        <p:nvSpPr>
          <p:cNvPr id="8" name="Zástupný symbol pro text 5">
            <a:extLst>
              <a:ext uri="{FF2B5EF4-FFF2-40B4-BE49-F238E27FC236}">
                <a16:creationId xmlns:a16="http://schemas.microsoft.com/office/drawing/2014/main" id="{60248AC0-4AD5-4979-BC5B-0DB37B8C6F2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93725" y="1146175"/>
            <a:ext cx="11087100" cy="496093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dirty="0"/>
              <a:t>Používat je vhodné při prezentacích na velké svítivé plochy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</p:txBody>
      </p:sp>
    </p:spTree>
    <p:extLst>
      <p:ext uri="{BB962C8B-B14F-4D97-AF65-F5344CB8AC3E}">
        <p14:creationId xmlns:p14="http://schemas.microsoft.com/office/powerpoint/2010/main" val="1437771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(sekc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28921B-74F8-4389-AE3E-E3FF634D1A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3200" y="434340"/>
            <a:ext cx="11005600" cy="412350"/>
          </a:xfrm>
        </p:spPr>
        <p:txBody>
          <a:bodyPr/>
          <a:lstStyle>
            <a:lvl1pPr>
              <a:defRPr sz="2400"/>
            </a:lvl1pPr>
          </a:lstStyle>
          <a:p>
            <a:r>
              <a:rPr lang="cs-CZ" dirty="0"/>
              <a:t>OBSAH (SEKCE) - nadpis</a:t>
            </a:r>
            <a:endParaRPr lang="en-US" dirty="0"/>
          </a:p>
        </p:txBody>
      </p:sp>
      <p:sp>
        <p:nvSpPr>
          <p:cNvPr id="3" name="Zástupný symbol pro text 24">
            <a:extLst>
              <a:ext uri="{FF2B5EF4-FFF2-40B4-BE49-F238E27FC236}">
                <a16:creationId xmlns:a16="http://schemas.microsoft.com/office/drawing/2014/main" id="{95FDE410-0C20-4FD4-B9A3-DE55C530BA1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93200" y="1407651"/>
            <a:ext cx="4800000" cy="720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  <a:effectLst/>
        </p:spPr>
        <p:txBody>
          <a:bodyPr anchor="ctr"/>
          <a:lstStyle>
            <a:lvl1pPr marL="72000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defRPr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cs-CZ" dirty="0"/>
              <a:t>položka seznamu 1</a:t>
            </a:r>
          </a:p>
        </p:txBody>
      </p:sp>
      <p:sp>
        <p:nvSpPr>
          <p:cNvPr id="4" name="Zástupný symbol pro text 24">
            <a:extLst>
              <a:ext uri="{FF2B5EF4-FFF2-40B4-BE49-F238E27FC236}">
                <a16:creationId xmlns:a16="http://schemas.microsoft.com/office/drawing/2014/main" id="{081270AB-DDF1-492A-A1EA-328DE9919E2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6000" y="1407651"/>
            <a:ext cx="4800000" cy="720000"/>
          </a:xfrm>
          <a:prstGeom prst="rect">
            <a:avLst/>
          </a:prstGeom>
          <a:solidFill>
            <a:srgbClr val="EAEBEE"/>
          </a:solidFill>
          <a:ln>
            <a:solidFill>
              <a:schemeClr val="bg1"/>
            </a:solidFill>
          </a:ln>
          <a:effectLst/>
        </p:spPr>
        <p:txBody>
          <a:bodyPr anchor="ctr"/>
          <a:lstStyle>
            <a:lvl1pPr marL="72000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defRPr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cs-CZ" dirty="0"/>
              <a:t>položka seznamu 2</a:t>
            </a:r>
          </a:p>
        </p:txBody>
      </p:sp>
      <p:sp>
        <p:nvSpPr>
          <p:cNvPr id="5" name="Zástupný symbol pro text 24">
            <a:extLst>
              <a:ext uri="{FF2B5EF4-FFF2-40B4-BE49-F238E27FC236}">
                <a16:creationId xmlns:a16="http://schemas.microsoft.com/office/drawing/2014/main" id="{4D22BC0F-4A25-4C09-BECB-1822B6A5BB5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93200" y="2430206"/>
            <a:ext cx="4800000" cy="720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  <a:effectLst/>
        </p:spPr>
        <p:txBody>
          <a:bodyPr anchor="ctr"/>
          <a:lstStyle>
            <a:lvl1pPr marL="72000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defRPr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cs-CZ" dirty="0"/>
              <a:t>položka seznamu 3</a:t>
            </a:r>
          </a:p>
        </p:txBody>
      </p:sp>
      <p:sp>
        <p:nvSpPr>
          <p:cNvPr id="6" name="Zástupný symbol pro text 24">
            <a:extLst>
              <a:ext uri="{FF2B5EF4-FFF2-40B4-BE49-F238E27FC236}">
                <a16:creationId xmlns:a16="http://schemas.microsoft.com/office/drawing/2014/main" id="{5BE694B6-CA5D-4E0D-848E-FCDAE1ABC46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000" y="2430206"/>
            <a:ext cx="4800000" cy="720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  <a:effectLst/>
        </p:spPr>
        <p:txBody>
          <a:bodyPr anchor="ctr"/>
          <a:lstStyle>
            <a:lvl1pPr marL="72000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defRPr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cs-CZ" dirty="0"/>
              <a:t>položka seznamu 4</a:t>
            </a:r>
          </a:p>
        </p:txBody>
      </p:sp>
      <p:sp>
        <p:nvSpPr>
          <p:cNvPr id="7" name="Zástupný symbol pro text 24">
            <a:extLst>
              <a:ext uri="{FF2B5EF4-FFF2-40B4-BE49-F238E27FC236}">
                <a16:creationId xmlns:a16="http://schemas.microsoft.com/office/drawing/2014/main" id="{FED3DF12-D3AF-4825-8924-5D96E786C21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3200" y="3452761"/>
            <a:ext cx="4800000" cy="720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  <a:effectLst/>
        </p:spPr>
        <p:txBody>
          <a:bodyPr anchor="ctr"/>
          <a:lstStyle>
            <a:lvl1pPr marL="72000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defRPr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cs-CZ" dirty="0"/>
              <a:t>položka seznamu 5</a:t>
            </a:r>
          </a:p>
        </p:txBody>
      </p:sp>
    </p:spTree>
    <p:extLst>
      <p:ext uri="{BB962C8B-B14F-4D97-AF65-F5344CB8AC3E}">
        <p14:creationId xmlns:p14="http://schemas.microsoft.com/office/powerpoint/2010/main" val="3330260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bsah červený (sekce)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verze_AC_inverzni-02.png">
            <a:extLst>
              <a:ext uri="{FF2B5EF4-FFF2-40B4-BE49-F238E27FC236}">
                <a16:creationId xmlns:a16="http://schemas.microsoft.com/office/drawing/2014/main" id="{1E08953B-92BF-421F-BE22-5397B03932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" y="371475"/>
            <a:ext cx="1309318" cy="41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1270034"/>
            <a:ext cx="10989200" cy="655482"/>
          </a:xfrm>
          <a:prstGeom prst="rect">
            <a:avLst/>
          </a:prstGeom>
        </p:spPr>
        <p:txBody>
          <a:bodyPr anchor="ctr"/>
          <a:lstStyle>
            <a:lvl1pPr>
              <a:defRPr sz="2400" cap="none" baseline="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Obsah červený (sekce) -  TEXT</a:t>
            </a:r>
            <a:endParaRPr lang="en-US" dirty="0"/>
          </a:p>
        </p:txBody>
      </p:sp>
      <p:sp>
        <p:nvSpPr>
          <p:cNvPr id="6" name="Zástupný symbol pro text 24">
            <a:extLst>
              <a:ext uri="{FF2B5EF4-FFF2-40B4-BE49-F238E27FC236}">
                <a16:creationId xmlns:a16="http://schemas.microsoft.com/office/drawing/2014/main" id="{5923A9F8-F69E-4288-834F-BAAB657B669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6000" y="2238264"/>
            <a:ext cx="3360000" cy="115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txBody>
          <a:bodyPr anchor="ctr"/>
          <a:lstStyle>
            <a:lvl1pPr marL="72000" indent="0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0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cs-CZ" dirty="0"/>
              <a:t>položka seznamu 1</a:t>
            </a:r>
          </a:p>
        </p:txBody>
      </p:sp>
      <p:sp>
        <p:nvSpPr>
          <p:cNvPr id="7" name="Zástupný symbol pro text 24">
            <a:extLst>
              <a:ext uri="{FF2B5EF4-FFF2-40B4-BE49-F238E27FC236}">
                <a16:creationId xmlns:a16="http://schemas.microsoft.com/office/drawing/2014/main" id="{9BD64335-C1F4-40F2-B9FD-BBDD3A2402D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32400" y="2238264"/>
            <a:ext cx="3360000" cy="115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txBody>
          <a:bodyPr anchor="ctr"/>
          <a:lstStyle>
            <a:lvl1pPr marL="72000" indent="0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0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cs-CZ" dirty="0"/>
              <a:t>položka seznamu 2</a:t>
            </a:r>
          </a:p>
        </p:txBody>
      </p:sp>
      <p:sp>
        <p:nvSpPr>
          <p:cNvPr id="8" name="Zástupný symbol pro text 24">
            <a:extLst>
              <a:ext uri="{FF2B5EF4-FFF2-40B4-BE49-F238E27FC236}">
                <a16:creationId xmlns:a16="http://schemas.microsoft.com/office/drawing/2014/main" id="{17C402FB-09CE-4004-8C7D-B65DB81BCBD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38800" y="2237231"/>
            <a:ext cx="3360000" cy="115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txBody>
          <a:bodyPr anchor="ctr"/>
          <a:lstStyle>
            <a:lvl1pPr marL="72000" indent="0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0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cs-CZ" dirty="0"/>
              <a:t>položka seznamu 3</a:t>
            </a:r>
          </a:p>
        </p:txBody>
      </p:sp>
      <p:sp>
        <p:nvSpPr>
          <p:cNvPr id="9" name="Zástupný symbol pro text 24">
            <a:extLst>
              <a:ext uri="{FF2B5EF4-FFF2-40B4-BE49-F238E27FC236}">
                <a16:creationId xmlns:a16="http://schemas.microsoft.com/office/drawing/2014/main" id="{E0C6B36F-ED58-4C51-9CCA-AA3F5A87C4F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6000" y="3752854"/>
            <a:ext cx="3360000" cy="115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txBody>
          <a:bodyPr anchor="ctr"/>
          <a:lstStyle>
            <a:lvl1pPr marL="72000" indent="0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0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cs-CZ" dirty="0"/>
              <a:t>položka seznamu 4</a:t>
            </a:r>
          </a:p>
        </p:txBody>
      </p:sp>
      <p:sp>
        <p:nvSpPr>
          <p:cNvPr id="10" name="Zástupný symbol pro text 24">
            <a:extLst>
              <a:ext uri="{FF2B5EF4-FFF2-40B4-BE49-F238E27FC236}">
                <a16:creationId xmlns:a16="http://schemas.microsoft.com/office/drawing/2014/main" id="{BFC2FABE-B73F-40E9-8E89-F5F2BF4079C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32400" y="3749785"/>
            <a:ext cx="3360000" cy="115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txBody>
          <a:bodyPr anchor="ctr"/>
          <a:lstStyle>
            <a:lvl1pPr marL="72000" indent="0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0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cs-CZ" dirty="0"/>
              <a:t>položka seznamu 5</a:t>
            </a:r>
          </a:p>
        </p:txBody>
      </p:sp>
    </p:spTree>
    <p:extLst>
      <p:ext uri="{BB962C8B-B14F-4D97-AF65-F5344CB8AC3E}">
        <p14:creationId xmlns:p14="http://schemas.microsoft.com/office/powerpoint/2010/main" val="36613593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věrečný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>
            <a:extLst>
              <a:ext uri="{FF2B5EF4-FFF2-40B4-BE49-F238E27FC236}">
                <a16:creationId xmlns:a16="http://schemas.microsoft.com/office/drawing/2014/main" id="{44F37216-AEF9-4A7F-89ED-7CA7915EF91C}"/>
              </a:ext>
            </a:extLst>
          </p:cNvPr>
          <p:cNvSpPr/>
          <p:nvPr/>
        </p:nvSpPr>
        <p:spPr>
          <a:xfrm>
            <a:off x="544417" y="540689"/>
            <a:ext cx="11165362" cy="547260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39831" y="3573641"/>
            <a:ext cx="4656169" cy="48192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200" b="0" cap="all" spc="12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/>
              <a:t>JMÉNO A PŘÍJMENÍ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15" name="Title 7"/>
          <p:cNvSpPr>
            <a:spLocks noGrp="1"/>
          </p:cNvSpPr>
          <p:nvPr>
            <p:ph type="title" hasCustomPrompt="1"/>
          </p:nvPr>
        </p:nvSpPr>
        <p:spPr>
          <a:xfrm>
            <a:off x="1439833" y="1154616"/>
            <a:ext cx="4656167" cy="1472783"/>
          </a:xfrm>
        </p:spPr>
        <p:txBody>
          <a:bodyPr anchor="t">
            <a:normAutofit/>
          </a:bodyPr>
          <a:lstStyle>
            <a:lvl1pPr>
              <a:defRPr sz="3600" b="1" cap="none"/>
            </a:lvl1pPr>
          </a:lstStyle>
          <a:p>
            <a:r>
              <a:rPr lang="cs-CZ" dirty="0"/>
              <a:t>Kontaktujte mne</a:t>
            </a:r>
            <a:endParaRPr lang="en-US" dirty="0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9D5B7BB-658C-43EA-8478-61322A76332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39833" y="4073857"/>
            <a:ext cx="4656168" cy="428696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20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cs-CZ" dirty="0"/>
              <a:t>tel.: +420</a:t>
            </a:r>
          </a:p>
        </p:txBody>
      </p:sp>
      <p:sp>
        <p:nvSpPr>
          <p:cNvPr id="7" name="Zástupný symbol pro text 4">
            <a:extLst>
              <a:ext uri="{FF2B5EF4-FFF2-40B4-BE49-F238E27FC236}">
                <a16:creationId xmlns:a16="http://schemas.microsoft.com/office/drawing/2014/main" id="{6D542833-B0CE-4060-8163-046661C9CB8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51917" y="4480630"/>
            <a:ext cx="4644084" cy="54929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20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cs-CZ" dirty="0"/>
              <a:t>e-mail: </a:t>
            </a:r>
          </a:p>
        </p:txBody>
      </p:sp>
      <p:sp>
        <p:nvSpPr>
          <p:cNvPr id="6" name="Zástupný symbol pro obrázek 5"/>
          <p:cNvSpPr>
            <a:spLocks noGrp="1"/>
          </p:cNvSpPr>
          <p:nvPr>
            <p:ph type="pic" sz="quarter" idx="12" hasCustomPrompt="1"/>
          </p:nvPr>
        </p:nvSpPr>
        <p:spPr>
          <a:xfrm>
            <a:off x="7448550" y="1154112"/>
            <a:ext cx="2848686" cy="387581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cs-CZ" dirty="0"/>
              <a:t>Osobní foto či obrázek</a:t>
            </a:r>
          </a:p>
        </p:txBody>
      </p:sp>
    </p:spTree>
    <p:extLst>
      <p:ext uri="{BB962C8B-B14F-4D97-AF65-F5344CB8AC3E}">
        <p14:creationId xmlns:p14="http://schemas.microsoft.com/office/powerpoint/2010/main" val="2258531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děl celostrana s lo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rázek 3"/>
          <p:cNvSpPr>
            <a:spLocks noGrp="1"/>
          </p:cNvSpPr>
          <p:nvPr>
            <p:ph type="pic" sz="quarter" idx="10"/>
          </p:nvPr>
        </p:nvSpPr>
        <p:spPr>
          <a:xfrm>
            <a:off x="540689" y="524786"/>
            <a:ext cx="11139923" cy="555385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 lang="cs-CZ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15617" y="5230691"/>
            <a:ext cx="10786185" cy="463566"/>
          </a:xfrm>
          <a:prstGeom prst="rect">
            <a:avLst/>
          </a:prstGeom>
        </p:spPr>
        <p:txBody>
          <a:bodyPr lIns="360000" rIns="360000" anchor="b"/>
          <a:lstStyle>
            <a:lvl1pPr marL="0" indent="0">
              <a:buNone/>
              <a:defRPr sz="2200" b="0" cap="all" spc="120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PŘEDĚL S LOGEM - text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CE5A5EB6-9C37-4E0E-9CC0-9B340CA7870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6873" y="6240168"/>
            <a:ext cx="1303739" cy="415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7500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děl celo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rázek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 lang="cs-CZ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0213B55-316A-41F3-BD2B-58FE39584C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2393" y="5364293"/>
            <a:ext cx="11624807" cy="1150807"/>
          </a:xfrm>
          <a:prstGeom prst="rect">
            <a:avLst/>
          </a:prstGeom>
          <a:solidFill>
            <a:srgbClr val="D9D9D9">
              <a:alpha val="65000"/>
            </a:srgbClr>
          </a:solidFill>
        </p:spPr>
        <p:txBody>
          <a:bodyPr anchor="ctr"/>
          <a:lstStyle>
            <a:lvl1pPr marL="108000">
              <a:defRPr sz="2800" b="1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r>
              <a:rPr lang="cs-CZ" dirty="0"/>
              <a:t> předěl CELOSTRANA -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4656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děl půlstrana"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>
            <a:extLst>
              <a:ext uri="{FF2B5EF4-FFF2-40B4-BE49-F238E27FC236}">
                <a16:creationId xmlns:a16="http://schemas.microsoft.com/office/drawing/2014/main" id="{90B1E8F4-42DB-4554-8C62-EDFF28540008}"/>
              </a:ext>
            </a:extLst>
          </p:cNvPr>
          <p:cNvSpPr/>
          <p:nvPr userDrawn="1"/>
        </p:nvSpPr>
        <p:spPr>
          <a:xfrm>
            <a:off x="9265" y="0"/>
            <a:ext cx="12271227" cy="6828912"/>
          </a:xfrm>
          <a:prstGeom prst="rect">
            <a:avLst/>
          </a:prstGeom>
          <a:solidFill>
            <a:srgbClr val="D9D9D9">
              <a:alpha val="99000"/>
            </a:srgbClr>
          </a:solidFill>
          <a:ln>
            <a:solidFill>
              <a:srgbClr val="D9D9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F0FD31AD-3D7F-4C04-890E-EB3D56E9C12F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7774433" y="3286476"/>
            <a:ext cx="4052275" cy="11399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2200" cap="all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dirty="0"/>
              <a:t>podtitulek</a:t>
            </a: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E91ABE30-8164-43E2-B6AB-5CA12D53CE6F}"/>
              </a:ext>
            </a:extLst>
          </p:cNvPr>
          <p:cNvSpPr/>
          <p:nvPr userDrawn="1"/>
        </p:nvSpPr>
        <p:spPr>
          <a:xfrm>
            <a:off x="12742607" y="4859595"/>
            <a:ext cx="314632" cy="199103"/>
          </a:xfrm>
          <a:prstGeom prst="rect">
            <a:avLst/>
          </a:prstGeom>
          <a:solidFill>
            <a:srgbClr val="D9D9D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/>
          </a:p>
        </p:txBody>
      </p:sp>
      <p:sp>
        <p:nvSpPr>
          <p:cNvPr id="4" name="Zástupný symbol pro obrázek 3"/>
          <p:cNvSpPr>
            <a:spLocks noGrp="1"/>
          </p:cNvSpPr>
          <p:nvPr>
            <p:ph type="pic" sz="quarter" idx="10"/>
          </p:nvPr>
        </p:nvSpPr>
        <p:spPr>
          <a:xfrm>
            <a:off x="9525" y="0"/>
            <a:ext cx="6429375" cy="6858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 lang="cs-CZ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25A551B9-7D65-48E3-B961-84DE294390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73295" y="1472435"/>
            <a:ext cx="4907110" cy="1472783"/>
          </a:xfrm>
          <a:prstGeom prst="rect">
            <a:avLst/>
          </a:prstGeom>
        </p:spPr>
        <p:txBody>
          <a:bodyPr anchor="t">
            <a:noAutofit/>
          </a:bodyPr>
          <a:lstStyle>
            <a:lvl1pPr algn="r">
              <a:defRPr sz="4000" b="1" cap="none" baseline="0">
                <a:gradFill flip="none" rotWithShape="1">
                  <a:gsLst>
                    <a:gs pos="0">
                      <a:srgbClr val="FF0000"/>
                    </a:gs>
                    <a:gs pos="100000">
                      <a:srgbClr val="361234"/>
                    </a:gs>
                  </a:gsLst>
                  <a:lin ang="0" scaled="0"/>
                  <a:tileRect/>
                </a:gradFill>
                <a:latin typeface="+mn-lt"/>
              </a:defRPr>
            </a:lvl1pPr>
          </a:lstStyle>
          <a:p>
            <a:r>
              <a:rPr lang="cs-CZ" dirty="0"/>
              <a:t>Předěl půlstrana -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17834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3485E44-1068-426B-9037-087B39E022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723" y="458471"/>
            <a:ext cx="11086889" cy="41592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cs-CZ" dirty="0"/>
              <a:t>OBSAH - NADPIS</a:t>
            </a:r>
            <a:endParaRPr lang="en-US" dirty="0"/>
          </a:p>
        </p:txBody>
      </p:sp>
      <p:cxnSp>
        <p:nvCxnSpPr>
          <p:cNvPr id="5" name="Straight Connector 5">
            <a:extLst>
              <a:ext uri="{FF2B5EF4-FFF2-40B4-BE49-F238E27FC236}">
                <a16:creationId xmlns:a16="http://schemas.microsoft.com/office/drawing/2014/main" id="{7120926D-FF77-46AA-BEF4-BB2DEF307820}"/>
              </a:ext>
            </a:extLst>
          </p:cNvPr>
          <p:cNvCxnSpPr/>
          <p:nvPr userDrawn="1"/>
        </p:nvCxnSpPr>
        <p:spPr>
          <a:xfrm>
            <a:off x="600639" y="917257"/>
            <a:ext cx="6688272" cy="0"/>
          </a:xfrm>
          <a:prstGeom prst="line">
            <a:avLst/>
          </a:prstGeom>
          <a:ln w="38100" cmpd="sng">
            <a:gradFill flip="none" rotWithShape="1">
              <a:gsLst>
                <a:gs pos="0">
                  <a:srgbClr val="FF0000"/>
                </a:gs>
                <a:gs pos="100000">
                  <a:srgbClr val="1D0F3F"/>
                </a:gs>
              </a:gsLst>
              <a:lin ang="0" scaled="1"/>
              <a:tileRect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Obrázek 2"/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6873" y="6240168"/>
            <a:ext cx="1303739" cy="415023"/>
          </a:xfrm>
          <a:prstGeom prst="rect">
            <a:avLst/>
          </a:prstGeom>
        </p:spPr>
      </p:pic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FCCCF396-86ED-4CB3-A0FF-4A373C6AA3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0639" y="1139593"/>
            <a:ext cx="11086889" cy="49882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5" r:id="rId1"/>
    <p:sldLayoutId id="2147483934" r:id="rId2"/>
    <p:sldLayoutId id="2147483961" r:id="rId3"/>
    <p:sldLayoutId id="2147483949" r:id="rId4"/>
    <p:sldLayoutId id="2147483944" r:id="rId5"/>
    <p:sldLayoutId id="2147483947" r:id="rId6"/>
  </p:sldLayoutIdLs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0" kern="1200" cap="all" spc="-60">
          <a:gradFill flip="none" rotWithShape="1">
            <a:gsLst>
              <a:gs pos="100000">
                <a:srgbClr val="1D0F3F"/>
              </a:gs>
              <a:gs pos="0">
                <a:srgbClr val="FF0000"/>
              </a:gs>
            </a:gsLst>
            <a:lin ang="0" scaled="1"/>
            <a:tileRect/>
          </a:gradFill>
          <a:latin typeface="Calibri" panose="020F0502020204030204" pitchFamily="34" charset="0"/>
          <a:ea typeface="MS PGothic" panose="020B0600070205080204" pitchFamily="34" charset="-128"/>
          <a:cs typeface="Calibri" panose="020F050202020403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 Narrow" panose="020B0606020202030204" pitchFamily="34" charset="0"/>
          <a:ea typeface="MS PGothic" panose="020B0600070205080204" pitchFamily="34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 Narrow" panose="020B0606020202030204" pitchFamily="34" charset="0"/>
          <a:ea typeface="MS PGothic" panose="020B0600070205080204" pitchFamily="34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 Narrow" panose="020B0606020202030204" pitchFamily="34" charset="0"/>
          <a:ea typeface="MS PGothic" panose="020B0600070205080204" pitchFamily="34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 Narrow" panose="020B0606020202030204" pitchFamily="34" charset="0"/>
          <a:ea typeface="MS PGothic" panose="020B0600070205080204" pitchFamily="34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 Narrow" panose="020B0606020202030204" pitchFamily="34" charset="0"/>
          <a:ea typeface="MS PGothic" panose="020B0600070205080204" pitchFamily="34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 Narrow" panose="020B0606020202030204" pitchFamily="34" charset="0"/>
          <a:ea typeface="MS PGothic" panose="020B0600070205080204" pitchFamily="34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 Narrow" panose="020B0606020202030204" pitchFamily="34" charset="0"/>
          <a:ea typeface="MS PGothic" panose="020B0600070205080204" pitchFamily="34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 Narrow" panose="020B0606020202030204" pitchFamily="34" charset="0"/>
          <a:ea typeface="MS PGothic" panose="020B0600070205080204" pitchFamily="34" charset="-128"/>
        </a:defRPr>
      </a:lvl9pPr>
    </p:titleStyle>
    <p:bodyStyle>
      <a:lvl1pPr marL="0" indent="0" algn="l" rtl="0" eaLnBrk="1" fontAlgn="base" hangingPunct="1">
        <a:spcBef>
          <a:spcPts val="0"/>
        </a:spcBef>
        <a:spcAft>
          <a:spcPts val="600"/>
        </a:spcAft>
        <a:buClr>
          <a:srgbClr val="C00000"/>
        </a:buClr>
        <a:buFont typeface="Arial" panose="020B0604020202020204" pitchFamily="34" charset="0"/>
        <a:buNone/>
        <a:defRPr sz="2000" b="0" kern="1200">
          <a:solidFill>
            <a:schemeClr val="tx1">
              <a:lumMod val="65000"/>
              <a:lumOff val="35000"/>
            </a:schemeClr>
          </a:solidFill>
          <a:latin typeface="Calibri" panose="020F0502020204030204" pitchFamily="34" charset="0"/>
          <a:ea typeface="MS PGothic" panose="020B0600070205080204" pitchFamily="34" charset="-128"/>
          <a:cs typeface="Calibri" panose="020F0502020204030204" pitchFamily="34" charset="0"/>
        </a:defRPr>
      </a:lvl1pPr>
      <a:lvl2pPr marL="180000" indent="-216000" algn="l" rtl="0" eaLnBrk="1" fontAlgn="base" hangingPunct="1">
        <a:spcBef>
          <a:spcPts val="600"/>
        </a:spcBef>
        <a:spcAft>
          <a:spcPts val="0"/>
        </a:spcAft>
        <a:buClr>
          <a:schemeClr val="tx2"/>
        </a:buClr>
        <a:buFont typeface="Wingdings" panose="05000000000000000000" pitchFamily="2" charset="2"/>
        <a:buChar char="§"/>
        <a:defRPr sz="2000" kern="1200">
          <a:solidFill>
            <a:schemeClr val="tx1">
              <a:lumMod val="65000"/>
              <a:lumOff val="35000"/>
            </a:schemeClr>
          </a:solidFill>
          <a:latin typeface="Calibri" panose="020F0502020204030204" pitchFamily="34" charset="0"/>
          <a:ea typeface="MS PGothic" panose="020B0600070205080204" pitchFamily="34" charset="-128"/>
          <a:cs typeface="Calibri" panose="020F0502020204030204" pitchFamily="34" charset="0"/>
        </a:defRPr>
      </a:lvl2pPr>
      <a:lvl3pPr marL="396000" indent="-180000" algn="l" rtl="0" eaLnBrk="1" fontAlgn="base" hangingPunct="1">
        <a:spcBef>
          <a:spcPts val="0"/>
        </a:spcBef>
        <a:spcAft>
          <a:spcPts val="600"/>
        </a:spcAft>
        <a:buClr>
          <a:schemeClr val="tx2"/>
        </a:buClr>
        <a:buSzPct val="80000"/>
        <a:buFont typeface="Wingdings" panose="05000000000000000000" pitchFamily="2" charset="2"/>
        <a:buChar char="§"/>
        <a:defRPr sz="1800" kern="1200">
          <a:solidFill>
            <a:schemeClr val="tx1">
              <a:lumMod val="65000"/>
              <a:lumOff val="35000"/>
            </a:schemeClr>
          </a:solidFill>
          <a:latin typeface="Calibri" panose="020F0502020204030204" pitchFamily="34" charset="0"/>
          <a:ea typeface="MS PGothic" panose="020B0600070205080204" pitchFamily="34" charset="-128"/>
          <a:cs typeface="Calibri" panose="020F0502020204030204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§"/>
        <a:defRPr kern="1200">
          <a:solidFill>
            <a:srgbClr val="7F7F7F"/>
          </a:solidFill>
          <a:latin typeface="Calibri" panose="020F0502020204030204" pitchFamily="34" charset="0"/>
          <a:ea typeface="MS PGothic" panose="020B0600070205080204" pitchFamily="34" charset="-128"/>
          <a:cs typeface="Calibri" panose="020F0502020204030204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§"/>
        <a:defRPr kern="1200">
          <a:solidFill>
            <a:srgbClr val="7F7F7F"/>
          </a:solidFill>
          <a:latin typeface="Calibri" panose="020F0502020204030204" pitchFamily="34" charset="0"/>
          <a:ea typeface="MS PGothic" panose="020B0600070205080204" pitchFamily="34" charset="-128"/>
          <a:cs typeface="Calibri" panose="020F050202020403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3177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2" r:id="rId1"/>
    <p:sldLayoutId id="2147483941" r:id="rId2"/>
    <p:sldLayoutId id="2147483959" r:id="rId3"/>
    <p:sldLayoutId id="2147483943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3485E44-1068-426B-9037-087B39E022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723" y="458471"/>
            <a:ext cx="11086889" cy="41592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cs-CZ" dirty="0"/>
              <a:t>OBSAH - NADPIS</a:t>
            </a:r>
            <a:endParaRPr lang="en-US" dirty="0"/>
          </a:p>
        </p:txBody>
      </p:sp>
      <p:cxnSp>
        <p:nvCxnSpPr>
          <p:cNvPr id="5" name="Straight Connector 5">
            <a:extLst>
              <a:ext uri="{FF2B5EF4-FFF2-40B4-BE49-F238E27FC236}">
                <a16:creationId xmlns:a16="http://schemas.microsoft.com/office/drawing/2014/main" id="{7120926D-FF77-46AA-BEF4-BB2DEF307820}"/>
              </a:ext>
            </a:extLst>
          </p:cNvPr>
          <p:cNvCxnSpPr/>
          <p:nvPr userDrawn="1"/>
        </p:nvCxnSpPr>
        <p:spPr>
          <a:xfrm>
            <a:off x="600639" y="917257"/>
            <a:ext cx="6688272" cy="0"/>
          </a:xfrm>
          <a:prstGeom prst="line">
            <a:avLst/>
          </a:prstGeom>
          <a:ln w="38100" cmpd="sng">
            <a:gradFill flip="none" rotWithShape="1">
              <a:gsLst>
                <a:gs pos="0">
                  <a:srgbClr val="FF0000"/>
                </a:gs>
                <a:gs pos="100000">
                  <a:srgbClr val="1D0F3F"/>
                </a:gs>
              </a:gsLst>
              <a:lin ang="0" scaled="1"/>
              <a:tileRect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Obrázek 2"/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6873" y="6240168"/>
            <a:ext cx="1303739" cy="415023"/>
          </a:xfrm>
          <a:prstGeom prst="rect">
            <a:avLst/>
          </a:prstGeom>
        </p:spPr>
      </p:pic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FCCCF396-86ED-4CB3-A0FF-4A373C6AA3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0639" y="1139593"/>
            <a:ext cx="11086889" cy="49882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</p:txBody>
      </p:sp>
    </p:spTree>
    <p:extLst>
      <p:ext uri="{BB962C8B-B14F-4D97-AF65-F5344CB8AC3E}">
        <p14:creationId xmlns:p14="http://schemas.microsoft.com/office/powerpoint/2010/main" val="2918895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5" r:id="rId1"/>
    <p:sldLayoutId id="2147483966" r:id="rId2"/>
    <p:sldLayoutId id="2147483967" r:id="rId3"/>
    <p:sldLayoutId id="2147483968" r:id="rId4"/>
    <p:sldLayoutId id="2147483969" r:id="rId5"/>
    <p:sldLayoutId id="2147483970" r:id="rId6"/>
    <p:sldLayoutId id="2147483971" r:id="rId7"/>
  </p:sldLayoutIdLs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0" kern="1200" cap="all" spc="-60">
          <a:gradFill flip="none" rotWithShape="1">
            <a:gsLst>
              <a:gs pos="100000">
                <a:srgbClr val="1D0F3F"/>
              </a:gs>
              <a:gs pos="0">
                <a:srgbClr val="FF0000"/>
              </a:gs>
            </a:gsLst>
            <a:lin ang="0" scaled="1"/>
            <a:tileRect/>
          </a:gradFill>
          <a:latin typeface="Calibri" panose="020F0502020204030204" pitchFamily="34" charset="0"/>
          <a:ea typeface="MS PGothic" panose="020B0600070205080204" pitchFamily="34" charset="-128"/>
          <a:cs typeface="Calibri" panose="020F050202020403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 Narrow" panose="020B0606020202030204" pitchFamily="34" charset="0"/>
          <a:ea typeface="MS PGothic" panose="020B0600070205080204" pitchFamily="34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 Narrow" panose="020B0606020202030204" pitchFamily="34" charset="0"/>
          <a:ea typeface="MS PGothic" panose="020B0600070205080204" pitchFamily="34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 Narrow" panose="020B0606020202030204" pitchFamily="34" charset="0"/>
          <a:ea typeface="MS PGothic" panose="020B0600070205080204" pitchFamily="34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 Narrow" panose="020B0606020202030204" pitchFamily="34" charset="0"/>
          <a:ea typeface="MS PGothic" panose="020B0600070205080204" pitchFamily="34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 Narrow" panose="020B0606020202030204" pitchFamily="34" charset="0"/>
          <a:ea typeface="MS PGothic" panose="020B0600070205080204" pitchFamily="34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 Narrow" panose="020B0606020202030204" pitchFamily="34" charset="0"/>
          <a:ea typeface="MS PGothic" panose="020B0600070205080204" pitchFamily="34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 Narrow" panose="020B0606020202030204" pitchFamily="34" charset="0"/>
          <a:ea typeface="MS PGothic" panose="020B0600070205080204" pitchFamily="34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 Narrow" panose="020B0606020202030204" pitchFamily="34" charset="0"/>
          <a:ea typeface="MS PGothic" panose="020B0600070205080204" pitchFamily="34" charset="-128"/>
        </a:defRPr>
      </a:lvl9pPr>
    </p:titleStyle>
    <p:bodyStyle>
      <a:lvl1pPr marL="0" indent="0" algn="l" rtl="0" eaLnBrk="1" fontAlgn="base" hangingPunct="1">
        <a:spcBef>
          <a:spcPts val="0"/>
        </a:spcBef>
        <a:spcAft>
          <a:spcPts val="600"/>
        </a:spcAft>
        <a:buClr>
          <a:srgbClr val="C00000"/>
        </a:buClr>
        <a:buFont typeface="Arial" panose="020B0604020202020204" pitchFamily="34" charset="0"/>
        <a:buNone/>
        <a:defRPr sz="2000" b="0" kern="1200">
          <a:solidFill>
            <a:schemeClr val="tx1">
              <a:lumMod val="65000"/>
              <a:lumOff val="35000"/>
            </a:schemeClr>
          </a:solidFill>
          <a:latin typeface="Calibri" panose="020F0502020204030204" pitchFamily="34" charset="0"/>
          <a:ea typeface="MS PGothic" panose="020B0600070205080204" pitchFamily="34" charset="-128"/>
          <a:cs typeface="Calibri" panose="020F0502020204030204" pitchFamily="34" charset="0"/>
        </a:defRPr>
      </a:lvl1pPr>
      <a:lvl2pPr marL="180000" indent="-216000" algn="l" rtl="0" eaLnBrk="1" fontAlgn="base" hangingPunct="1">
        <a:spcBef>
          <a:spcPts val="600"/>
        </a:spcBef>
        <a:spcAft>
          <a:spcPts val="0"/>
        </a:spcAft>
        <a:buClr>
          <a:schemeClr val="tx2"/>
        </a:buClr>
        <a:buFont typeface="Wingdings" panose="05000000000000000000" pitchFamily="2" charset="2"/>
        <a:buChar char="§"/>
        <a:defRPr sz="2000" kern="1200">
          <a:solidFill>
            <a:schemeClr val="tx1">
              <a:lumMod val="65000"/>
              <a:lumOff val="35000"/>
            </a:schemeClr>
          </a:solidFill>
          <a:latin typeface="Calibri" panose="020F0502020204030204" pitchFamily="34" charset="0"/>
          <a:ea typeface="MS PGothic" panose="020B0600070205080204" pitchFamily="34" charset="-128"/>
          <a:cs typeface="Calibri" panose="020F0502020204030204" pitchFamily="34" charset="0"/>
        </a:defRPr>
      </a:lvl2pPr>
      <a:lvl3pPr marL="396000" indent="-180000" algn="l" rtl="0" eaLnBrk="1" fontAlgn="base" hangingPunct="1">
        <a:spcBef>
          <a:spcPts val="0"/>
        </a:spcBef>
        <a:spcAft>
          <a:spcPts val="600"/>
        </a:spcAft>
        <a:buClr>
          <a:schemeClr val="tx2"/>
        </a:buClr>
        <a:buSzPct val="80000"/>
        <a:buFont typeface="Wingdings" panose="05000000000000000000" pitchFamily="2" charset="2"/>
        <a:buChar char="§"/>
        <a:defRPr sz="1800" kern="1200">
          <a:solidFill>
            <a:schemeClr val="tx1">
              <a:lumMod val="65000"/>
              <a:lumOff val="35000"/>
            </a:schemeClr>
          </a:solidFill>
          <a:latin typeface="Calibri" panose="020F0502020204030204" pitchFamily="34" charset="0"/>
          <a:ea typeface="MS PGothic" panose="020B0600070205080204" pitchFamily="34" charset="-128"/>
          <a:cs typeface="Calibri" panose="020F0502020204030204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§"/>
        <a:defRPr kern="1200">
          <a:solidFill>
            <a:srgbClr val="7F7F7F"/>
          </a:solidFill>
          <a:latin typeface="Calibri" panose="020F0502020204030204" pitchFamily="34" charset="0"/>
          <a:ea typeface="MS PGothic" panose="020B0600070205080204" pitchFamily="34" charset="-128"/>
          <a:cs typeface="Calibri" panose="020F0502020204030204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§"/>
        <a:defRPr kern="1200">
          <a:solidFill>
            <a:srgbClr val="7F7F7F"/>
          </a:solidFill>
          <a:latin typeface="Calibri" panose="020F0502020204030204" pitchFamily="34" charset="0"/>
          <a:ea typeface="MS PGothic" panose="020B0600070205080204" pitchFamily="34" charset="-128"/>
          <a:cs typeface="Calibri" panose="020F050202020403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5.gif"/><Relationship Id="rId18" Type="http://schemas.openxmlformats.org/officeDocument/2006/relationships/image" Target="../media/image20.tiff"/><Relationship Id="rId3" Type="http://schemas.openxmlformats.org/officeDocument/2006/relationships/image" Target="../media/image6.tiff"/><Relationship Id="rId7" Type="http://schemas.openxmlformats.org/officeDocument/2006/relationships/image" Target="../media/image10.png"/><Relationship Id="rId12" Type="http://schemas.openxmlformats.org/officeDocument/2006/relationships/image" Target="../media/image14.png"/><Relationship Id="rId17" Type="http://schemas.openxmlformats.org/officeDocument/2006/relationships/image" Target="../media/image19.tiff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8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tiff"/><Relationship Id="rId11" Type="http://schemas.openxmlformats.org/officeDocument/2006/relationships/image" Target="../media/image13.png"/><Relationship Id="rId5" Type="http://schemas.openxmlformats.org/officeDocument/2006/relationships/image" Target="../media/image8.tiff"/><Relationship Id="rId15" Type="http://schemas.openxmlformats.org/officeDocument/2006/relationships/image" Target="../media/image17.gif"/><Relationship Id="rId10" Type="http://schemas.openxmlformats.org/officeDocument/2006/relationships/image" Target="../media/image12.png"/><Relationship Id="rId19" Type="http://schemas.openxmlformats.org/officeDocument/2006/relationships/image" Target="../media/image21.tiff"/><Relationship Id="rId4" Type="http://schemas.openxmlformats.org/officeDocument/2006/relationships/image" Target="../media/image7.tiff"/><Relationship Id="rId9" Type="http://schemas.openxmlformats.org/officeDocument/2006/relationships/hyperlink" Target="http://www.google.com/url?sa=i&amp;rct=j&amp;q=&amp;esrc=s&amp;source=images&amp;cd=&amp;cad=rja&amp;uact=8&amp;ved=0CAcQjRxqFQoTCLGA6oC18sgCFVTmYwodR78Ixw&amp;url=http://www.cloudlinktech.com/choose-your-cloud/vmware-vcloud-air/&amp;psig=AFQjCNEBLDp57UGA_4bogYo5KEXl7Hp2xA&amp;ust=1446576892270830" TargetMode="External"/><Relationship Id="rId1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7" Type="http://schemas.openxmlformats.org/officeDocument/2006/relationships/image" Target="../media/image26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emf"/><Relationship Id="rId5" Type="http://schemas.openxmlformats.org/officeDocument/2006/relationships/image" Target="../media/image24.emf"/><Relationship Id="rId4" Type="http://schemas.openxmlformats.org/officeDocument/2006/relationships/image" Target="../media/image23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3A9C8B45-B361-4507-8C92-263DF2E800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VMware </a:t>
            </a:r>
            <a:r>
              <a:rPr lang="cs-CZ" dirty="0" err="1" smtClean="0"/>
              <a:t>vRealize</a:t>
            </a:r>
            <a:r>
              <a:rPr lang="cs-CZ" dirty="0" smtClean="0"/>
              <a:t> </a:t>
            </a:r>
            <a:r>
              <a:rPr lang="cs-CZ" dirty="0" err="1" smtClean="0"/>
              <a:t>Automation</a:t>
            </a:r>
            <a:endParaRPr lang="cs-CZ" dirty="0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D333276B-4A08-4CAA-8751-EEB41CA14EAA}"/>
              </a:ext>
            </a:extLst>
          </p:cNvPr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r>
              <a:rPr lang="cs-CZ" dirty="0" smtClean="0"/>
              <a:t>11.10.2019</a:t>
            </a:r>
            <a:endParaRPr lang="cs-CZ" dirty="0"/>
          </a:p>
        </p:txBody>
      </p:sp>
      <p:sp>
        <p:nvSpPr>
          <p:cNvPr id="6" name="Zástupný symbol pro text 1">
            <a:extLst>
              <a:ext uri="{FF2B5EF4-FFF2-40B4-BE49-F238E27FC236}">
                <a16:creationId xmlns:a16="http://schemas.microsoft.com/office/drawing/2014/main" id="{92524FDF-B451-4272-BFC2-387E7A5CC8F2}"/>
              </a:ext>
            </a:extLst>
          </p:cNvPr>
          <p:cNvSpPr txBox="1">
            <a:spLocks/>
          </p:cNvSpPr>
          <p:nvPr/>
        </p:nvSpPr>
        <p:spPr>
          <a:xfrm>
            <a:off x="7647355" y="4742114"/>
            <a:ext cx="4052275" cy="4397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r" rtl="0" eaLnBrk="1" fontAlgn="base" hangingPunct="1"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Arial" panose="020B0604020202020204" pitchFamily="34" charset="0"/>
              <a:buNone/>
              <a:defRPr sz="2200" b="0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1pPr>
            <a:lvl2pPr marL="457200" indent="0" algn="l" rtl="0" eaLnBrk="1" fontAlgn="base" hangingPunct="1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Wingdings" panose="05000000000000000000" pitchFamily="2" charset="2"/>
              <a:buNone/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2pPr>
            <a:lvl3pPr marL="914400" indent="0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None/>
              <a:defRPr sz="1000" kern="12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None/>
              <a:defRPr sz="900" kern="1200">
                <a:solidFill>
                  <a:srgbClr val="7F7F7F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None/>
              <a:defRPr sz="900" kern="1200">
                <a:solidFill>
                  <a:srgbClr val="7F7F7F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/>
              <a:t>Vlastimil </a:t>
            </a:r>
            <a:r>
              <a:rPr lang="cs-CZ" dirty="0" err="1" smtClean="0"/>
              <a:t>Ohera</a:t>
            </a:r>
            <a:endParaRPr lang="cs-CZ" dirty="0"/>
          </a:p>
        </p:txBody>
      </p:sp>
      <p:sp>
        <p:nvSpPr>
          <p:cNvPr id="7" name="Zástupný symbol pro text 3">
            <a:extLst>
              <a:ext uri="{FF2B5EF4-FFF2-40B4-BE49-F238E27FC236}">
                <a16:creationId xmlns:a16="http://schemas.microsoft.com/office/drawing/2014/main" id="{8DAD3781-DEDB-4ADD-9720-E5FD1E369DAE}"/>
              </a:ext>
            </a:extLst>
          </p:cNvPr>
          <p:cNvSpPr txBox="1">
            <a:spLocks/>
          </p:cNvSpPr>
          <p:nvPr/>
        </p:nvSpPr>
        <p:spPr>
          <a:xfrm>
            <a:off x="7647355" y="5122303"/>
            <a:ext cx="4052275" cy="3834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rtl="0" eaLnBrk="1" fontAlgn="base" hangingPunct="1"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Arial" panose="020B0604020202020204" pitchFamily="34" charset="0"/>
              <a:buNone/>
              <a:defRPr sz="18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1pPr>
            <a:lvl2pPr marL="457200" indent="0" algn="l" rtl="0" eaLnBrk="1" fontAlgn="base" hangingPunct="1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Wingdings" panose="05000000000000000000" pitchFamily="2" charset="2"/>
              <a:buNone/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2pPr>
            <a:lvl3pPr marL="914400" indent="0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None/>
              <a:defRPr sz="1000" kern="12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None/>
              <a:defRPr sz="900" kern="1200">
                <a:solidFill>
                  <a:srgbClr val="7F7F7F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None/>
              <a:defRPr sz="900" kern="1200">
                <a:solidFill>
                  <a:srgbClr val="7F7F7F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/>
              <a:t>Technologický Garant ROC Vysočina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92693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7103359-8497-4829-A722-65E62E8985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725" y="434340"/>
            <a:ext cx="11087412" cy="412350"/>
          </a:xfrm>
        </p:spPr>
        <p:txBody>
          <a:bodyPr/>
          <a:lstStyle/>
          <a:p>
            <a:r>
              <a:rPr lang="cs-CZ" b="1" dirty="0" err="1" smtClean="0"/>
              <a:t>Cloud</a:t>
            </a:r>
            <a:r>
              <a:rPr lang="cs-CZ" b="1" dirty="0" smtClean="0"/>
              <a:t> management jako základ SDDC</a:t>
            </a:r>
            <a:endParaRPr lang="cs-CZ" b="1" dirty="0"/>
          </a:p>
        </p:txBody>
      </p:sp>
      <p:sp>
        <p:nvSpPr>
          <p:cNvPr id="4" name="Rectangle 4"/>
          <p:cNvSpPr/>
          <p:nvPr/>
        </p:nvSpPr>
        <p:spPr>
          <a:xfrm>
            <a:off x="593725" y="1089528"/>
            <a:ext cx="10969943" cy="4427972"/>
          </a:xfrm>
          <a:prstGeom prst="rect">
            <a:avLst/>
          </a:prstGeom>
          <a:ln>
            <a:noFill/>
          </a:ln>
          <a:effectLst>
            <a:outerShdw blurRad="1270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899" dirty="0">
              <a:solidFill>
                <a:schemeClr val="tx2"/>
              </a:solidFill>
            </a:endParaRPr>
          </a:p>
        </p:txBody>
      </p:sp>
      <p:sp>
        <p:nvSpPr>
          <p:cNvPr id="5" name="Rectangle 10"/>
          <p:cNvSpPr/>
          <p:nvPr/>
        </p:nvSpPr>
        <p:spPr>
          <a:xfrm>
            <a:off x="2383026" y="1977093"/>
            <a:ext cx="9180642" cy="35404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93725" y="1089528"/>
            <a:ext cx="1789302" cy="445096"/>
          </a:xfrm>
          <a:prstGeom prst="rect">
            <a:avLst/>
          </a:prstGeom>
          <a:solidFill>
            <a:srgbClr val="003E54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tIns="0" bIns="0" rtlCol="0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Any Device</a:t>
            </a:r>
          </a:p>
        </p:txBody>
      </p:sp>
      <p:sp>
        <p:nvSpPr>
          <p:cNvPr id="7" name="Rectangle 6"/>
          <p:cNvSpPr/>
          <p:nvPr/>
        </p:nvSpPr>
        <p:spPr>
          <a:xfrm>
            <a:off x="2383027" y="1089528"/>
            <a:ext cx="9180641" cy="445096"/>
          </a:xfrm>
          <a:prstGeom prst="rect">
            <a:avLst/>
          </a:prstGeom>
          <a:solidFill>
            <a:srgbClr val="003E54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82832" rtlCol="0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Business Mobility:  Applications   |   Devices   |   Content</a:t>
            </a:r>
          </a:p>
        </p:txBody>
      </p:sp>
      <p:sp>
        <p:nvSpPr>
          <p:cNvPr id="8" name="Rectangle 7"/>
          <p:cNvSpPr/>
          <p:nvPr/>
        </p:nvSpPr>
        <p:spPr>
          <a:xfrm>
            <a:off x="593725" y="1534624"/>
            <a:ext cx="1789302" cy="445096"/>
          </a:xfrm>
          <a:prstGeom prst="rect">
            <a:avLst/>
          </a:prstGeom>
          <a:solidFill>
            <a:srgbClr val="00658E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tIns="0" bIns="0" rtlCol="0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Any Application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2383027" y="1534624"/>
            <a:ext cx="9180641" cy="442468"/>
          </a:xfrm>
          <a:prstGeom prst="rect">
            <a:avLst/>
          </a:prstGeom>
          <a:solidFill>
            <a:srgbClr val="00658E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82832" rtlCol="0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Traditional  |  Cloud Native</a:t>
            </a:r>
          </a:p>
        </p:txBody>
      </p:sp>
      <p:sp>
        <p:nvSpPr>
          <p:cNvPr id="10" name="Rectangle 9"/>
          <p:cNvSpPr/>
          <p:nvPr/>
        </p:nvSpPr>
        <p:spPr>
          <a:xfrm>
            <a:off x="593726" y="1977093"/>
            <a:ext cx="1789301" cy="3540408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tIns="91416" bIns="0" rtlCol="0" anchor="t"/>
          <a:lstStyle/>
          <a:p>
            <a:pPr algn="ctr"/>
            <a:r>
              <a:rPr lang="en-US" sz="1400" dirty="0">
                <a:solidFill>
                  <a:schemeClr val="accent3"/>
                </a:solidFill>
              </a:rPr>
              <a:t>Any Cloud</a:t>
            </a:r>
          </a:p>
        </p:txBody>
      </p:sp>
      <p:sp>
        <p:nvSpPr>
          <p:cNvPr id="11" name="Rectangle 11"/>
          <p:cNvSpPr/>
          <p:nvPr/>
        </p:nvSpPr>
        <p:spPr>
          <a:xfrm>
            <a:off x="3891281" y="1968185"/>
            <a:ext cx="6574762" cy="445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82832" rtlCol="0" anchor="ctr"/>
          <a:lstStyle/>
          <a:p>
            <a:pPr algn="ctr"/>
            <a:r>
              <a:rPr lang="en-US" sz="1400" dirty="0">
                <a:solidFill>
                  <a:schemeClr val="accent3"/>
                </a:solidFill>
              </a:rPr>
              <a:t>Software-Defined Datacenter (SDDC)</a:t>
            </a:r>
          </a:p>
        </p:txBody>
      </p:sp>
      <p:sp>
        <p:nvSpPr>
          <p:cNvPr id="12" name="Rectangle 12"/>
          <p:cNvSpPr/>
          <p:nvPr/>
        </p:nvSpPr>
        <p:spPr>
          <a:xfrm>
            <a:off x="2640249" y="2443829"/>
            <a:ext cx="6651720" cy="2179008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1400" dirty="0">
                <a:solidFill>
                  <a:schemeClr val="accent3"/>
                </a:solidFill>
              </a:rPr>
              <a:t>Cloud Management Platform</a:t>
            </a:r>
          </a:p>
        </p:txBody>
      </p:sp>
      <p:grpSp>
        <p:nvGrpSpPr>
          <p:cNvPr id="13" name="Group 20"/>
          <p:cNvGrpSpPr/>
          <p:nvPr/>
        </p:nvGrpSpPr>
        <p:grpSpPr>
          <a:xfrm>
            <a:off x="2771399" y="5027993"/>
            <a:ext cx="264541" cy="232834"/>
            <a:chOff x="4029847" y="5010150"/>
            <a:chExt cx="388763" cy="342168"/>
          </a:xfrm>
          <a:solidFill>
            <a:schemeClr val="tx1"/>
          </a:solidFill>
        </p:grpSpPr>
        <p:grpSp>
          <p:nvGrpSpPr>
            <p:cNvPr id="14" name="Group 21"/>
            <p:cNvGrpSpPr>
              <a:grpSpLocks noChangeAspect="1"/>
            </p:cNvGrpSpPr>
            <p:nvPr/>
          </p:nvGrpSpPr>
          <p:grpSpPr>
            <a:xfrm>
              <a:off x="4029847" y="5254414"/>
              <a:ext cx="388763" cy="97904"/>
              <a:chOff x="12885738" y="3036888"/>
              <a:chExt cx="6921500" cy="1743075"/>
            </a:xfrm>
            <a:grpFill/>
          </p:grpSpPr>
          <p:sp>
            <p:nvSpPr>
              <p:cNvPr id="27" name="Freeform 34"/>
              <p:cNvSpPr>
                <a:spLocks noEditPoints="1"/>
              </p:cNvSpPr>
              <p:nvPr/>
            </p:nvSpPr>
            <p:spPr bwMode="auto">
              <a:xfrm>
                <a:off x="12885738" y="3036888"/>
                <a:ext cx="6921500" cy="1743075"/>
              </a:xfrm>
              <a:custGeom>
                <a:avLst/>
                <a:gdLst>
                  <a:gd name="T0" fmla="*/ 170 w 4360"/>
                  <a:gd name="T1" fmla="*/ 0 h 1098"/>
                  <a:gd name="T2" fmla="*/ 0 w 4360"/>
                  <a:gd name="T3" fmla="*/ 140 h 1098"/>
                  <a:gd name="T4" fmla="*/ 0 w 4360"/>
                  <a:gd name="T5" fmla="*/ 627 h 1098"/>
                  <a:gd name="T6" fmla="*/ 0 w 4360"/>
                  <a:gd name="T7" fmla="*/ 929 h 1098"/>
                  <a:gd name="T8" fmla="*/ 0 w 4360"/>
                  <a:gd name="T9" fmla="*/ 1096 h 1098"/>
                  <a:gd name="T10" fmla="*/ 2207 w 4360"/>
                  <a:gd name="T11" fmla="*/ 1096 h 1098"/>
                  <a:gd name="T12" fmla="*/ 4121 w 4360"/>
                  <a:gd name="T13" fmla="*/ 1096 h 1098"/>
                  <a:gd name="T14" fmla="*/ 4121 w 4360"/>
                  <a:gd name="T15" fmla="*/ 1098 h 1098"/>
                  <a:gd name="T16" fmla="*/ 4360 w 4360"/>
                  <a:gd name="T17" fmla="*/ 886 h 1098"/>
                  <a:gd name="T18" fmla="*/ 4360 w 4360"/>
                  <a:gd name="T19" fmla="*/ 627 h 1098"/>
                  <a:gd name="T20" fmla="*/ 4360 w 4360"/>
                  <a:gd name="T21" fmla="*/ 0 h 1098"/>
                  <a:gd name="T22" fmla="*/ 2207 w 4360"/>
                  <a:gd name="T23" fmla="*/ 0 h 1098"/>
                  <a:gd name="T24" fmla="*/ 170 w 4360"/>
                  <a:gd name="T25" fmla="*/ 0 h 1098"/>
                  <a:gd name="T26" fmla="*/ 3882 w 4360"/>
                  <a:gd name="T27" fmla="*/ 894 h 1098"/>
                  <a:gd name="T28" fmla="*/ 241 w 4360"/>
                  <a:gd name="T29" fmla="*/ 894 h 1098"/>
                  <a:gd name="T30" fmla="*/ 241 w 4360"/>
                  <a:gd name="T31" fmla="*/ 378 h 1098"/>
                  <a:gd name="T32" fmla="*/ 3882 w 4360"/>
                  <a:gd name="T33" fmla="*/ 378 h 1098"/>
                  <a:gd name="T34" fmla="*/ 3882 w 4360"/>
                  <a:gd name="T35" fmla="*/ 894 h 10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360" h="1098">
                    <a:moveTo>
                      <a:pt x="170" y="0"/>
                    </a:moveTo>
                    <a:lnTo>
                      <a:pt x="0" y="140"/>
                    </a:lnTo>
                    <a:lnTo>
                      <a:pt x="0" y="627"/>
                    </a:lnTo>
                    <a:lnTo>
                      <a:pt x="0" y="929"/>
                    </a:lnTo>
                    <a:lnTo>
                      <a:pt x="0" y="1096"/>
                    </a:lnTo>
                    <a:lnTo>
                      <a:pt x="2207" y="1096"/>
                    </a:lnTo>
                    <a:lnTo>
                      <a:pt x="4121" y="1096"/>
                    </a:lnTo>
                    <a:lnTo>
                      <a:pt x="4121" y="1098"/>
                    </a:lnTo>
                    <a:lnTo>
                      <a:pt x="4360" y="886"/>
                    </a:lnTo>
                    <a:lnTo>
                      <a:pt x="4360" y="627"/>
                    </a:lnTo>
                    <a:lnTo>
                      <a:pt x="4360" y="0"/>
                    </a:lnTo>
                    <a:lnTo>
                      <a:pt x="2207" y="0"/>
                    </a:lnTo>
                    <a:lnTo>
                      <a:pt x="170" y="0"/>
                    </a:lnTo>
                    <a:close/>
                    <a:moveTo>
                      <a:pt x="3882" y="894"/>
                    </a:moveTo>
                    <a:lnTo>
                      <a:pt x="241" y="894"/>
                    </a:lnTo>
                    <a:lnTo>
                      <a:pt x="241" y="378"/>
                    </a:lnTo>
                    <a:lnTo>
                      <a:pt x="3882" y="378"/>
                    </a:lnTo>
                    <a:lnTo>
                      <a:pt x="3882" y="89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899" kern="0">
                  <a:solidFill>
                    <a:srgbClr val="717074"/>
                  </a:solidFill>
                </a:endParaRPr>
              </a:p>
            </p:txBody>
          </p:sp>
          <p:sp>
            <p:nvSpPr>
              <p:cNvPr id="28" name="Rectangle 35"/>
              <p:cNvSpPr>
                <a:spLocks noChangeArrowheads="1"/>
              </p:cNvSpPr>
              <p:nvPr/>
            </p:nvSpPr>
            <p:spPr bwMode="auto">
              <a:xfrm>
                <a:off x="18391188" y="3911601"/>
                <a:ext cx="319088" cy="26828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899" kern="0">
                  <a:solidFill>
                    <a:srgbClr val="717074"/>
                  </a:solidFill>
                </a:endParaRPr>
              </a:p>
            </p:txBody>
          </p:sp>
          <p:sp>
            <p:nvSpPr>
              <p:cNvPr id="29" name="Rectangle 36"/>
              <p:cNvSpPr>
                <a:spLocks noChangeArrowheads="1"/>
              </p:cNvSpPr>
              <p:nvPr/>
            </p:nvSpPr>
            <p:spPr bwMode="auto">
              <a:xfrm>
                <a:off x="17805401" y="3911601"/>
                <a:ext cx="319088" cy="26828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899" kern="0">
                  <a:solidFill>
                    <a:srgbClr val="717074"/>
                  </a:solidFill>
                </a:endParaRPr>
              </a:p>
            </p:txBody>
          </p:sp>
          <p:sp>
            <p:nvSpPr>
              <p:cNvPr id="30" name="Rectangle 37"/>
              <p:cNvSpPr>
                <a:spLocks noChangeArrowheads="1"/>
              </p:cNvSpPr>
              <p:nvPr/>
            </p:nvSpPr>
            <p:spPr bwMode="auto">
              <a:xfrm>
                <a:off x="17216438" y="3911601"/>
                <a:ext cx="319088" cy="26828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899" kern="0">
                  <a:solidFill>
                    <a:srgbClr val="717074"/>
                  </a:solidFill>
                </a:endParaRPr>
              </a:p>
            </p:txBody>
          </p:sp>
          <p:sp>
            <p:nvSpPr>
              <p:cNvPr id="31" name="Rectangle 38"/>
              <p:cNvSpPr>
                <a:spLocks noChangeArrowheads="1"/>
              </p:cNvSpPr>
              <p:nvPr/>
            </p:nvSpPr>
            <p:spPr bwMode="auto">
              <a:xfrm>
                <a:off x="16630651" y="3911601"/>
                <a:ext cx="319088" cy="26828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899" kern="0">
                  <a:solidFill>
                    <a:srgbClr val="717074"/>
                  </a:solidFill>
                </a:endParaRPr>
              </a:p>
            </p:txBody>
          </p:sp>
        </p:grpSp>
        <p:grpSp>
          <p:nvGrpSpPr>
            <p:cNvPr id="15" name="Group 22"/>
            <p:cNvGrpSpPr>
              <a:grpSpLocks noChangeAspect="1"/>
            </p:cNvGrpSpPr>
            <p:nvPr/>
          </p:nvGrpSpPr>
          <p:grpSpPr>
            <a:xfrm>
              <a:off x="4029847" y="5132282"/>
              <a:ext cx="388763" cy="97904"/>
              <a:chOff x="12885738" y="3036888"/>
              <a:chExt cx="6921500" cy="1743075"/>
            </a:xfrm>
            <a:grpFill/>
          </p:grpSpPr>
          <p:sp>
            <p:nvSpPr>
              <p:cNvPr id="22" name="Freeform 29"/>
              <p:cNvSpPr>
                <a:spLocks noEditPoints="1"/>
              </p:cNvSpPr>
              <p:nvPr/>
            </p:nvSpPr>
            <p:spPr bwMode="auto">
              <a:xfrm>
                <a:off x="12885738" y="3036888"/>
                <a:ext cx="6921500" cy="1743075"/>
              </a:xfrm>
              <a:custGeom>
                <a:avLst/>
                <a:gdLst>
                  <a:gd name="T0" fmla="*/ 170 w 4360"/>
                  <a:gd name="T1" fmla="*/ 0 h 1098"/>
                  <a:gd name="T2" fmla="*/ 0 w 4360"/>
                  <a:gd name="T3" fmla="*/ 140 h 1098"/>
                  <a:gd name="T4" fmla="*/ 0 w 4360"/>
                  <a:gd name="T5" fmla="*/ 627 h 1098"/>
                  <a:gd name="T6" fmla="*/ 0 w 4360"/>
                  <a:gd name="T7" fmla="*/ 929 h 1098"/>
                  <a:gd name="T8" fmla="*/ 0 w 4360"/>
                  <a:gd name="T9" fmla="*/ 1096 h 1098"/>
                  <a:gd name="T10" fmla="*/ 2207 w 4360"/>
                  <a:gd name="T11" fmla="*/ 1096 h 1098"/>
                  <a:gd name="T12" fmla="*/ 4121 w 4360"/>
                  <a:gd name="T13" fmla="*/ 1096 h 1098"/>
                  <a:gd name="T14" fmla="*/ 4121 w 4360"/>
                  <a:gd name="T15" fmla="*/ 1098 h 1098"/>
                  <a:gd name="T16" fmla="*/ 4360 w 4360"/>
                  <a:gd name="T17" fmla="*/ 886 h 1098"/>
                  <a:gd name="T18" fmla="*/ 4360 w 4360"/>
                  <a:gd name="T19" fmla="*/ 627 h 1098"/>
                  <a:gd name="T20" fmla="*/ 4360 w 4360"/>
                  <a:gd name="T21" fmla="*/ 0 h 1098"/>
                  <a:gd name="T22" fmla="*/ 2207 w 4360"/>
                  <a:gd name="T23" fmla="*/ 0 h 1098"/>
                  <a:gd name="T24" fmla="*/ 170 w 4360"/>
                  <a:gd name="T25" fmla="*/ 0 h 1098"/>
                  <a:gd name="T26" fmla="*/ 3882 w 4360"/>
                  <a:gd name="T27" fmla="*/ 894 h 1098"/>
                  <a:gd name="T28" fmla="*/ 241 w 4360"/>
                  <a:gd name="T29" fmla="*/ 894 h 1098"/>
                  <a:gd name="T30" fmla="*/ 241 w 4360"/>
                  <a:gd name="T31" fmla="*/ 378 h 1098"/>
                  <a:gd name="T32" fmla="*/ 3882 w 4360"/>
                  <a:gd name="T33" fmla="*/ 378 h 1098"/>
                  <a:gd name="T34" fmla="*/ 3882 w 4360"/>
                  <a:gd name="T35" fmla="*/ 894 h 10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360" h="1098">
                    <a:moveTo>
                      <a:pt x="170" y="0"/>
                    </a:moveTo>
                    <a:lnTo>
                      <a:pt x="0" y="140"/>
                    </a:lnTo>
                    <a:lnTo>
                      <a:pt x="0" y="627"/>
                    </a:lnTo>
                    <a:lnTo>
                      <a:pt x="0" y="929"/>
                    </a:lnTo>
                    <a:lnTo>
                      <a:pt x="0" y="1096"/>
                    </a:lnTo>
                    <a:lnTo>
                      <a:pt x="2207" y="1096"/>
                    </a:lnTo>
                    <a:lnTo>
                      <a:pt x="4121" y="1096"/>
                    </a:lnTo>
                    <a:lnTo>
                      <a:pt x="4121" y="1098"/>
                    </a:lnTo>
                    <a:lnTo>
                      <a:pt x="4360" y="886"/>
                    </a:lnTo>
                    <a:lnTo>
                      <a:pt x="4360" y="627"/>
                    </a:lnTo>
                    <a:lnTo>
                      <a:pt x="4360" y="0"/>
                    </a:lnTo>
                    <a:lnTo>
                      <a:pt x="2207" y="0"/>
                    </a:lnTo>
                    <a:lnTo>
                      <a:pt x="170" y="0"/>
                    </a:lnTo>
                    <a:close/>
                    <a:moveTo>
                      <a:pt x="3882" y="894"/>
                    </a:moveTo>
                    <a:lnTo>
                      <a:pt x="241" y="894"/>
                    </a:lnTo>
                    <a:lnTo>
                      <a:pt x="241" y="378"/>
                    </a:lnTo>
                    <a:lnTo>
                      <a:pt x="3882" y="378"/>
                    </a:lnTo>
                    <a:lnTo>
                      <a:pt x="3882" y="89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899" kern="0">
                  <a:solidFill>
                    <a:srgbClr val="717074"/>
                  </a:solidFill>
                </a:endParaRPr>
              </a:p>
            </p:txBody>
          </p:sp>
          <p:sp>
            <p:nvSpPr>
              <p:cNvPr id="23" name="Rectangle 30"/>
              <p:cNvSpPr>
                <a:spLocks noChangeArrowheads="1"/>
              </p:cNvSpPr>
              <p:nvPr/>
            </p:nvSpPr>
            <p:spPr bwMode="auto">
              <a:xfrm>
                <a:off x="18391188" y="3911601"/>
                <a:ext cx="319088" cy="26828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899" kern="0">
                  <a:solidFill>
                    <a:srgbClr val="717074"/>
                  </a:solidFill>
                </a:endParaRPr>
              </a:p>
            </p:txBody>
          </p:sp>
          <p:sp>
            <p:nvSpPr>
              <p:cNvPr id="24" name="Rectangle 31"/>
              <p:cNvSpPr>
                <a:spLocks noChangeArrowheads="1"/>
              </p:cNvSpPr>
              <p:nvPr/>
            </p:nvSpPr>
            <p:spPr bwMode="auto">
              <a:xfrm>
                <a:off x="17805401" y="3911601"/>
                <a:ext cx="319088" cy="26828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899" kern="0">
                  <a:solidFill>
                    <a:srgbClr val="717074"/>
                  </a:solidFill>
                </a:endParaRPr>
              </a:p>
            </p:txBody>
          </p:sp>
          <p:sp>
            <p:nvSpPr>
              <p:cNvPr id="25" name="Rectangle 32"/>
              <p:cNvSpPr>
                <a:spLocks noChangeArrowheads="1"/>
              </p:cNvSpPr>
              <p:nvPr/>
            </p:nvSpPr>
            <p:spPr bwMode="auto">
              <a:xfrm>
                <a:off x="17216438" y="3911601"/>
                <a:ext cx="319088" cy="26828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899" kern="0">
                  <a:solidFill>
                    <a:srgbClr val="717074"/>
                  </a:solidFill>
                </a:endParaRPr>
              </a:p>
            </p:txBody>
          </p:sp>
          <p:sp>
            <p:nvSpPr>
              <p:cNvPr id="26" name="Rectangle 33"/>
              <p:cNvSpPr>
                <a:spLocks noChangeArrowheads="1"/>
              </p:cNvSpPr>
              <p:nvPr/>
            </p:nvSpPr>
            <p:spPr bwMode="auto">
              <a:xfrm>
                <a:off x="16630651" y="3911601"/>
                <a:ext cx="319088" cy="26828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899" kern="0">
                  <a:solidFill>
                    <a:srgbClr val="717074"/>
                  </a:solidFill>
                </a:endParaRPr>
              </a:p>
            </p:txBody>
          </p:sp>
        </p:grpSp>
        <p:grpSp>
          <p:nvGrpSpPr>
            <p:cNvPr id="16" name="Group 23"/>
            <p:cNvGrpSpPr>
              <a:grpSpLocks noChangeAspect="1"/>
            </p:cNvGrpSpPr>
            <p:nvPr/>
          </p:nvGrpSpPr>
          <p:grpSpPr>
            <a:xfrm>
              <a:off x="4029847" y="5010150"/>
              <a:ext cx="388763" cy="97904"/>
              <a:chOff x="12885738" y="3036888"/>
              <a:chExt cx="6921500" cy="1743075"/>
            </a:xfrm>
            <a:grpFill/>
          </p:grpSpPr>
          <p:sp>
            <p:nvSpPr>
              <p:cNvPr id="17" name="Freeform 24"/>
              <p:cNvSpPr>
                <a:spLocks noEditPoints="1"/>
              </p:cNvSpPr>
              <p:nvPr/>
            </p:nvSpPr>
            <p:spPr bwMode="auto">
              <a:xfrm>
                <a:off x="12885738" y="3036888"/>
                <a:ext cx="6921500" cy="1743075"/>
              </a:xfrm>
              <a:custGeom>
                <a:avLst/>
                <a:gdLst>
                  <a:gd name="T0" fmla="*/ 170 w 4360"/>
                  <a:gd name="T1" fmla="*/ 0 h 1098"/>
                  <a:gd name="T2" fmla="*/ 0 w 4360"/>
                  <a:gd name="T3" fmla="*/ 140 h 1098"/>
                  <a:gd name="T4" fmla="*/ 0 w 4360"/>
                  <a:gd name="T5" fmla="*/ 627 h 1098"/>
                  <a:gd name="T6" fmla="*/ 0 w 4360"/>
                  <a:gd name="T7" fmla="*/ 929 h 1098"/>
                  <a:gd name="T8" fmla="*/ 0 w 4360"/>
                  <a:gd name="T9" fmla="*/ 1096 h 1098"/>
                  <a:gd name="T10" fmla="*/ 2207 w 4360"/>
                  <a:gd name="T11" fmla="*/ 1096 h 1098"/>
                  <a:gd name="T12" fmla="*/ 4121 w 4360"/>
                  <a:gd name="T13" fmla="*/ 1096 h 1098"/>
                  <a:gd name="T14" fmla="*/ 4121 w 4360"/>
                  <a:gd name="T15" fmla="*/ 1098 h 1098"/>
                  <a:gd name="T16" fmla="*/ 4360 w 4360"/>
                  <a:gd name="T17" fmla="*/ 886 h 1098"/>
                  <a:gd name="T18" fmla="*/ 4360 w 4360"/>
                  <a:gd name="T19" fmla="*/ 627 h 1098"/>
                  <a:gd name="T20" fmla="*/ 4360 w 4360"/>
                  <a:gd name="T21" fmla="*/ 0 h 1098"/>
                  <a:gd name="T22" fmla="*/ 2207 w 4360"/>
                  <a:gd name="T23" fmla="*/ 0 h 1098"/>
                  <a:gd name="T24" fmla="*/ 170 w 4360"/>
                  <a:gd name="T25" fmla="*/ 0 h 1098"/>
                  <a:gd name="T26" fmla="*/ 3882 w 4360"/>
                  <a:gd name="T27" fmla="*/ 894 h 1098"/>
                  <a:gd name="T28" fmla="*/ 241 w 4360"/>
                  <a:gd name="T29" fmla="*/ 894 h 1098"/>
                  <a:gd name="T30" fmla="*/ 241 w 4360"/>
                  <a:gd name="T31" fmla="*/ 378 h 1098"/>
                  <a:gd name="T32" fmla="*/ 3882 w 4360"/>
                  <a:gd name="T33" fmla="*/ 378 h 1098"/>
                  <a:gd name="T34" fmla="*/ 3882 w 4360"/>
                  <a:gd name="T35" fmla="*/ 894 h 10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360" h="1098">
                    <a:moveTo>
                      <a:pt x="170" y="0"/>
                    </a:moveTo>
                    <a:lnTo>
                      <a:pt x="0" y="140"/>
                    </a:lnTo>
                    <a:lnTo>
                      <a:pt x="0" y="627"/>
                    </a:lnTo>
                    <a:lnTo>
                      <a:pt x="0" y="929"/>
                    </a:lnTo>
                    <a:lnTo>
                      <a:pt x="0" y="1096"/>
                    </a:lnTo>
                    <a:lnTo>
                      <a:pt x="2207" y="1096"/>
                    </a:lnTo>
                    <a:lnTo>
                      <a:pt x="4121" y="1096"/>
                    </a:lnTo>
                    <a:lnTo>
                      <a:pt x="4121" y="1098"/>
                    </a:lnTo>
                    <a:lnTo>
                      <a:pt x="4360" y="886"/>
                    </a:lnTo>
                    <a:lnTo>
                      <a:pt x="4360" y="627"/>
                    </a:lnTo>
                    <a:lnTo>
                      <a:pt x="4360" y="0"/>
                    </a:lnTo>
                    <a:lnTo>
                      <a:pt x="2207" y="0"/>
                    </a:lnTo>
                    <a:lnTo>
                      <a:pt x="170" y="0"/>
                    </a:lnTo>
                    <a:close/>
                    <a:moveTo>
                      <a:pt x="3882" y="894"/>
                    </a:moveTo>
                    <a:lnTo>
                      <a:pt x="241" y="894"/>
                    </a:lnTo>
                    <a:lnTo>
                      <a:pt x="241" y="378"/>
                    </a:lnTo>
                    <a:lnTo>
                      <a:pt x="3882" y="378"/>
                    </a:lnTo>
                    <a:lnTo>
                      <a:pt x="3882" y="89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899" kern="0">
                  <a:solidFill>
                    <a:srgbClr val="717074"/>
                  </a:solidFill>
                </a:endParaRPr>
              </a:p>
            </p:txBody>
          </p:sp>
          <p:sp>
            <p:nvSpPr>
              <p:cNvPr id="18" name="Rectangle 25"/>
              <p:cNvSpPr>
                <a:spLocks noChangeArrowheads="1"/>
              </p:cNvSpPr>
              <p:nvPr/>
            </p:nvSpPr>
            <p:spPr bwMode="auto">
              <a:xfrm>
                <a:off x="18391188" y="3911601"/>
                <a:ext cx="319088" cy="26828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899" kern="0">
                  <a:solidFill>
                    <a:srgbClr val="717074"/>
                  </a:solidFill>
                </a:endParaRPr>
              </a:p>
            </p:txBody>
          </p:sp>
          <p:sp>
            <p:nvSpPr>
              <p:cNvPr id="19" name="Rectangle 26"/>
              <p:cNvSpPr>
                <a:spLocks noChangeArrowheads="1"/>
              </p:cNvSpPr>
              <p:nvPr/>
            </p:nvSpPr>
            <p:spPr bwMode="auto">
              <a:xfrm>
                <a:off x="17805401" y="3911601"/>
                <a:ext cx="319088" cy="26828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899" kern="0">
                  <a:solidFill>
                    <a:srgbClr val="717074"/>
                  </a:solidFill>
                </a:endParaRPr>
              </a:p>
            </p:txBody>
          </p:sp>
          <p:sp>
            <p:nvSpPr>
              <p:cNvPr id="20" name="Rectangle 27"/>
              <p:cNvSpPr>
                <a:spLocks noChangeArrowheads="1"/>
              </p:cNvSpPr>
              <p:nvPr/>
            </p:nvSpPr>
            <p:spPr bwMode="auto">
              <a:xfrm>
                <a:off x="17216438" y="3911601"/>
                <a:ext cx="319088" cy="26828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899" kern="0">
                  <a:solidFill>
                    <a:srgbClr val="717074"/>
                  </a:solidFill>
                </a:endParaRPr>
              </a:p>
            </p:txBody>
          </p:sp>
          <p:sp>
            <p:nvSpPr>
              <p:cNvPr id="21" name="Rectangle 28"/>
              <p:cNvSpPr>
                <a:spLocks noChangeArrowheads="1"/>
              </p:cNvSpPr>
              <p:nvPr/>
            </p:nvSpPr>
            <p:spPr bwMode="auto">
              <a:xfrm>
                <a:off x="16630651" y="3911601"/>
                <a:ext cx="319088" cy="26828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899" kern="0">
                  <a:solidFill>
                    <a:srgbClr val="717074"/>
                  </a:solidFill>
                </a:endParaRPr>
              </a:p>
            </p:txBody>
          </p:sp>
        </p:grpSp>
      </p:grpSp>
      <p:grpSp>
        <p:nvGrpSpPr>
          <p:cNvPr id="32" name="Group 39"/>
          <p:cNvGrpSpPr/>
          <p:nvPr/>
        </p:nvGrpSpPr>
        <p:grpSpPr>
          <a:xfrm>
            <a:off x="4237473" y="5015296"/>
            <a:ext cx="252308" cy="252369"/>
            <a:chOff x="5133338" y="4987356"/>
            <a:chExt cx="370787" cy="370876"/>
          </a:xfrm>
          <a:solidFill>
            <a:schemeClr val="tx1"/>
          </a:solidFill>
        </p:grpSpPr>
        <p:sp>
          <p:nvSpPr>
            <p:cNvPr id="33" name="Freeform 41"/>
            <p:cNvSpPr>
              <a:spLocks noEditPoints="1"/>
            </p:cNvSpPr>
            <p:nvPr/>
          </p:nvSpPr>
          <p:spPr bwMode="auto">
            <a:xfrm>
              <a:off x="5133338" y="4987356"/>
              <a:ext cx="370787" cy="370876"/>
            </a:xfrm>
            <a:custGeom>
              <a:avLst/>
              <a:gdLst>
                <a:gd name="T0" fmla="*/ 885 w 1714"/>
                <a:gd name="T1" fmla="*/ 0 h 1714"/>
                <a:gd name="T2" fmla="*/ 878 w 1714"/>
                <a:gd name="T3" fmla="*/ 0 h 1714"/>
                <a:gd name="T4" fmla="*/ 871 w 1714"/>
                <a:gd name="T5" fmla="*/ 0 h 1714"/>
                <a:gd name="T6" fmla="*/ 279 w 1714"/>
                <a:gd name="T7" fmla="*/ 250 h 1714"/>
                <a:gd name="T8" fmla="*/ 264 w 1714"/>
                <a:gd name="T9" fmla="*/ 264 h 1714"/>
                <a:gd name="T10" fmla="*/ 250 w 1714"/>
                <a:gd name="T11" fmla="*/ 279 h 1714"/>
                <a:gd name="T12" fmla="*/ 0 w 1714"/>
                <a:gd name="T13" fmla="*/ 871 h 1714"/>
                <a:gd name="T14" fmla="*/ 0 w 1714"/>
                <a:gd name="T15" fmla="*/ 878 h 1714"/>
                <a:gd name="T16" fmla="*/ 0 w 1714"/>
                <a:gd name="T17" fmla="*/ 886 h 1714"/>
                <a:gd name="T18" fmla="*/ 828 w 1714"/>
                <a:gd name="T19" fmla="*/ 1714 h 1714"/>
                <a:gd name="T20" fmla="*/ 1420 w 1714"/>
                <a:gd name="T21" fmla="*/ 1463 h 1714"/>
                <a:gd name="T22" fmla="*/ 1435 w 1714"/>
                <a:gd name="T23" fmla="*/ 1449 h 1714"/>
                <a:gd name="T24" fmla="*/ 1449 w 1714"/>
                <a:gd name="T25" fmla="*/ 1435 h 1714"/>
                <a:gd name="T26" fmla="*/ 1463 w 1714"/>
                <a:gd name="T27" fmla="*/ 1420 h 1714"/>
                <a:gd name="T28" fmla="*/ 1714 w 1714"/>
                <a:gd name="T29" fmla="*/ 828 h 1714"/>
                <a:gd name="T30" fmla="*/ 885 w 1714"/>
                <a:gd name="T31" fmla="*/ 0 h 1714"/>
                <a:gd name="T32" fmla="*/ 828 w 1714"/>
                <a:gd name="T33" fmla="*/ 1605 h 1714"/>
                <a:gd name="T34" fmla="*/ 109 w 1714"/>
                <a:gd name="T35" fmla="*/ 886 h 1714"/>
                <a:gd name="T36" fmla="*/ 828 w 1714"/>
                <a:gd name="T37" fmla="*/ 166 h 1714"/>
                <a:gd name="T38" fmla="*/ 1547 w 1714"/>
                <a:gd name="T39" fmla="*/ 886 h 1714"/>
                <a:gd name="T40" fmla="*/ 828 w 1714"/>
                <a:gd name="T41" fmla="*/ 1605 h 17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714" h="1714">
                  <a:moveTo>
                    <a:pt x="885" y="0"/>
                  </a:moveTo>
                  <a:cubicBezTo>
                    <a:pt x="883" y="0"/>
                    <a:pt x="881" y="0"/>
                    <a:pt x="878" y="0"/>
                  </a:cubicBezTo>
                  <a:cubicBezTo>
                    <a:pt x="876" y="0"/>
                    <a:pt x="874" y="0"/>
                    <a:pt x="871" y="0"/>
                  </a:cubicBezTo>
                  <a:cubicBezTo>
                    <a:pt x="639" y="0"/>
                    <a:pt x="429" y="96"/>
                    <a:pt x="279" y="250"/>
                  </a:cubicBezTo>
                  <a:cubicBezTo>
                    <a:pt x="274" y="255"/>
                    <a:pt x="269" y="260"/>
                    <a:pt x="264" y="264"/>
                  </a:cubicBezTo>
                  <a:cubicBezTo>
                    <a:pt x="260" y="269"/>
                    <a:pt x="255" y="274"/>
                    <a:pt x="250" y="279"/>
                  </a:cubicBezTo>
                  <a:cubicBezTo>
                    <a:pt x="96" y="429"/>
                    <a:pt x="0" y="639"/>
                    <a:pt x="0" y="871"/>
                  </a:cubicBezTo>
                  <a:cubicBezTo>
                    <a:pt x="0" y="874"/>
                    <a:pt x="0" y="876"/>
                    <a:pt x="0" y="878"/>
                  </a:cubicBezTo>
                  <a:cubicBezTo>
                    <a:pt x="0" y="881"/>
                    <a:pt x="0" y="883"/>
                    <a:pt x="0" y="886"/>
                  </a:cubicBezTo>
                  <a:cubicBezTo>
                    <a:pt x="0" y="1343"/>
                    <a:pt x="371" y="1714"/>
                    <a:pt x="828" y="1714"/>
                  </a:cubicBezTo>
                  <a:cubicBezTo>
                    <a:pt x="1060" y="1714"/>
                    <a:pt x="1270" y="1618"/>
                    <a:pt x="1420" y="1463"/>
                  </a:cubicBezTo>
                  <a:cubicBezTo>
                    <a:pt x="1425" y="1459"/>
                    <a:pt x="1430" y="1454"/>
                    <a:pt x="1435" y="1449"/>
                  </a:cubicBezTo>
                  <a:cubicBezTo>
                    <a:pt x="1440" y="1444"/>
                    <a:pt x="1444" y="1440"/>
                    <a:pt x="1449" y="1435"/>
                  </a:cubicBezTo>
                  <a:cubicBezTo>
                    <a:pt x="1454" y="1430"/>
                    <a:pt x="1459" y="1425"/>
                    <a:pt x="1463" y="1420"/>
                  </a:cubicBezTo>
                  <a:cubicBezTo>
                    <a:pt x="1618" y="1270"/>
                    <a:pt x="1714" y="1060"/>
                    <a:pt x="1714" y="828"/>
                  </a:cubicBezTo>
                  <a:cubicBezTo>
                    <a:pt x="1714" y="371"/>
                    <a:pt x="1343" y="0"/>
                    <a:pt x="885" y="0"/>
                  </a:cubicBezTo>
                  <a:close/>
                  <a:moveTo>
                    <a:pt x="828" y="1605"/>
                  </a:moveTo>
                  <a:cubicBezTo>
                    <a:pt x="431" y="1605"/>
                    <a:pt x="109" y="1283"/>
                    <a:pt x="109" y="886"/>
                  </a:cubicBezTo>
                  <a:cubicBezTo>
                    <a:pt x="109" y="488"/>
                    <a:pt x="431" y="166"/>
                    <a:pt x="828" y="166"/>
                  </a:cubicBezTo>
                  <a:cubicBezTo>
                    <a:pt x="1225" y="166"/>
                    <a:pt x="1547" y="488"/>
                    <a:pt x="1547" y="886"/>
                  </a:cubicBezTo>
                  <a:cubicBezTo>
                    <a:pt x="1547" y="1283"/>
                    <a:pt x="1225" y="1605"/>
                    <a:pt x="828" y="160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99">
                <a:solidFill>
                  <a:srgbClr val="717074"/>
                </a:solidFill>
              </a:endParaRPr>
            </a:p>
          </p:txBody>
        </p:sp>
        <p:sp>
          <p:nvSpPr>
            <p:cNvPr id="34" name="Oval 42"/>
            <p:cNvSpPr>
              <a:spLocks noChangeArrowheads="1"/>
            </p:cNvSpPr>
            <p:nvPr/>
          </p:nvSpPr>
          <p:spPr bwMode="auto">
            <a:xfrm>
              <a:off x="5185458" y="5151763"/>
              <a:ext cx="54498" cy="5431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99">
                <a:solidFill>
                  <a:srgbClr val="717074"/>
                </a:solidFill>
              </a:endParaRPr>
            </a:p>
          </p:txBody>
        </p:sp>
        <p:sp>
          <p:nvSpPr>
            <p:cNvPr id="35" name="Freeform 43"/>
            <p:cNvSpPr>
              <a:spLocks/>
            </p:cNvSpPr>
            <p:nvPr/>
          </p:nvSpPr>
          <p:spPr bwMode="auto">
            <a:xfrm>
              <a:off x="5282384" y="5151763"/>
              <a:ext cx="54498" cy="54315"/>
            </a:xfrm>
            <a:custGeom>
              <a:avLst/>
              <a:gdLst>
                <a:gd name="T0" fmla="*/ 126 w 252"/>
                <a:gd name="T1" fmla="*/ 0 h 251"/>
                <a:gd name="T2" fmla="*/ 0 w 252"/>
                <a:gd name="T3" fmla="*/ 126 h 251"/>
                <a:gd name="T4" fmla="*/ 0 w 252"/>
                <a:gd name="T5" fmla="*/ 126 h 251"/>
                <a:gd name="T6" fmla="*/ 0 w 252"/>
                <a:gd name="T7" fmla="*/ 126 h 251"/>
                <a:gd name="T8" fmla="*/ 126 w 252"/>
                <a:gd name="T9" fmla="*/ 251 h 251"/>
                <a:gd name="T10" fmla="*/ 252 w 252"/>
                <a:gd name="T11" fmla="*/ 126 h 251"/>
                <a:gd name="T12" fmla="*/ 252 w 252"/>
                <a:gd name="T13" fmla="*/ 126 h 251"/>
                <a:gd name="T14" fmla="*/ 252 w 252"/>
                <a:gd name="T15" fmla="*/ 126 h 251"/>
                <a:gd name="T16" fmla="*/ 126 w 252"/>
                <a:gd name="T17" fmla="*/ 0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2" h="251">
                  <a:moveTo>
                    <a:pt x="126" y="0"/>
                  </a:moveTo>
                  <a:cubicBezTo>
                    <a:pt x="57" y="0"/>
                    <a:pt x="0" y="56"/>
                    <a:pt x="0" y="126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195"/>
                    <a:pt x="57" y="251"/>
                    <a:pt x="126" y="251"/>
                  </a:cubicBezTo>
                  <a:cubicBezTo>
                    <a:pt x="196" y="251"/>
                    <a:pt x="252" y="195"/>
                    <a:pt x="252" y="126"/>
                  </a:cubicBezTo>
                  <a:cubicBezTo>
                    <a:pt x="252" y="126"/>
                    <a:pt x="252" y="126"/>
                    <a:pt x="252" y="126"/>
                  </a:cubicBezTo>
                  <a:cubicBezTo>
                    <a:pt x="252" y="126"/>
                    <a:pt x="252" y="126"/>
                    <a:pt x="252" y="126"/>
                  </a:cubicBezTo>
                  <a:cubicBezTo>
                    <a:pt x="252" y="56"/>
                    <a:pt x="196" y="0"/>
                    <a:pt x="12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99">
                <a:solidFill>
                  <a:srgbClr val="717074"/>
                </a:solidFill>
              </a:endParaRPr>
            </a:p>
          </p:txBody>
        </p:sp>
        <p:sp>
          <p:nvSpPr>
            <p:cNvPr id="36" name="Freeform 44"/>
            <p:cNvSpPr>
              <a:spLocks/>
            </p:cNvSpPr>
            <p:nvPr/>
          </p:nvSpPr>
          <p:spPr bwMode="auto">
            <a:xfrm>
              <a:off x="5233464" y="5106318"/>
              <a:ext cx="51663" cy="51754"/>
            </a:xfrm>
            <a:custGeom>
              <a:avLst/>
              <a:gdLst>
                <a:gd name="T0" fmla="*/ 565 w 565"/>
                <a:gd name="T1" fmla="*/ 142 h 566"/>
                <a:gd name="T2" fmla="*/ 426 w 565"/>
                <a:gd name="T3" fmla="*/ 0 h 566"/>
                <a:gd name="T4" fmla="*/ 0 w 565"/>
                <a:gd name="T5" fmla="*/ 426 h 566"/>
                <a:gd name="T6" fmla="*/ 142 w 565"/>
                <a:gd name="T7" fmla="*/ 566 h 566"/>
                <a:gd name="T8" fmla="*/ 565 w 565"/>
                <a:gd name="T9" fmla="*/ 142 h 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5" h="566">
                  <a:moveTo>
                    <a:pt x="565" y="142"/>
                  </a:moveTo>
                  <a:lnTo>
                    <a:pt x="426" y="0"/>
                  </a:lnTo>
                  <a:lnTo>
                    <a:pt x="0" y="426"/>
                  </a:lnTo>
                  <a:lnTo>
                    <a:pt x="142" y="566"/>
                  </a:lnTo>
                  <a:lnTo>
                    <a:pt x="565" y="1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99">
                <a:solidFill>
                  <a:srgbClr val="717074"/>
                </a:solidFill>
              </a:endParaRPr>
            </a:p>
          </p:txBody>
        </p:sp>
        <p:sp>
          <p:nvSpPr>
            <p:cNvPr id="37" name="Freeform 45"/>
            <p:cNvSpPr>
              <a:spLocks/>
            </p:cNvSpPr>
            <p:nvPr/>
          </p:nvSpPr>
          <p:spPr bwMode="auto">
            <a:xfrm>
              <a:off x="5237122" y="5203335"/>
              <a:ext cx="48006" cy="48188"/>
            </a:xfrm>
            <a:custGeom>
              <a:avLst/>
              <a:gdLst>
                <a:gd name="T0" fmla="*/ 140 w 525"/>
                <a:gd name="T1" fmla="*/ 0 h 527"/>
                <a:gd name="T2" fmla="*/ 0 w 525"/>
                <a:gd name="T3" fmla="*/ 142 h 527"/>
                <a:gd name="T4" fmla="*/ 386 w 525"/>
                <a:gd name="T5" fmla="*/ 527 h 527"/>
                <a:gd name="T6" fmla="*/ 525 w 525"/>
                <a:gd name="T7" fmla="*/ 385 h 527"/>
                <a:gd name="T8" fmla="*/ 140 w 525"/>
                <a:gd name="T9" fmla="*/ 0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5" h="527">
                  <a:moveTo>
                    <a:pt x="140" y="0"/>
                  </a:moveTo>
                  <a:lnTo>
                    <a:pt x="0" y="142"/>
                  </a:lnTo>
                  <a:lnTo>
                    <a:pt x="386" y="527"/>
                  </a:lnTo>
                  <a:lnTo>
                    <a:pt x="525" y="385"/>
                  </a:lnTo>
                  <a:lnTo>
                    <a:pt x="14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99">
                <a:solidFill>
                  <a:srgbClr val="717074"/>
                </a:solidFill>
              </a:endParaRPr>
            </a:p>
          </p:txBody>
        </p:sp>
        <p:sp>
          <p:nvSpPr>
            <p:cNvPr id="38" name="Rectangle 46"/>
            <p:cNvSpPr>
              <a:spLocks noChangeArrowheads="1"/>
            </p:cNvSpPr>
            <p:nvPr/>
          </p:nvSpPr>
          <p:spPr bwMode="auto">
            <a:xfrm>
              <a:off x="5251661" y="5169959"/>
              <a:ext cx="20300" cy="180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99">
                <a:solidFill>
                  <a:srgbClr val="717074"/>
                </a:solidFill>
              </a:endParaRPr>
            </a:p>
          </p:txBody>
        </p:sp>
        <p:sp>
          <p:nvSpPr>
            <p:cNvPr id="39" name="Oval 47"/>
            <p:cNvSpPr>
              <a:spLocks noChangeArrowheads="1"/>
            </p:cNvSpPr>
            <p:nvPr/>
          </p:nvSpPr>
          <p:spPr bwMode="auto">
            <a:xfrm>
              <a:off x="5379310" y="5151763"/>
              <a:ext cx="54498" cy="5431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99">
                <a:solidFill>
                  <a:srgbClr val="717074"/>
                </a:solidFill>
              </a:endParaRPr>
            </a:p>
          </p:txBody>
        </p:sp>
        <p:sp>
          <p:nvSpPr>
            <p:cNvPr id="40" name="Oval 48"/>
            <p:cNvSpPr>
              <a:spLocks noChangeArrowheads="1"/>
            </p:cNvSpPr>
            <p:nvPr/>
          </p:nvSpPr>
          <p:spPr bwMode="auto">
            <a:xfrm>
              <a:off x="5282384" y="5054655"/>
              <a:ext cx="54498" cy="5449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99">
                <a:solidFill>
                  <a:srgbClr val="717074"/>
                </a:solidFill>
              </a:endParaRPr>
            </a:p>
          </p:txBody>
        </p:sp>
        <p:sp>
          <p:nvSpPr>
            <p:cNvPr id="41" name="Oval 49"/>
            <p:cNvSpPr>
              <a:spLocks noChangeArrowheads="1"/>
            </p:cNvSpPr>
            <p:nvPr/>
          </p:nvSpPr>
          <p:spPr bwMode="auto">
            <a:xfrm>
              <a:off x="5282384" y="5248780"/>
              <a:ext cx="54498" cy="5449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99">
                <a:solidFill>
                  <a:srgbClr val="717074"/>
                </a:solidFill>
              </a:endParaRPr>
            </a:p>
          </p:txBody>
        </p:sp>
        <p:sp>
          <p:nvSpPr>
            <p:cNvPr id="42" name="Freeform 50"/>
            <p:cNvSpPr>
              <a:spLocks/>
            </p:cNvSpPr>
            <p:nvPr/>
          </p:nvSpPr>
          <p:spPr bwMode="auto">
            <a:xfrm>
              <a:off x="5334048" y="5199860"/>
              <a:ext cx="51755" cy="51663"/>
            </a:xfrm>
            <a:custGeom>
              <a:avLst/>
              <a:gdLst>
                <a:gd name="T0" fmla="*/ 0 w 566"/>
                <a:gd name="T1" fmla="*/ 423 h 565"/>
                <a:gd name="T2" fmla="*/ 142 w 566"/>
                <a:gd name="T3" fmla="*/ 565 h 565"/>
                <a:gd name="T4" fmla="*/ 566 w 566"/>
                <a:gd name="T5" fmla="*/ 139 h 565"/>
                <a:gd name="T6" fmla="*/ 426 w 566"/>
                <a:gd name="T7" fmla="*/ 0 h 565"/>
                <a:gd name="T8" fmla="*/ 0 w 566"/>
                <a:gd name="T9" fmla="*/ 423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6" h="565">
                  <a:moveTo>
                    <a:pt x="0" y="423"/>
                  </a:moveTo>
                  <a:lnTo>
                    <a:pt x="142" y="565"/>
                  </a:lnTo>
                  <a:lnTo>
                    <a:pt x="566" y="139"/>
                  </a:lnTo>
                  <a:lnTo>
                    <a:pt x="426" y="0"/>
                  </a:lnTo>
                  <a:lnTo>
                    <a:pt x="0" y="4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99">
                <a:solidFill>
                  <a:srgbClr val="717074"/>
                </a:solidFill>
              </a:endParaRPr>
            </a:p>
          </p:txBody>
        </p:sp>
        <p:sp>
          <p:nvSpPr>
            <p:cNvPr id="43" name="Freeform 51"/>
            <p:cNvSpPr>
              <a:spLocks/>
            </p:cNvSpPr>
            <p:nvPr/>
          </p:nvSpPr>
          <p:spPr bwMode="auto">
            <a:xfrm>
              <a:off x="5334048" y="5106318"/>
              <a:ext cx="48006" cy="48280"/>
            </a:xfrm>
            <a:custGeom>
              <a:avLst/>
              <a:gdLst>
                <a:gd name="T0" fmla="*/ 386 w 525"/>
                <a:gd name="T1" fmla="*/ 528 h 528"/>
                <a:gd name="T2" fmla="*/ 525 w 525"/>
                <a:gd name="T3" fmla="*/ 386 h 528"/>
                <a:gd name="T4" fmla="*/ 142 w 525"/>
                <a:gd name="T5" fmla="*/ 0 h 528"/>
                <a:gd name="T6" fmla="*/ 0 w 525"/>
                <a:gd name="T7" fmla="*/ 142 h 528"/>
                <a:gd name="T8" fmla="*/ 386 w 525"/>
                <a:gd name="T9" fmla="*/ 528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5" h="528">
                  <a:moveTo>
                    <a:pt x="386" y="528"/>
                  </a:moveTo>
                  <a:lnTo>
                    <a:pt x="525" y="386"/>
                  </a:lnTo>
                  <a:lnTo>
                    <a:pt x="142" y="0"/>
                  </a:lnTo>
                  <a:lnTo>
                    <a:pt x="0" y="142"/>
                  </a:lnTo>
                  <a:lnTo>
                    <a:pt x="386" y="5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99">
                <a:solidFill>
                  <a:srgbClr val="717074"/>
                </a:solidFill>
              </a:endParaRPr>
            </a:p>
          </p:txBody>
        </p:sp>
        <p:sp>
          <p:nvSpPr>
            <p:cNvPr id="44" name="Rectangle 52"/>
            <p:cNvSpPr>
              <a:spLocks noChangeArrowheads="1"/>
            </p:cNvSpPr>
            <p:nvPr/>
          </p:nvSpPr>
          <p:spPr bwMode="auto">
            <a:xfrm>
              <a:off x="5347489" y="5169959"/>
              <a:ext cx="20117" cy="180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99">
                <a:solidFill>
                  <a:srgbClr val="717074"/>
                </a:solidFill>
              </a:endParaRPr>
            </a:p>
          </p:txBody>
        </p:sp>
      </p:grpSp>
      <p:sp>
        <p:nvSpPr>
          <p:cNvPr id="45" name="Freeform 185"/>
          <p:cNvSpPr>
            <a:spLocks noChangeAspect="1" noEditPoints="1"/>
          </p:cNvSpPr>
          <p:nvPr/>
        </p:nvSpPr>
        <p:spPr bwMode="auto">
          <a:xfrm>
            <a:off x="5876611" y="5034342"/>
            <a:ext cx="215155" cy="248269"/>
          </a:xfrm>
          <a:custGeom>
            <a:avLst/>
            <a:gdLst>
              <a:gd name="T0" fmla="*/ 1040 w 1042"/>
              <a:gd name="T1" fmla="*/ 139 h 1203"/>
              <a:gd name="T2" fmla="*/ 1038 w 1042"/>
              <a:gd name="T3" fmla="*/ 135 h 1203"/>
              <a:gd name="T4" fmla="*/ 1033 w 1042"/>
              <a:gd name="T5" fmla="*/ 124 h 1203"/>
              <a:gd name="T6" fmla="*/ 1031 w 1042"/>
              <a:gd name="T7" fmla="*/ 122 h 1203"/>
              <a:gd name="T8" fmla="*/ 1020 w 1042"/>
              <a:gd name="T9" fmla="*/ 109 h 1203"/>
              <a:gd name="T10" fmla="*/ 1016 w 1042"/>
              <a:gd name="T11" fmla="*/ 105 h 1203"/>
              <a:gd name="T12" fmla="*/ 1004 w 1042"/>
              <a:gd name="T13" fmla="*/ 96 h 1203"/>
              <a:gd name="T14" fmla="*/ 999 w 1042"/>
              <a:gd name="T15" fmla="*/ 92 h 1203"/>
              <a:gd name="T16" fmla="*/ 980 w 1042"/>
              <a:gd name="T17" fmla="*/ 81 h 1203"/>
              <a:gd name="T18" fmla="*/ 975 w 1042"/>
              <a:gd name="T19" fmla="*/ 78 h 1203"/>
              <a:gd name="T20" fmla="*/ 957 w 1042"/>
              <a:gd name="T21" fmla="*/ 70 h 1203"/>
              <a:gd name="T22" fmla="*/ 948 w 1042"/>
              <a:gd name="T23" fmla="*/ 66 h 1203"/>
              <a:gd name="T24" fmla="*/ 929 w 1042"/>
              <a:gd name="T25" fmla="*/ 58 h 1203"/>
              <a:gd name="T26" fmla="*/ 921 w 1042"/>
              <a:gd name="T27" fmla="*/ 55 h 1203"/>
              <a:gd name="T28" fmla="*/ 894 w 1042"/>
              <a:gd name="T29" fmla="*/ 46 h 1203"/>
              <a:gd name="T30" fmla="*/ 882 w 1042"/>
              <a:gd name="T31" fmla="*/ 43 h 1203"/>
              <a:gd name="T32" fmla="*/ 861 w 1042"/>
              <a:gd name="T33" fmla="*/ 37 h 1203"/>
              <a:gd name="T34" fmla="*/ 848 w 1042"/>
              <a:gd name="T35" fmla="*/ 34 h 1203"/>
              <a:gd name="T36" fmla="*/ 816 w 1042"/>
              <a:gd name="T37" fmla="*/ 27 h 1203"/>
              <a:gd name="T38" fmla="*/ 802 w 1042"/>
              <a:gd name="T39" fmla="*/ 24 h 1203"/>
              <a:gd name="T40" fmla="*/ 778 w 1042"/>
              <a:gd name="T41" fmla="*/ 20 h 1203"/>
              <a:gd name="T42" fmla="*/ 762 w 1042"/>
              <a:gd name="T43" fmla="*/ 17 h 1203"/>
              <a:gd name="T44" fmla="*/ 756 w 1042"/>
              <a:gd name="T45" fmla="*/ 16 h 1203"/>
              <a:gd name="T46" fmla="*/ 746 w 1042"/>
              <a:gd name="T47" fmla="*/ 15 h 1203"/>
              <a:gd name="T48" fmla="*/ 709 w 1042"/>
              <a:gd name="T49" fmla="*/ 10 h 1203"/>
              <a:gd name="T50" fmla="*/ 692 w 1042"/>
              <a:gd name="T51" fmla="*/ 9 h 1203"/>
              <a:gd name="T52" fmla="*/ 655 w 1042"/>
              <a:gd name="T53" fmla="*/ 5 h 1203"/>
              <a:gd name="T54" fmla="*/ 636 w 1042"/>
              <a:gd name="T55" fmla="*/ 4 h 1203"/>
              <a:gd name="T56" fmla="*/ 596 w 1042"/>
              <a:gd name="T57" fmla="*/ 2 h 1203"/>
              <a:gd name="T58" fmla="*/ 579 w 1042"/>
              <a:gd name="T59" fmla="*/ 1 h 1203"/>
              <a:gd name="T60" fmla="*/ 521 w 1042"/>
              <a:gd name="T61" fmla="*/ 0 h 1203"/>
              <a:gd name="T62" fmla="*/ 521 w 1042"/>
              <a:gd name="T63" fmla="*/ 0 h 1203"/>
              <a:gd name="T64" fmla="*/ 366 w 1042"/>
              <a:gd name="T65" fmla="*/ 7 h 1203"/>
              <a:gd name="T66" fmla="*/ 229 w 1042"/>
              <a:gd name="T67" fmla="*/ 26 h 1203"/>
              <a:gd name="T68" fmla="*/ 0 w 1042"/>
              <a:gd name="T69" fmla="*/ 153 h 1203"/>
              <a:gd name="T70" fmla="*/ 0 w 1042"/>
              <a:gd name="T71" fmla="*/ 605 h 1203"/>
              <a:gd name="T72" fmla="*/ 0 w 1042"/>
              <a:gd name="T73" fmla="*/ 1049 h 1203"/>
              <a:gd name="T74" fmla="*/ 521 w 1042"/>
              <a:gd name="T75" fmla="*/ 1203 h 1203"/>
              <a:gd name="T76" fmla="*/ 756 w 1042"/>
              <a:gd name="T77" fmla="*/ 1186 h 1203"/>
              <a:gd name="T78" fmla="*/ 1042 w 1042"/>
              <a:gd name="T79" fmla="*/ 1049 h 1203"/>
              <a:gd name="T80" fmla="*/ 1042 w 1042"/>
              <a:gd name="T81" fmla="*/ 605 h 1203"/>
              <a:gd name="T82" fmla="*/ 1042 w 1042"/>
              <a:gd name="T83" fmla="*/ 153 h 1203"/>
              <a:gd name="T84" fmla="*/ 1040 w 1042"/>
              <a:gd name="T85" fmla="*/ 139 h 1203"/>
              <a:gd name="T86" fmla="*/ 521 w 1042"/>
              <a:gd name="T87" fmla="*/ 257 h 1203"/>
              <a:gd name="T88" fmla="*/ 123 w 1042"/>
              <a:gd name="T89" fmla="*/ 153 h 1203"/>
              <a:gd name="T90" fmla="*/ 521 w 1042"/>
              <a:gd name="T91" fmla="*/ 50 h 1203"/>
              <a:gd name="T92" fmla="*/ 918 w 1042"/>
              <a:gd name="T93" fmla="*/ 153 h 1203"/>
              <a:gd name="T94" fmla="*/ 521 w 1042"/>
              <a:gd name="T95" fmla="*/ 257 h 12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042" h="1203">
                <a:moveTo>
                  <a:pt x="1040" y="139"/>
                </a:moveTo>
                <a:cubicBezTo>
                  <a:pt x="1039" y="138"/>
                  <a:pt x="1039" y="137"/>
                  <a:pt x="1038" y="135"/>
                </a:cubicBezTo>
                <a:cubicBezTo>
                  <a:pt x="1037" y="132"/>
                  <a:pt x="1035" y="128"/>
                  <a:pt x="1033" y="124"/>
                </a:cubicBezTo>
                <a:cubicBezTo>
                  <a:pt x="1032" y="124"/>
                  <a:pt x="1032" y="123"/>
                  <a:pt x="1031" y="122"/>
                </a:cubicBezTo>
                <a:cubicBezTo>
                  <a:pt x="1028" y="117"/>
                  <a:pt x="1024" y="113"/>
                  <a:pt x="1020" y="109"/>
                </a:cubicBezTo>
                <a:cubicBezTo>
                  <a:pt x="1019" y="108"/>
                  <a:pt x="1017" y="107"/>
                  <a:pt x="1016" y="105"/>
                </a:cubicBezTo>
                <a:cubicBezTo>
                  <a:pt x="1012" y="102"/>
                  <a:pt x="1008" y="99"/>
                  <a:pt x="1004" y="96"/>
                </a:cubicBezTo>
                <a:cubicBezTo>
                  <a:pt x="1002" y="95"/>
                  <a:pt x="1001" y="93"/>
                  <a:pt x="999" y="92"/>
                </a:cubicBezTo>
                <a:cubicBezTo>
                  <a:pt x="993" y="88"/>
                  <a:pt x="987" y="84"/>
                  <a:pt x="980" y="81"/>
                </a:cubicBezTo>
                <a:cubicBezTo>
                  <a:pt x="979" y="80"/>
                  <a:pt x="977" y="79"/>
                  <a:pt x="975" y="78"/>
                </a:cubicBezTo>
                <a:cubicBezTo>
                  <a:pt x="970" y="75"/>
                  <a:pt x="964" y="72"/>
                  <a:pt x="957" y="70"/>
                </a:cubicBezTo>
                <a:cubicBezTo>
                  <a:pt x="954" y="68"/>
                  <a:pt x="951" y="67"/>
                  <a:pt x="948" y="66"/>
                </a:cubicBezTo>
                <a:cubicBezTo>
                  <a:pt x="942" y="63"/>
                  <a:pt x="936" y="61"/>
                  <a:pt x="929" y="58"/>
                </a:cubicBezTo>
                <a:cubicBezTo>
                  <a:pt x="926" y="57"/>
                  <a:pt x="924" y="56"/>
                  <a:pt x="921" y="55"/>
                </a:cubicBezTo>
                <a:cubicBezTo>
                  <a:pt x="913" y="52"/>
                  <a:pt x="903" y="49"/>
                  <a:pt x="894" y="46"/>
                </a:cubicBezTo>
                <a:cubicBezTo>
                  <a:pt x="890" y="45"/>
                  <a:pt x="886" y="44"/>
                  <a:pt x="882" y="43"/>
                </a:cubicBezTo>
                <a:cubicBezTo>
                  <a:pt x="875" y="41"/>
                  <a:pt x="868" y="39"/>
                  <a:pt x="861" y="37"/>
                </a:cubicBezTo>
                <a:cubicBezTo>
                  <a:pt x="857" y="36"/>
                  <a:pt x="852" y="35"/>
                  <a:pt x="848" y="34"/>
                </a:cubicBezTo>
                <a:cubicBezTo>
                  <a:pt x="837" y="32"/>
                  <a:pt x="827" y="29"/>
                  <a:pt x="816" y="27"/>
                </a:cubicBezTo>
                <a:cubicBezTo>
                  <a:pt x="811" y="26"/>
                  <a:pt x="807" y="25"/>
                  <a:pt x="802" y="24"/>
                </a:cubicBezTo>
                <a:cubicBezTo>
                  <a:pt x="794" y="23"/>
                  <a:pt x="786" y="21"/>
                  <a:pt x="778" y="20"/>
                </a:cubicBezTo>
                <a:cubicBezTo>
                  <a:pt x="773" y="19"/>
                  <a:pt x="767" y="18"/>
                  <a:pt x="762" y="17"/>
                </a:cubicBezTo>
                <a:cubicBezTo>
                  <a:pt x="760" y="17"/>
                  <a:pt x="758" y="17"/>
                  <a:pt x="756" y="16"/>
                </a:cubicBezTo>
                <a:cubicBezTo>
                  <a:pt x="753" y="16"/>
                  <a:pt x="749" y="16"/>
                  <a:pt x="746" y="15"/>
                </a:cubicBezTo>
                <a:cubicBezTo>
                  <a:pt x="734" y="14"/>
                  <a:pt x="722" y="12"/>
                  <a:pt x="709" y="10"/>
                </a:cubicBezTo>
                <a:cubicBezTo>
                  <a:pt x="703" y="10"/>
                  <a:pt x="698" y="9"/>
                  <a:pt x="692" y="9"/>
                </a:cubicBezTo>
                <a:cubicBezTo>
                  <a:pt x="680" y="7"/>
                  <a:pt x="667" y="6"/>
                  <a:pt x="655" y="5"/>
                </a:cubicBezTo>
                <a:cubicBezTo>
                  <a:pt x="649" y="5"/>
                  <a:pt x="643" y="4"/>
                  <a:pt x="636" y="4"/>
                </a:cubicBezTo>
                <a:cubicBezTo>
                  <a:pt x="623" y="3"/>
                  <a:pt x="610" y="2"/>
                  <a:pt x="596" y="2"/>
                </a:cubicBezTo>
                <a:cubicBezTo>
                  <a:pt x="591" y="2"/>
                  <a:pt x="585" y="1"/>
                  <a:pt x="579" y="1"/>
                </a:cubicBezTo>
                <a:cubicBezTo>
                  <a:pt x="560" y="0"/>
                  <a:pt x="541" y="0"/>
                  <a:pt x="521" y="0"/>
                </a:cubicBezTo>
                <a:cubicBezTo>
                  <a:pt x="521" y="0"/>
                  <a:pt x="521" y="0"/>
                  <a:pt x="521" y="0"/>
                </a:cubicBezTo>
                <a:cubicBezTo>
                  <a:pt x="467" y="0"/>
                  <a:pt x="415" y="2"/>
                  <a:pt x="366" y="7"/>
                </a:cubicBezTo>
                <a:cubicBezTo>
                  <a:pt x="317" y="11"/>
                  <a:pt x="271" y="18"/>
                  <a:pt x="229" y="26"/>
                </a:cubicBezTo>
                <a:cubicBezTo>
                  <a:pt x="91" y="54"/>
                  <a:pt x="0" y="100"/>
                  <a:pt x="0" y="153"/>
                </a:cubicBezTo>
                <a:cubicBezTo>
                  <a:pt x="0" y="605"/>
                  <a:pt x="0" y="605"/>
                  <a:pt x="0" y="605"/>
                </a:cubicBezTo>
                <a:cubicBezTo>
                  <a:pt x="0" y="1049"/>
                  <a:pt x="0" y="1049"/>
                  <a:pt x="0" y="1049"/>
                </a:cubicBezTo>
                <a:cubicBezTo>
                  <a:pt x="0" y="1134"/>
                  <a:pt x="233" y="1203"/>
                  <a:pt x="521" y="1203"/>
                </a:cubicBezTo>
                <a:cubicBezTo>
                  <a:pt x="605" y="1203"/>
                  <a:pt x="685" y="1197"/>
                  <a:pt x="756" y="1186"/>
                </a:cubicBezTo>
                <a:cubicBezTo>
                  <a:pt x="926" y="1161"/>
                  <a:pt x="1042" y="1109"/>
                  <a:pt x="1042" y="1049"/>
                </a:cubicBezTo>
                <a:cubicBezTo>
                  <a:pt x="1042" y="605"/>
                  <a:pt x="1042" y="605"/>
                  <a:pt x="1042" y="605"/>
                </a:cubicBezTo>
                <a:cubicBezTo>
                  <a:pt x="1042" y="153"/>
                  <a:pt x="1042" y="153"/>
                  <a:pt x="1042" y="153"/>
                </a:cubicBezTo>
                <a:cubicBezTo>
                  <a:pt x="1042" y="149"/>
                  <a:pt x="1041" y="144"/>
                  <a:pt x="1040" y="139"/>
                </a:cubicBezTo>
                <a:close/>
                <a:moveTo>
                  <a:pt x="521" y="257"/>
                </a:moveTo>
                <a:cubicBezTo>
                  <a:pt x="301" y="257"/>
                  <a:pt x="123" y="210"/>
                  <a:pt x="123" y="153"/>
                </a:cubicBezTo>
                <a:cubicBezTo>
                  <a:pt x="123" y="96"/>
                  <a:pt x="301" y="50"/>
                  <a:pt x="521" y="50"/>
                </a:cubicBezTo>
                <a:cubicBezTo>
                  <a:pt x="740" y="50"/>
                  <a:pt x="918" y="96"/>
                  <a:pt x="918" y="153"/>
                </a:cubicBezTo>
                <a:cubicBezTo>
                  <a:pt x="918" y="210"/>
                  <a:pt x="740" y="257"/>
                  <a:pt x="521" y="25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endParaRPr lang="en-US" sz="1899">
              <a:solidFill>
                <a:srgbClr val="717074"/>
              </a:solidFill>
            </a:endParaRPr>
          </a:p>
        </p:txBody>
      </p:sp>
      <p:grpSp>
        <p:nvGrpSpPr>
          <p:cNvPr id="46" name="Group 53"/>
          <p:cNvGrpSpPr/>
          <p:nvPr/>
        </p:nvGrpSpPr>
        <p:grpSpPr>
          <a:xfrm>
            <a:off x="7598129" y="5034342"/>
            <a:ext cx="569645" cy="264512"/>
            <a:chOff x="7351932" y="5037992"/>
            <a:chExt cx="728502" cy="338277"/>
          </a:xfrm>
          <a:solidFill>
            <a:schemeClr val="tx1"/>
          </a:solidFill>
        </p:grpSpPr>
        <p:sp>
          <p:nvSpPr>
            <p:cNvPr id="47" name="Freeform 113"/>
            <p:cNvSpPr>
              <a:spLocks noEditPoints="1"/>
            </p:cNvSpPr>
            <p:nvPr/>
          </p:nvSpPr>
          <p:spPr bwMode="auto">
            <a:xfrm>
              <a:off x="7351932" y="5037992"/>
              <a:ext cx="301344" cy="266441"/>
            </a:xfrm>
            <a:custGeom>
              <a:avLst/>
              <a:gdLst>
                <a:gd name="T0" fmla="*/ 635 w 1485"/>
                <a:gd name="T1" fmla="*/ 64 h 1313"/>
                <a:gd name="T2" fmla="*/ 571 w 1485"/>
                <a:gd name="T3" fmla="*/ 158 h 1313"/>
                <a:gd name="T4" fmla="*/ 0 w 1485"/>
                <a:gd name="T5" fmla="*/ 284 h 1313"/>
                <a:gd name="T6" fmla="*/ 2 w 1485"/>
                <a:gd name="T7" fmla="*/ 1311 h 1313"/>
                <a:gd name="T8" fmla="*/ 1097 w 1485"/>
                <a:gd name="T9" fmla="*/ 1051 h 1313"/>
                <a:gd name="T10" fmla="*/ 1287 w 1485"/>
                <a:gd name="T11" fmla="*/ 1051 h 1313"/>
                <a:gd name="T12" fmla="*/ 1287 w 1485"/>
                <a:gd name="T13" fmla="*/ 1313 h 1313"/>
                <a:gd name="T14" fmla="*/ 1485 w 1485"/>
                <a:gd name="T15" fmla="*/ 1180 h 1313"/>
                <a:gd name="T16" fmla="*/ 1485 w 1485"/>
                <a:gd name="T17" fmla="*/ 487 h 1313"/>
                <a:gd name="T18" fmla="*/ 1485 w 1485"/>
                <a:gd name="T19" fmla="*/ 0 h 1313"/>
                <a:gd name="T20" fmla="*/ 849 w 1485"/>
                <a:gd name="T21" fmla="*/ 241 h 1313"/>
                <a:gd name="T22" fmla="*/ 956 w 1485"/>
                <a:gd name="T23" fmla="*/ 241 h 1313"/>
                <a:gd name="T24" fmla="*/ 849 w 1485"/>
                <a:gd name="T25" fmla="*/ 260 h 1313"/>
                <a:gd name="T26" fmla="*/ 833 w 1485"/>
                <a:gd name="T27" fmla="*/ 519 h 1313"/>
                <a:gd name="T28" fmla="*/ 1039 w 1485"/>
                <a:gd name="T29" fmla="*/ 524 h 1313"/>
                <a:gd name="T30" fmla="*/ 833 w 1485"/>
                <a:gd name="T31" fmla="*/ 570 h 1313"/>
                <a:gd name="T32" fmla="*/ 1047 w 1485"/>
                <a:gd name="T33" fmla="*/ 875 h 1313"/>
                <a:gd name="T34" fmla="*/ 833 w 1485"/>
                <a:gd name="T35" fmla="*/ 934 h 1313"/>
                <a:gd name="T36" fmla="*/ 833 w 1485"/>
                <a:gd name="T37" fmla="*/ 653 h 1313"/>
                <a:gd name="T38" fmla="*/ 721 w 1485"/>
                <a:gd name="T39" fmla="*/ 241 h 1313"/>
                <a:gd name="T40" fmla="*/ 830 w 1485"/>
                <a:gd name="T41" fmla="*/ 241 h 1313"/>
                <a:gd name="T42" fmla="*/ 721 w 1485"/>
                <a:gd name="T43" fmla="*/ 260 h 1313"/>
                <a:gd name="T44" fmla="*/ 796 w 1485"/>
                <a:gd name="T45" fmla="*/ 934 h 1313"/>
                <a:gd name="T46" fmla="*/ 579 w 1485"/>
                <a:gd name="T47" fmla="*/ 875 h 1313"/>
                <a:gd name="T48" fmla="*/ 627 w 1485"/>
                <a:gd name="T49" fmla="*/ 653 h 1313"/>
                <a:gd name="T50" fmla="*/ 796 w 1485"/>
                <a:gd name="T51" fmla="*/ 875 h 1313"/>
                <a:gd name="T52" fmla="*/ 593 w 1485"/>
                <a:gd name="T53" fmla="*/ 155 h 1313"/>
                <a:gd name="T54" fmla="*/ 702 w 1485"/>
                <a:gd name="T55" fmla="*/ 241 h 1313"/>
                <a:gd name="T56" fmla="*/ 593 w 1485"/>
                <a:gd name="T57" fmla="*/ 241 h 1313"/>
                <a:gd name="T58" fmla="*/ 574 w 1485"/>
                <a:gd name="T59" fmla="*/ 393 h 1313"/>
                <a:gd name="T60" fmla="*/ 796 w 1485"/>
                <a:gd name="T61" fmla="*/ 519 h 1313"/>
                <a:gd name="T62" fmla="*/ 574 w 1485"/>
                <a:gd name="T63" fmla="*/ 524 h 1313"/>
                <a:gd name="T64" fmla="*/ 325 w 1485"/>
                <a:gd name="T65" fmla="*/ 393 h 1313"/>
                <a:gd name="T66" fmla="*/ 547 w 1485"/>
                <a:gd name="T67" fmla="*/ 519 h 1313"/>
                <a:gd name="T68" fmla="*/ 325 w 1485"/>
                <a:gd name="T69" fmla="*/ 524 h 1313"/>
                <a:gd name="T70" fmla="*/ 542 w 1485"/>
                <a:gd name="T71" fmla="*/ 875 h 1313"/>
                <a:gd name="T72" fmla="*/ 360 w 1485"/>
                <a:gd name="T73" fmla="*/ 934 h 1313"/>
                <a:gd name="T74" fmla="*/ 328 w 1485"/>
                <a:gd name="T75" fmla="*/ 875 h 1313"/>
                <a:gd name="T76" fmla="*/ 50 w 1485"/>
                <a:gd name="T77" fmla="*/ 524 h 1313"/>
                <a:gd name="T78" fmla="*/ 291 w 1485"/>
                <a:gd name="T79" fmla="*/ 393 h 1313"/>
                <a:gd name="T80" fmla="*/ 291 w 1485"/>
                <a:gd name="T81" fmla="*/ 570 h 1313"/>
                <a:gd name="T82" fmla="*/ 40 w 1485"/>
                <a:gd name="T83" fmla="*/ 888 h 1313"/>
                <a:gd name="T84" fmla="*/ 291 w 1485"/>
                <a:gd name="T85" fmla="*/ 653 h 1313"/>
                <a:gd name="T86" fmla="*/ 291 w 1485"/>
                <a:gd name="T87" fmla="*/ 934 h 1313"/>
                <a:gd name="T88" fmla="*/ 1052 w 1485"/>
                <a:gd name="T89" fmla="*/ 1209 h 1313"/>
                <a:gd name="T90" fmla="*/ 56 w 1485"/>
                <a:gd name="T91" fmla="*/ 1247 h 1313"/>
                <a:gd name="T92" fmla="*/ 267 w 1485"/>
                <a:gd name="T93" fmla="*/ 1049 h 1313"/>
                <a:gd name="T94" fmla="*/ 1300 w 1485"/>
                <a:gd name="T95" fmla="*/ 934 h 1313"/>
                <a:gd name="T96" fmla="*/ 1084 w 1485"/>
                <a:gd name="T97" fmla="*/ 875 h 1313"/>
                <a:gd name="T98" fmla="*/ 1300 w 1485"/>
                <a:gd name="T99" fmla="*/ 875 h 1313"/>
                <a:gd name="T100" fmla="*/ 1084 w 1485"/>
                <a:gd name="T101" fmla="*/ 570 h 1313"/>
                <a:gd name="T102" fmla="*/ 1084 w 1485"/>
                <a:gd name="T103" fmla="*/ 393 h 1313"/>
                <a:gd name="T104" fmla="*/ 1300 w 1485"/>
                <a:gd name="T105" fmla="*/ 524 h 1313"/>
                <a:gd name="T106" fmla="*/ 1340 w 1485"/>
                <a:gd name="T107" fmla="*/ 241 h 1313"/>
                <a:gd name="T108" fmla="*/ 977 w 1485"/>
                <a:gd name="T109" fmla="*/ 260 h 1313"/>
                <a:gd name="T110" fmla="*/ 977 w 1485"/>
                <a:gd name="T111" fmla="*/ 155 h 1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485" h="1313">
                  <a:moveTo>
                    <a:pt x="745" y="0"/>
                  </a:moveTo>
                  <a:lnTo>
                    <a:pt x="699" y="0"/>
                  </a:lnTo>
                  <a:lnTo>
                    <a:pt x="635" y="64"/>
                  </a:lnTo>
                  <a:lnTo>
                    <a:pt x="635" y="64"/>
                  </a:lnTo>
                  <a:lnTo>
                    <a:pt x="571" y="129"/>
                  </a:lnTo>
                  <a:lnTo>
                    <a:pt x="571" y="158"/>
                  </a:lnTo>
                  <a:lnTo>
                    <a:pt x="128" y="158"/>
                  </a:lnTo>
                  <a:lnTo>
                    <a:pt x="2" y="284"/>
                  </a:lnTo>
                  <a:lnTo>
                    <a:pt x="0" y="284"/>
                  </a:lnTo>
                  <a:lnTo>
                    <a:pt x="0" y="819"/>
                  </a:lnTo>
                  <a:lnTo>
                    <a:pt x="0" y="1313"/>
                  </a:lnTo>
                  <a:lnTo>
                    <a:pt x="2" y="1311"/>
                  </a:lnTo>
                  <a:lnTo>
                    <a:pt x="2" y="1313"/>
                  </a:lnTo>
                  <a:lnTo>
                    <a:pt x="1097" y="1313"/>
                  </a:lnTo>
                  <a:lnTo>
                    <a:pt x="1097" y="1051"/>
                  </a:lnTo>
                  <a:lnTo>
                    <a:pt x="1202" y="1051"/>
                  </a:lnTo>
                  <a:lnTo>
                    <a:pt x="1202" y="1051"/>
                  </a:lnTo>
                  <a:lnTo>
                    <a:pt x="1287" y="1051"/>
                  </a:lnTo>
                  <a:lnTo>
                    <a:pt x="1287" y="1051"/>
                  </a:lnTo>
                  <a:lnTo>
                    <a:pt x="1287" y="1198"/>
                  </a:lnTo>
                  <a:lnTo>
                    <a:pt x="1287" y="1313"/>
                  </a:lnTo>
                  <a:lnTo>
                    <a:pt x="1359" y="1313"/>
                  </a:lnTo>
                  <a:lnTo>
                    <a:pt x="1359" y="1308"/>
                  </a:lnTo>
                  <a:lnTo>
                    <a:pt x="1485" y="1180"/>
                  </a:lnTo>
                  <a:lnTo>
                    <a:pt x="1485" y="787"/>
                  </a:lnTo>
                  <a:lnTo>
                    <a:pt x="1485" y="492"/>
                  </a:lnTo>
                  <a:lnTo>
                    <a:pt x="1485" y="487"/>
                  </a:lnTo>
                  <a:lnTo>
                    <a:pt x="1485" y="163"/>
                  </a:lnTo>
                  <a:lnTo>
                    <a:pt x="1485" y="158"/>
                  </a:lnTo>
                  <a:lnTo>
                    <a:pt x="1485" y="0"/>
                  </a:lnTo>
                  <a:lnTo>
                    <a:pt x="745" y="0"/>
                  </a:lnTo>
                  <a:close/>
                  <a:moveTo>
                    <a:pt x="849" y="241"/>
                  </a:moveTo>
                  <a:lnTo>
                    <a:pt x="849" y="241"/>
                  </a:lnTo>
                  <a:lnTo>
                    <a:pt x="849" y="155"/>
                  </a:lnTo>
                  <a:lnTo>
                    <a:pt x="956" y="155"/>
                  </a:lnTo>
                  <a:lnTo>
                    <a:pt x="956" y="241"/>
                  </a:lnTo>
                  <a:lnTo>
                    <a:pt x="956" y="241"/>
                  </a:lnTo>
                  <a:lnTo>
                    <a:pt x="956" y="260"/>
                  </a:lnTo>
                  <a:lnTo>
                    <a:pt x="849" y="260"/>
                  </a:lnTo>
                  <a:lnTo>
                    <a:pt x="849" y="241"/>
                  </a:lnTo>
                  <a:close/>
                  <a:moveTo>
                    <a:pt x="833" y="524"/>
                  </a:moveTo>
                  <a:lnTo>
                    <a:pt x="833" y="519"/>
                  </a:lnTo>
                  <a:lnTo>
                    <a:pt x="833" y="393"/>
                  </a:lnTo>
                  <a:lnTo>
                    <a:pt x="1039" y="393"/>
                  </a:lnTo>
                  <a:lnTo>
                    <a:pt x="1039" y="524"/>
                  </a:lnTo>
                  <a:lnTo>
                    <a:pt x="1039" y="524"/>
                  </a:lnTo>
                  <a:lnTo>
                    <a:pt x="1039" y="570"/>
                  </a:lnTo>
                  <a:lnTo>
                    <a:pt x="833" y="570"/>
                  </a:lnTo>
                  <a:lnTo>
                    <a:pt x="833" y="524"/>
                  </a:lnTo>
                  <a:close/>
                  <a:moveTo>
                    <a:pt x="1047" y="653"/>
                  </a:moveTo>
                  <a:lnTo>
                    <a:pt x="1047" y="875"/>
                  </a:lnTo>
                  <a:lnTo>
                    <a:pt x="1047" y="888"/>
                  </a:lnTo>
                  <a:lnTo>
                    <a:pt x="1047" y="934"/>
                  </a:lnTo>
                  <a:lnTo>
                    <a:pt x="833" y="934"/>
                  </a:lnTo>
                  <a:lnTo>
                    <a:pt x="833" y="888"/>
                  </a:lnTo>
                  <a:lnTo>
                    <a:pt x="833" y="875"/>
                  </a:lnTo>
                  <a:lnTo>
                    <a:pt x="833" y="653"/>
                  </a:lnTo>
                  <a:lnTo>
                    <a:pt x="1047" y="653"/>
                  </a:lnTo>
                  <a:close/>
                  <a:moveTo>
                    <a:pt x="721" y="241"/>
                  </a:moveTo>
                  <a:lnTo>
                    <a:pt x="721" y="241"/>
                  </a:lnTo>
                  <a:lnTo>
                    <a:pt x="721" y="155"/>
                  </a:lnTo>
                  <a:lnTo>
                    <a:pt x="830" y="155"/>
                  </a:lnTo>
                  <a:lnTo>
                    <a:pt x="830" y="241"/>
                  </a:lnTo>
                  <a:lnTo>
                    <a:pt x="830" y="241"/>
                  </a:lnTo>
                  <a:lnTo>
                    <a:pt x="830" y="260"/>
                  </a:lnTo>
                  <a:lnTo>
                    <a:pt x="721" y="260"/>
                  </a:lnTo>
                  <a:lnTo>
                    <a:pt x="721" y="241"/>
                  </a:lnTo>
                  <a:close/>
                  <a:moveTo>
                    <a:pt x="796" y="875"/>
                  </a:moveTo>
                  <a:lnTo>
                    <a:pt x="796" y="934"/>
                  </a:lnTo>
                  <a:lnTo>
                    <a:pt x="579" y="934"/>
                  </a:lnTo>
                  <a:lnTo>
                    <a:pt x="579" y="875"/>
                  </a:lnTo>
                  <a:lnTo>
                    <a:pt x="579" y="875"/>
                  </a:lnTo>
                  <a:lnTo>
                    <a:pt x="579" y="722"/>
                  </a:lnTo>
                  <a:lnTo>
                    <a:pt x="579" y="653"/>
                  </a:lnTo>
                  <a:lnTo>
                    <a:pt x="627" y="653"/>
                  </a:lnTo>
                  <a:lnTo>
                    <a:pt x="796" y="653"/>
                  </a:lnTo>
                  <a:lnTo>
                    <a:pt x="796" y="875"/>
                  </a:lnTo>
                  <a:lnTo>
                    <a:pt x="796" y="875"/>
                  </a:lnTo>
                  <a:close/>
                  <a:moveTo>
                    <a:pt x="593" y="241"/>
                  </a:moveTo>
                  <a:lnTo>
                    <a:pt x="593" y="241"/>
                  </a:lnTo>
                  <a:lnTo>
                    <a:pt x="593" y="155"/>
                  </a:lnTo>
                  <a:lnTo>
                    <a:pt x="702" y="155"/>
                  </a:lnTo>
                  <a:lnTo>
                    <a:pt x="702" y="241"/>
                  </a:lnTo>
                  <a:lnTo>
                    <a:pt x="702" y="241"/>
                  </a:lnTo>
                  <a:lnTo>
                    <a:pt x="702" y="260"/>
                  </a:lnTo>
                  <a:lnTo>
                    <a:pt x="593" y="260"/>
                  </a:lnTo>
                  <a:lnTo>
                    <a:pt x="593" y="241"/>
                  </a:lnTo>
                  <a:close/>
                  <a:moveTo>
                    <a:pt x="574" y="524"/>
                  </a:moveTo>
                  <a:lnTo>
                    <a:pt x="574" y="519"/>
                  </a:lnTo>
                  <a:lnTo>
                    <a:pt x="574" y="393"/>
                  </a:lnTo>
                  <a:lnTo>
                    <a:pt x="796" y="393"/>
                  </a:lnTo>
                  <a:lnTo>
                    <a:pt x="796" y="519"/>
                  </a:lnTo>
                  <a:lnTo>
                    <a:pt x="796" y="519"/>
                  </a:lnTo>
                  <a:lnTo>
                    <a:pt x="796" y="570"/>
                  </a:lnTo>
                  <a:lnTo>
                    <a:pt x="574" y="570"/>
                  </a:lnTo>
                  <a:lnTo>
                    <a:pt x="574" y="524"/>
                  </a:lnTo>
                  <a:close/>
                  <a:moveTo>
                    <a:pt x="325" y="524"/>
                  </a:moveTo>
                  <a:lnTo>
                    <a:pt x="325" y="519"/>
                  </a:lnTo>
                  <a:lnTo>
                    <a:pt x="325" y="393"/>
                  </a:lnTo>
                  <a:lnTo>
                    <a:pt x="547" y="393"/>
                  </a:lnTo>
                  <a:lnTo>
                    <a:pt x="547" y="519"/>
                  </a:lnTo>
                  <a:lnTo>
                    <a:pt x="547" y="519"/>
                  </a:lnTo>
                  <a:lnTo>
                    <a:pt x="547" y="570"/>
                  </a:lnTo>
                  <a:lnTo>
                    <a:pt x="325" y="570"/>
                  </a:lnTo>
                  <a:lnTo>
                    <a:pt x="325" y="524"/>
                  </a:lnTo>
                  <a:close/>
                  <a:moveTo>
                    <a:pt x="542" y="653"/>
                  </a:moveTo>
                  <a:lnTo>
                    <a:pt x="542" y="789"/>
                  </a:lnTo>
                  <a:lnTo>
                    <a:pt x="542" y="875"/>
                  </a:lnTo>
                  <a:lnTo>
                    <a:pt x="542" y="888"/>
                  </a:lnTo>
                  <a:lnTo>
                    <a:pt x="542" y="934"/>
                  </a:lnTo>
                  <a:lnTo>
                    <a:pt x="360" y="934"/>
                  </a:lnTo>
                  <a:lnTo>
                    <a:pt x="328" y="934"/>
                  </a:lnTo>
                  <a:lnTo>
                    <a:pt x="328" y="888"/>
                  </a:lnTo>
                  <a:lnTo>
                    <a:pt x="328" y="875"/>
                  </a:lnTo>
                  <a:lnTo>
                    <a:pt x="328" y="653"/>
                  </a:lnTo>
                  <a:lnTo>
                    <a:pt x="542" y="653"/>
                  </a:lnTo>
                  <a:close/>
                  <a:moveTo>
                    <a:pt x="50" y="524"/>
                  </a:moveTo>
                  <a:lnTo>
                    <a:pt x="50" y="519"/>
                  </a:lnTo>
                  <a:lnTo>
                    <a:pt x="50" y="393"/>
                  </a:lnTo>
                  <a:lnTo>
                    <a:pt x="291" y="393"/>
                  </a:lnTo>
                  <a:lnTo>
                    <a:pt x="291" y="519"/>
                  </a:lnTo>
                  <a:lnTo>
                    <a:pt x="291" y="524"/>
                  </a:lnTo>
                  <a:lnTo>
                    <a:pt x="291" y="570"/>
                  </a:lnTo>
                  <a:lnTo>
                    <a:pt x="50" y="570"/>
                  </a:lnTo>
                  <a:lnTo>
                    <a:pt x="50" y="524"/>
                  </a:lnTo>
                  <a:close/>
                  <a:moveTo>
                    <a:pt x="40" y="888"/>
                  </a:moveTo>
                  <a:lnTo>
                    <a:pt x="40" y="875"/>
                  </a:lnTo>
                  <a:lnTo>
                    <a:pt x="40" y="653"/>
                  </a:lnTo>
                  <a:lnTo>
                    <a:pt x="291" y="653"/>
                  </a:lnTo>
                  <a:lnTo>
                    <a:pt x="291" y="875"/>
                  </a:lnTo>
                  <a:lnTo>
                    <a:pt x="291" y="888"/>
                  </a:lnTo>
                  <a:lnTo>
                    <a:pt x="291" y="934"/>
                  </a:lnTo>
                  <a:lnTo>
                    <a:pt x="40" y="934"/>
                  </a:lnTo>
                  <a:lnTo>
                    <a:pt x="40" y="888"/>
                  </a:lnTo>
                  <a:close/>
                  <a:moveTo>
                    <a:pt x="1052" y="1209"/>
                  </a:moveTo>
                  <a:lnTo>
                    <a:pt x="1052" y="1247"/>
                  </a:lnTo>
                  <a:lnTo>
                    <a:pt x="96" y="1247"/>
                  </a:lnTo>
                  <a:lnTo>
                    <a:pt x="56" y="1247"/>
                  </a:lnTo>
                  <a:lnTo>
                    <a:pt x="56" y="1209"/>
                  </a:lnTo>
                  <a:lnTo>
                    <a:pt x="56" y="1049"/>
                  </a:lnTo>
                  <a:lnTo>
                    <a:pt x="267" y="1049"/>
                  </a:lnTo>
                  <a:lnTo>
                    <a:pt x="1052" y="1049"/>
                  </a:lnTo>
                  <a:lnTo>
                    <a:pt x="1052" y="1209"/>
                  </a:lnTo>
                  <a:close/>
                  <a:moveTo>
                    <a:pt x="1300" y="934"/>
                  </a:moveTo>
                  <a:lnTo>
                    <a:pt x="1084" y="934"/>
                  </a:lnTo>
                  <a:lnTo>
                    <a:pt x="1084" y="888"/>
                  </a:lnTo>
                  <a:lnTo>
                    <a:pt x="1084" y="875"/>
                  </a:lnTo>
                  <a:lnTo>
                    <a:pt x="1084" y="653"/>
                  </a:lnTo>
                  <a:lnTo>
                    <a:pt x="1300" y="653"/>
                  </a:lnTo>
                  <a:lnTo>
                    <a:pt x="1300" y="875"/>
                  </a:lnTo>
                  <a:lnTo>
                    <a:pt x="1300" y="875"/>
                  </a:lnTo>
                  <a:lnTo>
                    <a:pt x="1300" y="934"/>
                  </a:lnTo>
                  <a:close/>
                  <a:moveTo>
                    <a:pt x="1084" y="570"/>
                  </a:moveTo>
                  <a:lnTo>
                    <a:pt x="1084" y="524"/>
                  </a:lnTo>
                  <a:lnTo>
                    <a:pt x="1084" y="519"/>
                  </a:lnTo>
                  <a:lnTo>
                    <a:pt x="1084" y="393"/>
                  </a:lnTo>
                  <a:lnTo>
                    <a:pt x="1300" y="393"/>
                  </a:lnTo>
                  <a:lnTo>
                    <a:pt x="1300" y="519"/>
                  </a:lnTo>
                  <a:lnTo>
                    <a:pt x="1300" y="524"/>
                  </a:lnTo>
                  <a:lnTo>
                    <a:pt x="1300" y="570"/>
                  </a:lnTo>
                  <a:lnTo>
                    <a:pt x="1084" y="570"/>
                  </a:lnTo>
                  <a:close/>
                  <a:moveTo>
                    <a:pt x="1340" y="241"/>
                  </a:moveTo>
                  <a:lnTo>
                    <a:pt x="1340" y="241"/>
                  </a:lnTo>
                  <a:lnTo>
                    <a:pt x="1340" y="260"/>
                  </a:lnTo>
                  <a:lnTo>
                    <a:pt x="977" y="260"/>
                  </a:lnTo>
                  <a:lnTo>
                    <a:pt x="977" y="241"/>
                  </a:lnTo>
                  <a:lnTo>
                    <a:pt x="977" y="241"/>
                  </a:lnTo>
                  <a:lnTo>
                    <a:pt x="977" y="155"/>
                  </a:lnTo>
                  <a:lnTo>
                    <a:pt x="1340" y="155"/>
                  </a:lnTo>
                  <a:lnTo>
                    <a:pt x="1340" y="2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99">
                <a:solidFill>
                  <a:srgbClr val="717074"/>
                </a:solidFill>
              </a:endParaRPr>
            </a:p>
          </p:txBody>
        </p:sp>
        <p:sp>
          <p:nvSpPr>
            <p:cNvPr id="48" name="Freeform 114"/>
            <p:cNvSpPr>
              <a:spLocks/>
            </p:cNvSpPr>
            <p:nvPr/>
          </p:nvSpPr>
          <p:spPr bwMode="auto">
            <a:xfrm>
              <a:off x="7493371" y="5332843"/>
              <a:ext cx="428172" cy="43426"/>
            </a:xfrm>
            <a:custGeom>
              <a:avLst/>
              <a:gdLst>
                <a:gd name="T0" fmla="*/ 785 w 790"/>
                <a:gd name="T1" fmla="*/ 80 h 80"/>
                <a:gd name="T2" fmla="*/ 233 w 790"/>
                <a:gd name="T3" fmla="*/ 80 h 80"/>
                <a:gd name="T4" fmla="*/ 6 w 790"/>
                <a:gd name="T5" fmla="*/ 80 h 80"/>
                <a:gd name="T6" fmla="*/ 0 w 790"/>
                <a:gd name="T7" fmla="*/ 74 h 80"/>
                <a:gd name="T8" fmla="*/ 0 w 790"/>
                <a:gd name="T9" fmla="*/ 5 h 80"/>
                <a:gd name="T10" fmla="*/ 6 w 790"/>
                <a:gd name="T11" fmla="*/ 0 h 80"/>
                <a:gd name="T12" fmla="*/ 11 w 790"/>
                <a:gd name="T13" fmla="*/ 5 h 80"/>
                <a:gd name="T14" fmla="*/ 11 w 790"/>
                <a:gd name="T15" fmla="*/ 69 h 80"/>
                <a:gd name="T16" fmla="*/ 779 w 790"/>
                <a:gd name="T17" fmla="*/ 69 h 80"/>
                <a:gd name="T18" fmla="*/ 779 w 790"/>
                <a:gd name="T19" fmla="*/ 5 h 80"/>
                <a:gd name="T20" fmla="*/ 785 w 790"/>
                <a:gd name="T21" fmla="*/ 0 h 80"/>
                <a:gd name="T22" fmla="*/ 790 w 790"/>
                <a:gd name="T23" fmla="*/ 5 h 80"/>
                <a:gd name="T24" fmla="*/ 790 w 790"/>
                <a:gd name="T25" fmla="*/ 74 h 80"/>
                <a:gd name="T26" fmla="*/ 785 w 790"/>
                <a:gd name="T27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90" h="80">
                  <a:moveTo>
                    <a:pt x="785" y="80"/>
                  </a:moveTo>
                  <a:cubicBezTo>
                    <a:pt x="233" y="80"/>
                    <a:pt x="233" y="80"/>
                    <a:pt x="233" y="80"/>
                  </a:cubicBezTo>
                  <a:cubicBezTo>
                    <a:pt x="6" y="80"/>
                    <a:pt x="6" y="80"/>
                    <a:pt x="6" y="80"/>
                  </a:cubicBezTo>
                  <a:cubicBezTo>
                    <a:pt x="3" y="80"/>
                    <a:pt x="0" y="77"/>
                    <a:pt x="0" y="7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9" y="0"/>
                    <a:pt x="11" y="2"/>
                    <a:pt x="11" y="5"/>
                  </a:cubicBezTo>
                  <a:cubicBezTo>
                    <a:pt x="11" y="69"/>
                    <a:pt x="11" y="69"/>
                    <a:pt x="11" y="69"/>
                  </a:cubicBezTo>
                  <a:cubicBezTo>
                    <a:pt x="779" y="69"/>
                    <a:pt x="779" y="69"/>
                    <a:pt x="779" y="69"/>
                  </a:cubicBezTo>
                  <a:cubicBezTo>
                    <a:pt x="779" y="5"/>
                    <a:pt x="779" y="5"/>
                    <a:pt x="779" y="5"/>
                  </a:cubicBezTo>
                  <a:cubicBezTo>
                    <a:pt x="779" y="2"/>
                    <a:pt x="782" y="0"/>
                    <a:pt x="785" y="0"/>
                  </a:cubicBezTo>
                  <a:cubicBezTo>
                    <a:pt x="788" y="0"/>
                    <a:pt x="790" y="2"/>
                    <a:pt x="790" y="5"/>
                  </a:cubicBezTo>
                  <a:cubicBezTo>
                    <a:pt x="790" y="74"/>
                    <a:pt x="790" y="74"/>
                    <a:pt x="790" y="74"/>
                  </a:cubicBezTo>
                  <a:cubicBezTo>
                    <a:pt x="790" y="77"/>
                    <a:pt x="788" y="80"/>
                    <a:pt x="785" y="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99">
                <a:solidFill>
                  <a:srgbClr val="717074"/>
                </a:solidFill>
              </a:endParaRPr>
            </a:p>
          </p:txBody>
        </p:sp>
        <p:sp>
          <p:nvSpPr>
            <p:cNvPr id="49" name="Freeform 115"/>
            <p:cNvSpPr>
              <a:spLocks noEditPoints="1"/>
            </p:cNvSpPr>
            <p:nvPr/>
          </p:nvSpPr>
          <p:spPr bwMode="auto">
            <a:xfrm>
              <a:off x="7748042" y="5066199"/>
              <a:ext cx="332392" cy="222001"/>
            </a:xfrm>
            <a:custGeom>
              <a:avLst/>
              <a:gdLst>
                <a:gd name="T0" fmla="*/ 486 w 613"/>
                <a:gd name="T1" fmla="*/ 124 h 409"/>
                <a:gd name="T2" fmla="*/ 471 w 613"/>
                <a:gd name="T3" fmla="*/ 123 h 409"/>
                <a:gd name="T4" fmla="*/ 427 w 613"/>
                <a:gd name="T5" fmla="*/ 40 h 409"/>
                <a:gd name="T6" fmla="*/ 412 w 613"/>
                <a:gd name="T7" fmla="*/ 29 h 409"/>
                <a:gd name="T8" fmla="*/ 261 w 613"/>
                <a:gd name="T9" fmla="*/ 59 h 409"/>
                <a:gd name="T10" fmla="*/ 233 w 613"/>
                <a:gd name="T11" fmla="*/ 90 h 409"/>
                <a:gd name="T12" fmla="*/ 115 w 613"/>
                <a:gd name="T13" fmla="*/ 118 h 409"/>
                <a:gd name="T14" fmla="*/ 91 w 613"/>
                <a:gd name="T15" fmla="*/ 144 h 409"/>
                <a:gd name="T16" fmla="*/ 83 w 613"/>
                <a:gd name="T17" fmla="*/ 202 h 409"/>
                <a:gd name="T18" fmla="*/ 33 w 613"/>
                <a:gd name="T19" fmla="*/ 238 h 409"/>
                <a:gd name="T20" fmla="*/ 0 w 613"/>
                <a:gd name="T21" fmla="*/ 296 h 409"/>
                <a:gd name="T22" fmla="*/ 91 w 613"/>
                <a:gd name="T23" fmla="*/ 376 h 409"/>
                <a:gd name="T24" fmla="*/ 107 w 613"/>
                <a:gd name="T25" fmla="*/ 377 h 409"/>
                <a:gd name="T26" fmla="*/ 163 w 613"/>
                <a:gd name="T27" fmla="*/ 365 h 409"/>
                <a:gd name="T28" fmla="*/ 261 w 613"/>
                <a:gd name="T29" fmla="*/ 406 h 409"/>
                <a:gd name="T30" fmla="*/ 380 w 613"/>
                <a:gd name="T31" fmla="*/ 369 h 409"/>
                <a:gd name="T32" fmla="*/ 446 w 613"/>
                <a:gd name="T33" fmla="*/ 391 h 409"/>
                <a:gd name="T34" fmla="*/ 565 w 613"/>
                <a:gd name="T35" fmla="*/ 342 h 409"/>
                <a:gd name="T36" fmla="*/ 611 w 613"/>
                <a:gd name="T37" fmla="*/ 257 h 409"/>
                <a:gd name="T38" fmla="*/ 590 w 613"/>
                <a:gd name="T39" fmla="*/ 182 h 409"/>
                <a:gd name="T40" fmla="*/ 486 w 613"/>
                <a:gd name="T41" fmla="*/ 124 h 409"/>
                <a:gd name="T42" fmla="*/ 565 w 613"/>
                <a:gd name="T43" fmla="*/ 276 h 409"/>
                <a:gd name="T44" fmla="*/ 545 w 613"/>
                <a:gd name="T45" fmla="*/ 326 h 409"/>
                <a:gd name="T46" fmla="*/ 458 w 613"/>
                <a:gd name="T47" fmla="*/ 367 h 409"/>
                <a:gd name="T48" fmla="*/ 458 w 613"/>
                <a:gd name="T49" fmla="*/ 367 h 409"/>
                <a:gd name="T50" fmla="*/ 448 w 613"/>
                <a:gd name="T51" fmla="*/ 366 h 409"/>
                <a:gd name="T52" fmla="*/ 394 w 613"/>
                <a:gd name="T53" fmla="*/ 348 h 409"/>
                <a:gd name="T54" fmla="*/ 378 w 613"/>
                <a:gd name="T55" fmla="*/ 338 h 409"/>
                <a:gd name="T56" fmla="*/ 364 w 613"/>
                <a:gd name="T57" fmla="*/ 350 h 409"/>
                <a:gd name="T58" fmla="*/ 275 w 613"/>
                <a:gd name="T59" fmla="*/ 381 h 409"/>
                <a:gd name="T60" fmla="*/ 263 w 613"/>
                <a:gd name="T61" fmla="*/ 381 h 409"/>
                <a:gd name="T62" fmla="*/ 180 w 613"/>
                <a:gd name="T63" fmla="*/ 346 h 409"/>
                <a:gd name="T64" fmla="*/ 167 w 613"/>
                <a:gd name="T65" fmla="*/ 335 h 409"/>
                <a:gd name="T66" fmla="*/ 152 w 613"/>
                <a:gd name="T67" fmla="*/ 342 h 409"/>
                <a:gd name="T68" fmla="*/ 107 w 613"/>
                <a:gd name="T69" fmla="*/ 351 h 409"/>
                <a:gd name="T70" fmla="*/ 94 w 613"/>
                <a:gd name="T71" fmla="*/ 351 h 409"/>
                <a:gd name="T72" fmla="*/ 25 w 613"/>
                <a:gd name="T73" fmla="*/ 296 h 409"/>
                <a:gd name="T74" fmla="*/ 48 w 613"/>
                <a:gd name="T75" fmla="*/ 258 h 409"/>
                <a:gd name="T76" fmla="*/ 91 w 613"/>
                <a:gd name="T77" fmla="*/ 242 h 409"/>
                <a:gd name="T78" fmla="*/ 123 w 613"/>
                <a:gd name="T79" fmla="*/ 237 h 409"/>
                <a:gd name="T80" fmla="*/ 111 w 613"/>
                <a:gd name="T81" fmla="*/ 208 h 409"/>
                <a:gd name="T82" fmla="*/ 107 w 613"/>
                <a:gd name="T83" fmla="*/ 197 h 409"/>
                <a:gd name="T84" fmla="*/ 112 w 613"/>
                <a:gd name="T85" fmla="*/ 156 h 409"/>
                <a:gd name="T86" fmla="*/ 129 w 613"/>
                <a:gd name="T87" fmla="*/ 139 h 409"/>
                <a:gd name="T88" fmla="*/ 168 w 613"/>
                <a:gd name="T89" fmla="*/ 128 h 409"/>
                <a:gd name="T90" fmla="*/ 210 w 613"/>
                <a:gd name="T91" fmla="*/ 138 h 409"/>
                <a:gd name="T92" fmla="*/ 235 w 613"/>
                <a:gd name="T93" fmla="*/ 150 h 409"/>
                <a:gd name="T94" fmla="*/ 245 w 613"/>
                <a:gd name="T95" fmla="*/ 123 h 409"/>
                <a:gd name="T96" fmla="*/ 252 w 613"/>
                <a:gd name="T97" fmla="*/ 107 h 409"/>
                <a:gd name="T98" fmla="*/ 253 w 613"/>
                <a:gd name="T99" fmla="*/ 106 h 409"/>
                <a:gd name="T100" fmla="*/ 254 w 613"/>
                <a:gd name="T101" fmla="*/ 104 h 409"/>
                <a:gd name="T102" fmla="*/ 276 w 613"/>
                <a:gd name="T103" fmla="*/ 79 h 409"/>
                <a:gd name="T104" fmla="*/ 333 w 613"/>
                <a:gd name="T105" fmla="*/ 60 h 409"/>
                <a:gd name="T106" fmla="*/ 378 w 613"/>
                <a:gd name="T107" fmla="*/ 72 h 409"/>
                <a:gd name="T108" fmla="*/ 390 w 613"/>
                <a:gd name="T109" fmla="*/ 80 h 409"/>
                <a:gd name="T110" fmla="*/ 425 w 613"/>
                <a:gd name="T111" fmla="*/ 146 h 409"/>
                <a:gd name="T112" fmla="*/ 426 w 613"/>
                <a:gd name="T113" fmla="*/ 170 h 409"/>
                <a:gd name="T114" fmla="*/ 450 w 613"/>
                <a:gd name="T115" fmla="*/ 169 h 409"/>
                <a:gd name="T116" fmla="*/ 454 w 613"/>
                <a:gd name="T117" fmla="*/ 169 h 409"/>
                <a:gd name="T118" fmla="*/ 463 w 613"/>
                <a:gd name="T119" fmla="*/ 170 h 409"/>
                <a:gd name="T120" fmla="*/ 565 w 613"/>
                <a:gd name="T121" fmla="*/ 276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13" h="409">
                  <a:moveTo>
                    <a:pt x="486" y="124"/>
                  </a:moveTo>
                  <a:cubicBezTo>
                    <a:pt x="481" y="123"/>
                    <a:pt x="476" y="123"/>
                    <a:pt x="471" y="123"/>
                  </a:cubicBezTo>
                  <a:cubicBezTo>
                    <a:pt x="468" y="91"/>
                    <a:pt x="453" y="61"/>
                    <a:pt x="427" y="40"/>
                  </a:cubicBezTo>
                  <a:cubicBezTo>
                    <a:pt x="422" y="36"/>
                    <a:pt x="417" y="32"/>
                    <a:pt x="412" y="29"/>
                  </a:cubicBezTo>
                  <a:cubicBezTo>
                    <a:pt x="360" y="0"/>
                    <a:pt x="296" y="14"/>
                    <a:pt x="261" y="59"/>
                  </a:cubicBezTo>
                  <a:cubicBezTo>
                    <a:pt x="250" y="68"/>
                    <a:pt x="241" y="78"/>
                    <a:pt x="233" y="90"/>
                  </a:cubicBezTo>
                  <a:cubicBezTo>
                    <a:pt x="187" y="72"/>
                    <a:pt x="138" y="83"/>
                    <a:pt x="115" y="118"/>
                  </a:cubicBezTo>
                  <a:cubicBezTo>
                    <a:pt x="105" y="125"/>
                    <a:pt x="97" y="133"/>
                    <a:pt x="91" y="144"/>
                  </a:cubicBezTo>
                  <a:cubicBezTo>
                    <a:pt x="80" y="162"/>
                    <a:pt x="78" y="182"/>
                    <a:pt x="83" y="202"/>
                  </a:cubicBezTo>
                  <a:cubicBezTo>
                    <a:pt x="61" y="210"/>
                    <a:pt x="44" y="222"/>
                    <a:pt x="33" y="238"/>
                  </a:cubicBezTo>
                  <a:cubicBezTo>
                    <a:pt x="13" y="253"/>
                    <a:pt x="0" y="273"/>
                    <a:pt x="0" y="296"/>
                  </a:cubicBezTo>
                  <a:cubicBezTo>
                    <a:pt x="0" y="336"/>
                    <a:pt x="40" y="370"/>
                    <a:pt x="91" y="376"/>
                  </a:cubicBezTo>
                  <a:cubicBezTo>
                    <a:pt x="96" y="376"/>
                    <a:pt x="102" y="377"/>
                    <a:pt x="107" y="377"/>
                  </a:cubicBezTo>
                  <a:cubicBezTo>
                    <a:pt x="128" y="377"/>
                    <a:pt x="147" y="372"/>
                    <a:pt x="163" y="365"/>
                  </a:cubicBezTo>
                  <a:cubicBezTo>
                    <a:pt x="188" y="387"/>
                    <a:pt x="223" y="403"/>
                    <a:pt x="261" y="406"/>
                  </a:cubicBezTo>
                  <a:cubicBezTo>
                    <a:pt x="307" y="409"/>
                    <a:pt x="350" y="395"/>
                    <a:pt x="380" y="369"/>
                  </a:cubicBezTo>
                  <a:cubicBezTo>
                    <a:pt x="399" y="381"/>
                    <a:pt x="422" y="389"/>
                    <a:pt x="446" y="391"/>
                  </a:cubicBezTo>
                  <a:cubicBezTo>
                    <a:pt x="494" y="395"/>
                    <a:pt x="538" y="375"/>
                    <a:pt x="565" y="342"/>
                  </a:cubicBezTo>
                  <a:cubicBezTo>
                    <a:pt x="591" y="321"/>
                    <a:pt x="608" y="291"/>
                    <a:pt x="611" y="257"/>
                  </a:cubicBezTo>
                  <a:cubicBezTo>
                    <a:pt x="613" y="230"/>
                    <a:pt x="605" y="204"/>
                    <a:pt x="590" y="182"/>
                  </a:cubicBezTo>
                  <a:cubicBezTo>
                    <a:pt x="568" y="150"/>
                    <a:pt x="531" y="127"/>
                    <a:pt x="486" y="124"/>
                  </a:cubicBezTo>
                  <a:close/>
                  <a:moveTo>
                    <a:pt x="565" y="276"/>
                  </a:moveTo>
                  <a:cubicBezTo>
                    <a:pt x="563" y="294"/>
                    <a:pt x="557" y="311"/>
                    <a:pt x="545" y="326"/>
                  </a:cubicBezTo>
                  <a:cubicBezTo>
                    <a:pt x="525" y="351"/>
                    <a:pt x="492" y="367"/>
                    <a:pt x="458" y="367"/>
                  </a:cubicBezTo>
                  <a:cubicBezTo>
                    <a:pt x="458" y="367"/>
                    <a:pt x="458" y="367"/>
                    <a:pt x="458" y="367"/>
                  </a:cubicBezTo>
                  <a:cubicBezTo>
                    <a:pt x="454" y="367"/>
                    <a:pt x="451" y="366"/>
                    <a:pt x="448" y="366"/>
                  </a:cubicBezTo>
                  <a:cubicBezTo>
                    <a:pt x="429" y="365"/>
                    <a:pt x="410" y="358"/>
                    <a:pt x="394" y="348"/>
                  </a:cubicBezTo>
                  <a:cubicBezTo>
                    <a:pt x="378" y="338"/>
                    <a:pt x="378" y="338"/>
                    <a:pt x="378" y="338"/>
                  </a:cubicBezTo>
                  <a:cubicBezTo>
                    <a:pt x="364" y="350"/>
                    <a:pt x="364" y="350"/>
                    <a:pt x="364" y="350"/>
                  </a:cubicBezTo>
                  <a:cubicBezTo>
                    <a:pt x="340" y="370"/>
                    <a:pt x="309" y="381"/>
                    <a:pt x="275" y="381"/>
                  </a:cubicBezTo>
                  <a:cubicBezTo>
                    <a:pt x="271" y="381"/>
                    <a:pt x="267" y="381"/>
                    <a:pt x="263" y="381"/>
                  </a:cubicBezTo>
                  <a:cubicBezTo>
                    <a:pt x="232" y="378"/>
                    <a:pt x="202" y="366"/>
                    <a:pt x="180" y="346"/>
                  </a:cubicBezTo>
                  <a:cubicBezTo>
                    <a:pt x="167" y="335"/>
                    <a:pt x="167" y="335"/>
                    <a:pt x="167" y="335"/>
                  </a:cubicBezTo>
                  <a:cubicBezTo>
                    <a:pt x="152" y="342"/>
                    <a:pt x="152" y="342"/>
                    <a:pt x="152" y="342"/>
                  </a:cubicBezTo>
                  <a:cubicBezTo>
                    <a:pt x="139" y="348"/>
                    <a:pt x="123" y="351"/>
                    <a:pt x="107" y="351"/>
                  </a:cubicBezTo>
                  <a:cubicBezTo>
                    <a:pt x="103" y="351"/>
                    <a:pt x="99" y="351"/>
                    <a:pt x="94" y="351"/>
                  </a:cubicBezTo>
                  <a:cubicBezTo>
                    <a:pt x="55" y="346"/>
                    <a:pt x="25" y="323"/>
                    <a:pt x="25" y="296"/>
                  </a:cubicBezTo>
                  <a:cubicBezTo>
                    <a:pt x="25" y="277"/>
                    <a:pt x="39" y="264"/>
                    <a:pt x="48" y="258"/>
                  </a:cubicBezTo>
                  <a:cubicBezTo>
                    <a:pt x="59" y="250"/>
                    <a:pt x="74" y="244"/>
                    <a:pt x="91" y="242"/>
                  </a:cubicBezTo>
                  <a:cubicBezTo>
                    <a:pt x="123" y="237"/>
                    <a:pt x="123" y="237"/>
                    <a:pt x="123" y="237"/>
                  </a:cubicBezTo>
                  <a:cubicBezTo>
                    <a:pt x="111" y="208"/>
                    <a:pt x="111" y="208"/>
                    <a:pt x="111" y="208"/>
                  </a:cubicBezTo>
                  <a:cubicBezTo>
                    <a:pt x="109" y="204"/>
                    <a:pt x="108" y="201"/>
                    <a:pt x="107" y="197"/>
                  </a:cubicBezTo>
                  <a:cubicBezTo>
                    <a:pt x="105" y="186"/>
                    <a:pt x="104" y="171"/>
                    <a:pt x="112" y="156"/>
                  </a:cubicBezTo>
                  <a:cubicBezTo>
                    <a:pt x="116" y="149"/>
                    <a:pt x="122" y="144"/>
                    <a:pt x="129" y="139"/>
                  </a:cubicBezTo>
                  <a:cubicBezTo>
                    <a:pt x="139" y="132"/>
                    <a:pt x="153" y="128"/>
                    <a:pt x="168" y="128"/>
                  </a:cubicBezTo>
                  <a:cubicBezTo>
                    <a:pt x="182" y="128"/>
                    <a:pt x="196" y="131"/>
                    <a:pt x="210" y="138"/>
                  </a:cubicBezTo>
                  <a:cubicBezTo>
                    <a:pt x="235" y="150"/>
                    <a:pt x="235" y="150"/>
                    <a:pt x="235" y="150"/>
                  </a:cubicBezTo>
                  <a:cubicBezTo>
                    <a:pt x="245" y="123"/>
                    <a:pt x="245" y="123"/>
                    <a:pt x="245" y="123"/>
                  </a:cubicBezTo>
                  <a:cubicBezTo>
                    <a:pt x="246" y="118"/>
                    <a:pt x="249" y="112"/>
                    <a:pt x="252" y="107"/>
                  </a:cubicBezTo>
                  <a:cubicBezTo>
                    <a:pt x="252" y="107"/>
                    <a:pt x="252" y="106"/>
                    <a:pt x="253" y="106"/>
                  </a:cubicBezTo>
                  <a:cubicBezTo>
                    <a:pt x="254" y="104"/>
                    <a:pt x="254" y="104"/>
                    <a:pt x="254" y="104"/>
                  </a:cubicBezTo>
                  <a:cubicBezTo>
                    <a:pt x="260" y="94"/>
                    <a:pt x="268" y="86"/>
                    <a:pt x="276" y="79"/>
                  </a:cubicBezTo>
                  <a:cubicBezTo>
                    <a:pt x="292" y="67"/>
                    <a:pt x="312" y="60"/>
                    <a:pt x="333" y="60"/>
                  </a:cubicBezTo>
                  <a:cubicBezTo>
                    <a:pt x="349" y="60"/>
                    <a:pt x="364" y="64"/>
                    <a:pt x="378" y="72"/>
                  </a:cubicBezTo>
                  <a:cubicBezTo>
                    <a:pt x="382" y="74"/>
                    <a:pt x="386" y="77"/>
                    <a:pt x="390" y="80"/>
                  </a:cubicBezTo>
                  <a:cubicBezTo>
                    <a:pt x="410" y="96"/>
                    <a:pt x="423" y="120"/>
                    <a:pt x="425" y="146"/>
                  </a:cubicBezTo>
                  <a:cubicBezTo>
                    <a:pt x="426" y="170"/>
                    <a:pt x="426" y="170"/>
                    <a:pt x="426" y="170"/>
                  </a:cubicBezTo>
                  <a:cubicBezTo>
                    <a:pt x="450" y="169"/>
                    <a:pt x="450" y="169"/>
                    <a:pt x="450" y="169"/>
                  </a:cubicBezTo>
                  <a:cubicBezTo>
                    <a:pt x="452" y="169"/>
                    <a:pt x="453" y="169"/>
                    <a:pt x="454" y="169"/>
                  </a:cubicBezTo>
                  <a:cubicBezTo>
                    <a:pt x="457" y="169"/>
                    <a:pt x="460" y="169"/>
                    <a:pt x="463" y="170"/>
                  </a:cubicBezTo>
                  <a:cubicBezTo>
                    <a:pt x="524" y="174"/>
                    <a:pt x="569" y="222"/>
                    <a:pt x="565" y="2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99">
                <a:solidFill>
                  <a:srgbClr val="717074"/>
                </a:solidFill>
              </a:endParaRPr>
            </a:p>
          </p:txBody>
        </p:sp>
      </p:grpSp>
      <p:sp>
        <p:nvSpPr>
          <p:cNvPr id="50" name="Freeform 5"/>
          <p:cNvSpPr>
            <a:spLocks/>
          </p:cNvSpPr>
          <p:nvPr/>
        </p:nvSpPr>
        <p:spPr bwMode="auto">
          <a:xfrm>
            <a:off x="7166249" y="5108694"/>
            <a:ext cx="109151" cy="171912"/>
          </a:xfrm>
          <a:custGeom>
            <a:avLst/>
            <a:gdLst>
              <a:gd name="T0" fmla="*/ 219 w 1120"/>
              <a:gd name="T1" fmla="*/ 1764 h 1764"/>
              <a:gd name="T2" fmla="*/ 0 w 1120"/>
              <a:gd name="T3" fmla="*/ 1539 h 1764"/>
              <a:gd name="T4" fmla="*/ 676 w 1120"/>
              <a:gd name="T5" fmla="*/ 889 h 1764"/>
              <a:gd name="T6" fmla="*/ 27 w 1120"/>
              <a:gd name="T7" fmla="*/ 216 h 1764"/>
              <a:gd name="T8" fmla="*/ 252 w 1120"/>
              <a:gd name="T9" fmla="*/ 0 h 1764"/>
              <a:gd name="T10" fmla="*/ 1120 w 1120"/>
              <a:gd name="T11" fmla="*/ 899 h 1764"/>
              <a:gd name="T12" fmla="*/ 219 w 1120"/>
              <a:gd name="T13" fmla="*/ 1764 h 17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20" h="1764">
                <a:moveTo>
                  <a:pt x="219" y="1764"/>
                </a:moveTo>
                <a:lnTo>
                  <a:pt x="0" y="1539"/>
                </a:lnTo>
                <a:lnTo>
                  <a:pt x="676" y="889"/>
                </a:lnTo>
                <a:lnTo>
                  <a:pt x="27" y="216"/>
                </a:lnTo>
                <a:lnTo>
                  <a:pt x="252" y="0"/>
                </a:lnTo>
                <a:lnTo>
                  <a:pt x="1120" y="899"/>
                </a:lnTo>
                <a:lnTo>
                  <a:pt x="219" y="176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sz="1899" kern="0">
              <a:solidFill>
                <a:srgbClr val="717074"/>
              </a:solidFill>
            </a:endParaRPr>
          </a:p>
        </p:txBody>
      </p:sp>
      <p:sp>
        <p:nvSpPr>
          <p:cNvPr id="51" name="Rectangle 58"/>
          <p:cNvSpPr>
            <a:spLocks/>
          </p:cNvSpPr>
          <p:nvPr/>
        </p:nvSpPr>
        <p:spPr>
          <a:xfrm>
            <a:off x="3138319" y="4992562"/>
            <a:ext cx="837057" cy="215388"/>
          </a:xfrm>
          <a:prstGeom prst="rect">
            <a:avLst/>
          </a:prstGeom>
          <a:noFill/>
          <a:ln>
            <a:noFill/>
          </a:ln>
          <a:scene3d>
            <a:camera prst="obliqueTopRight"/>
            <a:lightRig rig="balanced" dir="t"/>
          </a:scene3d>
          <a:sp3d z="-12700" extrusionH="254000" prstMaterial="matte">
            <a:bevelT w="0" h="0"/>
            <a:bevelB w="0" h="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t">
            <a:spAutoFit/>
            <a:flatTx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Compute</a:t>
            </a:r>
          </a:p>
        </p:txBody>
      </p:sp>
      <p:sp>
        <p:nvSpPr>
          <p:cNvPr id="52" name="Rectangle 59"/>
          <p:cNvSpPr>
            <a:spLocks/>
          </p:cNvSpPr>
          <p:nvPr/>
        </p:nvSpPr>
        <p:spPr>
          <a:xfrm>
            <a:off x="4600897" y="4989582"/>
            <a:ext cx="997425" cy="430775"/>
          </a:xfrm>
          <a:prstGeom prst="rect">
            <a:avLst/>
          </a:prstGeom>
          <a:noFill/>
          <a:ln>
            <a:noFill/>
          </a:ln>
          <a:scene3d>
            <a:camera prst="obliqueTopRight"/>
            <a:lightRig rig="balanced" dir="t"/>
          </a:scene3d>
          <a:sp3d z="-12700" extrusionH="254000" prstMaterial="matte">
            <a:bevelT w="0" h="0"/>
            <a:bevelB w="0" h="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t">
            <a:spAutoFit/>
            <a:flatTx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Networking </a:t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</a:rPr>
              <a:t>&amp; Security</a:t>
            </a:r>
          </a:p>
        </p:txBody>
      </p:sp>
      <p:sp>
        <p:nvSpPr>
          <p:cNvPr id="53" name="Rectangle 60"/>
          <p:cNvSpPr>
            <a:spLocks/>
          </p:cNvSpPr>
          <p:nvPr/>
        </p:nvSpPr>
        <p:spPr>
          <a:xfrm>
            <a:off x="6204907" y="5021314"/>
            <a:ext cx="693216" cy="215388"/>
          </a:xfrm>
          <a:prstGeom prst="rect">
            <a:avLst/>
          </a:prstGeom>
          <a:noFill/>
          <a:ln>
            <a:noFill/>
          </a:ln>
          <a:scene3d>
            <a:camera prst="obliqueTopRight"/>
            <a:lightRig rig="balanced" dir="t"/>
          </a:scene3d>
          <a:sp3d z="-12700" extrusionH="254000" prstMaterial="matte">
            <a:bevelT w="0" h="0"/>
            <a:bevelB w="0" h="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t">
            <a:spAutoFit/>
            <a:flatTx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Storage</a:t>
            </a:r>
          </a:p>
        </p:txBody>
      </p:sp>
      <p:sp>
        <p:nvSpPr>
          <p:cNvPr id="54" name="Rectangle 61"/>
          <p:cNvSpPr>
            <a:spLocks/>
          </p:cNvSpPr>
          <p:nvPr/>
        </p:nvSpPr>
        <p:spPr>
          <a:xfrm>
            <a:off x="8245749" y="5017351"/>
            <a:ext cx="1058098" cy="215388"/>
          </a:xfrm>
          <a:prstGeom prst="rect">
            <a:avLst/>
          </a:prstGeom>
          <a:noFill/>
          <a:ln>
            <a:noFill/>
          </a:ln>
          <a:scene3d>
            <a:camera prst="obliqueTopRight"/>
            <a:lightRig rig="balanced" dir="t"/>
          </a:scene3d>
          <a:sp3d z="-12700" extrusionH="254000" prstMaterial="matte">
            <a:bevelT w="0" h="0"/>
            <a:bevelB w="0" h="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t">
            <a:spAutoFit/>
            <a:flatTx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Hybrid Cloud</a:t>
            </a:r>
          </a:p>
        </p:txBody>
      </p:sp>
      <p:sp>
        <p:nvSpPr>
          <p:cNvPr id="55" name="Rectangle 62"/>
          <p:cNvSpPr>
            <a:spLocks/>
          </p:cNvSpPr>
          <p:nvPr/>
        </p:nvSpPr>
        <p:spPr>
          <a:xfrm>
            <a:off x="2637478" y="4662619"/>
            <a:ext cx="2586178" cy="301239"/>
          </a:xfrm>
          <a:prstGeom prst="rect">
            <a:avLst/>
          </a:prstGeom>
          <a:noFill/>
          <a:ln>
            <a:noFill/>
          </a:ln>
          <a:scene3d>
            <a:camera prst="obliqueTopRight"/>
            <a:lightRig rig="balanced" dir="t"/>
          </a:scene3d>
          <a:sp3d z="-12700" extrusionH="254000" prstMaterial="matte">
            <a:bevelT w="0" h="0"/>
            <a:bevelB w="0" h="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137124" tIns="45708" rIns="0" bIns="0" rtlCol="0" anchor="t">
            <a:flatTx/>
          </a:bodyPr>
          <a:lstStyle/>
          <a:p>
            <a:r>
              <a:rPr lang="en-US" sz="1400" dirty="0">
                <a:solidFill>
                  <a:schemeClr val="accent3"/>
                </a:solidFill>
              </a:rPr>
              <a:t>Virtual / Cloud Infrastructure</a:t>
            </a:r>
          </a:p>
        </p:txBody>
      </p:sp>
      <p:sp>
        <p:nvSpPr>
          <p:cNvPr id="56" name="Rectangle 15"/>
          <p:cNvSpPr/>
          <p:nvPr/>
        </p:nvSpPr>
        <p:spPr>
          <a:xfrm>
            <a:off x="2771399" y="2801802"/>
            <a:ext cx="6392825" cy="82071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1600" b="1" dirty="0">
                <a:solidFill>
                  <a:schemeClr val="bg1"/>
                </a:solidFill>
              </a:rPr>
              <a:t>vRealize </a:t>
            </a:r>
            <a:r>
              <a:rPr lang="en-US" sz="1600" b="1" dirty="0" smtClean="0">
                <a:solidFill>
                  <a:schemeClr val="bg1"/>
                </a:solidFill>
              </a:rPr>
              <a:t>Automation</a:t>
            </a:r>
          </a:p>
          <a:p>
            <a:pPr algn="ctr">
              <a:lnSpc>
                <a:spcPct val="90000"/>
              </a:lnSpc>
            </a:pPr>
            <a:endParaRPr lang="en-US" sz="1600" b="1" baseline="30000" dirty="0">
              <a:solidFill>
                <a:schemeClr val="bg1"/>
              </a:solidFill>
            </a:endParaRPr>
          </a:p>
        </p:txBody>
      </p:sp>
      <p:sp>
        <p:nvSpPr>
          <p:cNvPr id="57" name="Rectangle 14"/>
          <p:cNvSpPr/>
          <p:nvPr/>
        </p:nvSpPr>
        <p:spPr>
          <a:xfrm>
            <a:off x="9418677" y="2443829"/>
            <a:ext cx="1890538" cy="1016933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1400" dirty="0">
                <a:solidFill>
                  <a:schemeClr val="accent3"/>
                </a:solidFill>
              </a:rPr>
              <a:t>DevOps</a:t>
            </a:r>
          </a:p>
        </p:txBody>
      </p:sp>
      <p:sp>
        <p:nvSpPr>
          <p:cNvPr id="58" name="Rectangle 101"/>
          <p:cNvSpPr/>
          <p:nvPr/>
        </p:nvSpPr>
        <p:spPr>
          <a:xfrm>
            <a:off x="9418677" y="3605903"/>
            <a:ext cx="1890538" cy="1016933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1400" dirty="0">
                <a:solidFill>
                  <a:schemeClr val="accent3"/>
                </a:solidFill>
              </a:rPr>
              <a:t>Extensibility</a:t>
            </a:r>
          </a:p>
        </p:txBody>
      </p:sp>
      <p:sp>
        <p:nvSpPr>
          <p:cNvPr id="59" name="Rectangle 100"/>
          <p:cNvSpPr/>
          <p:nvPr/>
        </p:nvSpPr>
        <p:spPr>
          <a:xfrm>
            <a:off x="9536227" y="2827307"/>
            <a:ext cx="1665066" cy="50159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tIns="91416" bIns="91416" rtlCol="0" anchor="ctr"/>
          <a:lstStyle/>
          <a:p>
            <a:pPr algn="ctr">
              <a:lnSpc>
                <a:spcPct val="90000"/>
              </a:lnSpc>
            </a:pPr>
            <a:r>
              <a:rPr lang="en-US" sz="1400" dirty="0" smtClean="0">
                <a:solidFill>
                  <a:schemeClr val="bg1"/>
                </a:solidFill>
              </a:rPr>
              <a:t>Release Automation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60" name="Rectangle 103"/>
          <p:cNvSpPr/>
          <p:nvPr/>
        </p:nvSpPr>
        <p:spPr>
          <a:xfrm>
            <a:off x="9536227" y="3996763"/>
            <a:ext cx="1665066" cy="50159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tIns="91416" bIns="91416" rtlCol="0" anchor="ctr"/>
          <a:lstStyle/>
          <a:p>
            <a:pPr algn="ctr">
              <a:lnSpc>
                <a:spcPct val="90000"/>
              </a:lnSpc>
            </a:pPr>
            <a:endParaRPr lang="en-US" sz="1400" dirty="0">
              <a:solidFill>
                <a:schemeClr val="accent3"/>
              </a:solidFill>
            </a:endParaRPr>
          </a:p>
        </p:txBody>
      </p:sp>
      <p:sp>
        <p:nvSpPr>
          <p:cNvPr id="61" name="Rectangle 71"/>
          <p:cNvSpPr/>
          <p:nvPr/>
        </p:nvSpPr>
        <p:spPr>
          <a:xfrm>
            <a:off x="2771399" y="3688701"/>
            <a:ext cx="6396969" cy="8355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 b="1" baseline="30000" dirty="0">
              <a:solidFill>
                <a:schemeClr val="bg1"/>
              </a:solidFill>
            </a:endParaRPr>
          </a:p>
        </p:txBody>
      </p:sp>
      <p:pic>
        <p:nvPicPr>
          <p:cNvPr id="62" name="Picture 7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63492" y="3778825"/>
            <a:ext cx="687003" cy="689053"/>
          </a:xfrm>
          <a:prstGeom prst="rect">
            <a:avLst/>
          </a:prstGeom>
        </p:spPr>
      </p:pic>
      <p:pic>
        <p:nvPicPr>
          <p:cNvPr id="63" name="Picture 73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2878296" y="3764901"/>
            <a:ext cx="709200" cy="687003"/>
          </a:xfrm>
          <a:prstGeom prst="rect">
            <a:avLst/>
          </a:prstGeom>
        </p:spPr>
      </p:pic>
      <p:pic>
        <p:nvPicPr>
          <p:cNvPr id="64" name="Picture 7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01492" y="3781215"/>
            <a:ext cx="687003" cy="687003"/>
          </a:xfrm>
          <a:prstGeom prst="rect">
            <a:avLst/>
          </a:prstGeom>
        </p:spPr>
      </p:pic>
      <p:pic>
        <p:nvPicPr>
          <p:cNvPr id="65" name="Picture 7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15291" y="3775449"/>
            <a:ext cx="687004" cy="687004"/>
          </a:xfrm>
          <a:prstGeom prst="rect">
            <a:avLst/>
          </a:prstGeom>
        </p:spPr>
      </p:pic>
      <p:pic>
        <p:nvPicPr>
          <p:cNvPr id="66" name="Picture 8" descr="http://www.dome9.com/wp-content/uploads/2011/10/OpenStack_Logo.pn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76646" y="5801205"/>
            <a:ext cx="1164249" cy="317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12" descr="http://i1.wp.com/www.ampleindsol.com/wp-content/uploads/2012/12/amazon-web-services.png?resize=650%2C240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36295" y="5776425"/>
            <a:ext cx="927068" cy="342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4" descr="http://www.cloudlinktech.com/wp-content/uploads/2014/08/vCloud-Air-logo.png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55432" y="5585328"/>
            <a:ext cx="1204663" cy="573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2" descr="http://software.intel.com/sites/default/files/article/250301/redhat-logo-72x20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411695" y="5952643"/>
            <a:ext cx="992607" cy="250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6" descr="http://www.kazila.com/images/kvm-logo.png"/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9495" y="5959832"/>
            <a:ext cx="529588" cy="283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2" descr="http://cdn1.virtualization.info/en/logos/vmware.gif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05828" y="5527186"/>
            <a:ext cx="1333691" cy="432646"/>
          </a:xfrm>
          <a:prstGeom prst="rect">
            <a:avLst/>
          </a:prstGeom>
          <a:noFill/>
        </p:spPr>
      </p:pic>
      <p:pic>
        <p:nvPicPr>
          <p:cNvPr id="72" name="Picture 6" descr="http://upload.wikimedia.org/wikipedia/commons/e/e6/Microsoft_Logo.png"/>
          <p:cNvPicPr>
            <a:picLocks noChangeAspect="1" noChangeArrowheads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74131" y="5662186"/>
            <a:ext cx="1002378" cy="188322"/>
          </a:xfrm>
          <a:prstGeom prst="rect">
            <a:avLst/>
          </a:prstGeom>
          <a:noFill/>
        </p:spPr>
      </p:pic>
      <p:pic>
        <p:nvPicPr>
          <p:cNvPr id="73" name="Picture 6" descr="http://virtualization.info/images/radar/citrix.gif"/>
          <p:cNvPicPr>
            <a:picLocks noChangeAspect="1" noChangeArrowheads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62899" y="5589256"/>
            <a:ext cx="1061083" cy="310306"/>
          </a:xfrm>
          <a:prstGeom prst="rect">
            <a:avLst/>
          </a:prstGeom>
          <a:noFill/>
        </p:spPr>
      </p:pic>
      <p:grpSp>
        <p:nvGrpSpPr>
          <p:cNvPr id="74" name="Group 87"/>
          <p:cNvGrpSpPr/>
          <p:nvPr/>
        </p:nvGrpSpPr>
        <p:grpSpPr>
          <a:xfrm>
            <a:off x="4529003" y="3832267"/>
            <a:ext cx="2916407" cy="618434"/>
            <a:chOff x="2977558" y="2730002"/>
            <a:chExt cx="3700050" cy="511102"/>
          </a:xfrm>
        </p:grpSpPr>
        <p:grpSp>
          <p:nvGrpSpPr>
            <p:cNvPr id="75" name="Group 88"/>
            <p:cNvGrpSpPr/>
            <p:nvPr/>
          </p:nvGrpSpPr>
          <p:grpSpPr>
            <a:xfrm>
              <a:off x="2977558" y="2730002"/>
              <a:ext cx="1197043" cy="511102"/>
              <a:chOff x="681450" y="3414152"/>
              <a:chExt cx="1349979" cy="574990"/>
            </a:xfrm>
          </p:grpSpPr>
          <p:sp>
            <p:nvSpPr>
              <p:cNvPr id="82" name="Rectangle 102"/>
              <p:cNvSpPr/>
              <p:nvPr/>
            </p:nvSpPr>
            <p:spPr>
              <a:xfrm>
                <a:off x="681450" y="3414152"/>
                <a:ext cx="1349979" cy="574990"/>
              </a:xfrm>
              <a:prstGeom prst="rect">
                <a:avLst/>
              </a:prstGeom>
              <a:solidFill>
                <a:srgbClr val="6DB33F"/>
              </a:solidFill>
              <a:ln w="9525" cap="flat" cmpd="sng" algn="ctr">
                <a:solidFill>
                  <a:srgbClr val="6DB33F">
                    <a:lumMod val="7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lIns="91440" rtlCol="0" anchor="ctr"/>
              <a:lstStyle/>
              <a:p>
                <a:pPr algn="ctr" defTabSz="1217756">
                  <a:defRPr/>
                </a:pPr>
                <a:r>
                  <a:rPr lang="en-US" sz="1500" kern="0" dirty="0">
                    <a:solidFill>
                      <a:sysClr val="window" lastClr="FFFFFF"/>
                    </a:solidFill>
                  </a:rPr>
                  <a:t>             </a:t>
                </a:r>
              </a:p>
            </p:txBody>
          </p:sp>
          <p:sp>
            <p:nvSpPr>
              <p:cNvPr id="83" name="Rectangle 104"/>
              <p:cNvSpPr/>
              <p:nvPr/>
            </p:nvSpPr>
            <p:spPr>
              <a:xfrm>
                <a:off x="920978" y="3555846"/>
                <a:ext cx="870914" cy="2861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defTabSz="1217756">
                  <a:defRPr/>
                </a:pPr>
                <a:r>
                  <a:rPr lang="en-US" sz="1400" b="1" kern="0" dirty="0" smtClean="0">
                    <a:solidFill>
                      <a:schemeClr val="bg1"/>
                    </a:solidFill>
                  </a:rPr>
                  <a:t>IaaS</a:t>
                </a:r>
              </a:p>
            </p:txBody>
          </p:sp>
        </p:grpSp>
        <p:grpSp>
          <p:nvGrpSpPr>
            <p:cNvPr id="76" name="Group 89"/>
            <p:cNvGrpSpPr/>
            <p:nvPr/>
          </p:nvGrpSpPr>
          <p:grpSpPr>
            <a:xfrm>
              <a:off x="4240347" y="2730002"/>
              <a:ext cx="1174759" cy="511102"/>
              <a:chOff x="2060417" y="3414152"/>
              <a:chExt cx="1324847" cy="574990"/>
            </a:xfrm>
          </p:grpSpPr>
          <p:sp>
            <p:nvSpPr>
              <p:cNvPr id="80" name="Rectangle 97"/>
              <p:cNvSpPr/>
              <p:nvPr/>
            </p:nvSpPr>
            <p:spPr>
              <a:xfrm>
                <a:off x="2060417" y="3414152"/>
                <a:ext cx="1324847" cy="574990"/>
              </a:xfrm>
              <a:prstGeom prst="rect">
                <a:avLst/>
              </a:prstGeom>
              <a:solidFill>
                <a:srgbClr val="6DB33F"/>
              </a:solidFill>
              <a:ln w="9525" cap="flat" cmpd="sng" algn="ctr">
                <a:solidFill>
                  <a:srgbClr val="6DB33F">
                    <a:lumMod val="7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lIns="91440" rtlCol="0" anchor="ctr"/>
              <a:lstStyle/>
              <a:p>
                <a:pPr algn="ctr" defTabSz="1217756">
                  <a:defRPr/>
                </a:pPr>
                <a:r>
                  <a:rPr lang="en-US" sz="1500" kern="0" dirty="0">
                    <a:solidFill>
                      <a:sysClr val="window" lastClr="FFFFFF"/>
                    </a:solidFill>
                  </a:rPr>
                  <a:t>      </a:t>
                </a:r>
              </a:p>
            </p:txBody>
          </p:sp>
          <p:sp>
            <p:nvSpPr>
              <p:cNvPr id="81" name="Rectangle 98"/>
              <p:cNvSpPr/>
              <p:nvPr/>
            </p:nvSpPr>
            <p:spPr>
              <a:xfrm>
                <a:off x="2091857" y="3470814"/>
                <a:ext cx="1261966" cy="4864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defTabSz="1217756">
                  <a:defRPr/>
                </a:pPr>
                <a:r>
                  <a:rPr lang="en-US" sz="1400" b="1" kern="0" dirty="0" smtClean="0">
                    <a:solidFill>
                      <a:schemeClr val="bg1"/>
                    </a:solidFill>
                  </a:rPr>
                  <a:t>App-</a:t>
                </a:r>
              </a:p>
              <a:p>
                <a:pPr algn="ctr" defTabSz="1217756">
                  <a:defRPr/>
                </a:pPr>
                <a:r>
                  <a:rPr lang="en-US" sz="1400" b="1" kern="0" dirty="0" smtClean="0">
                    <a:solidFill>
                      <a:schemeClr val="bg1"/>
                    </a:solidFill>
                  </a:rPr>
                  <a:t>Centric</a:t>
                </a:r>
              </a:p>
            </p:txBody>
          </p:sp>
        </p:grpSp>
        <p:grpSp>
          <p:nvGrpSpPr>
            <p:cNvPr id="77" name="Group 90"/>
            <p:cNvGrpSpPr/>
            <p:nvPr/>
          </p:nvGrpSpPr>
          <p:grpSpPr>
            <a:xfrm>
              <a:off x="5480565" y="2730002"/>
              <a:ext cx="1197043" cy="511102"/>
              <a:chOff x="3413932" y="3414152"/>
              <a:chExt cx="1349979" cy="574990"/>
            </a:xfrm>
          </p:grpSpPr>
          <p:sp>
            <p:nvSpPr>
              <p:cNvPr id="78" name="Rectangle 91"/>
              <p:cNvSpPr/>
              <p:nvPr/>
            </p:nvSpPr>
            <p:spPr>
              <a:xfrm>
                <a:off x="3413932" y="3414152"/>
                <a:ext cx="1349979" cy="574990"/>
              </a:xfrm>
              <a:prstGeom prst="rect">
                <a:avLst/>
              </a:prstGeom>
              <a:solidFill>
                <a:srgbClr val="6DB33F"/>
              </a:solidFill>
              <a:ln w="9525" cap="flat" cmpd="sng" algn="ctr">
                <a:solidFill>
                  <a:srgbClr val="6DB33F">
                    <a:lumMod val="7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lIns="91440" rtlCol="0" anchor="ctr"/>
              <a:lstStyle/>
              <a:p>
                <a:pPr algn="ctr" defTabSz="1217756">
                  <a:defRPr/>
                </a:pPr>
                <a:r>
                  <a:rPr lang="en-US" sz="1500" kern="0" dirty="0">
                    <a:solidFill>
                      <a:sysClr val="window" lastClr="FFFFFF"/>
                    </a:solidFill>
                  </a:rPr>
                  <a:t>    </a:t>
                </a:r>
              </a:p>
            </p:txBody>
          </p:sp>
          <p:sp>
            <p:nvSpPr>
              <p:cNvPr id="79" name="Rectangle 92"/>
              <p:cNvSpPr/>
              <p:nvPr/>
            </p:nvSpPr>
            <p:spPr>
              <a:xfrm>
                <a:off x="3597970" y="3555846"/>
                <a:ext cx="981921" cy="2861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defTabSz="1217756">
                  <a:defRPr/>
                </a:pPr>
                <a:r>
                  <a:rPr lang="en-US" sz="1400" b="1" kern="0" dirty="0" smtClean="0">
                    <a:solidFill>
                      <a:schemeClr val="bg1"/>
                    </a:solidFill>
                  </a:rPr>
                  <a:t>XaaS</a:t>
                </a:r>
                <a:endParaRPr lang="en-US" sz="1400" b="1" kern="0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84" name="Group 105"/>
          <p:cNvGrpSpPr/>
          <p:nvPr/>
        </p:nvGrpSpPr>
        <p:grpSpPr>
          <a:xfrm>
            <a:off x="10042131" y="4080279"/>
            <a:ext cx="750671" cy="308232"/>
            <a:chOff x="781717" y="4050048"/>
            <a:chExt cx="2041136" cy="892811"/>
          </a:xfrm>
          <a:effectLst>
            <a:outerShdw blurRad="12700" dist="38100" dir="2700000" algn="tl" rotWithShape="0">
              <a:prstClr val="black">
                <a:alpha val="10000"/>
              </a:prstClr>
            </a:outerShdw>
          </a:effectLst>
        </p:grpSpPr>
        <p:sp>
          <p:nvSpPr>
            <p:cNvPr id="85" name="Rounded Rectangle 106"/>
            <p:cNvSpPr/>
            <p:nvPr/>
          </p:nvSpPr>
          <p:spPr>
            <a:xfrm>
              <a:off x="781717" y="4637758"/>
              <a:ext cx="2041136" cy="305101"/>
            </a:xfrm>
            <a:prstGeom prst="roundRect">
              <a:avLst/>
            </a:prstGeom>
            <a:solidFill>
              <a:sysClr val="window" lastClr="FFFFFF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7756">
                <a:defRPr/>
              </a:pPr>
              <a:endParaRPr lang="en-US" kern="0" dirty="0">
                <a:solidFill>
                  <a:sysClr val="window" lastClr="FFFFFF"/>
                </a:solidFill>
              </a:endParaRPr>
            </a:p>
          </p:txBody>
        </p:sp>
        <p:sp>
          <p:nvSpPr>
            <p:cNvPr id="86" name="Oval 107"/>
            <p:cNvSpPr/>
            <p:nvPr/>
          </p:nvSpPr>
          <p:spPr>
            <a:xfrm>
              <a:off x="911965" y="4050048"/>
              <a:ext cx="332509" cy="302280"/>
            </a:xfrm>
            <a:prstGeom prst="ellipse">
              <a:avLst/>
            </a:prstGeom>
            <a:noFill/>
            <a:ln w="1905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1217756">
                <a:defRPr/>
              </a:pPr>
              <a:endParaRPr lang="en-US" kern="0" dirty="0">
                <a:solidFill>
                  <a:sysClr val="window" lastClr="FFFFFF"/>
                </a:solidFill>
              </a:endParaRPr>
            </a:p>
          </p:txBody>
        </p:sp>
        <p:cxnSp>
          <p:nvCxnSpPr>
            <p:cNvPr id="87" name="Straight Connector 108"/>
            <p:cNvCxnSpPr/>
            <p:nvPr/>
          </p:nvCxnSpPr>
          <p:spPr>
            <a:xfrm flipH="1">
              <a:off x="1076127" y="4352328"/>
              <a:ext cx="2093" cy="354718"/>
            </a:xfrm>
            <a:prstGeom prst="line">
              <a:avLst/>
            </a:prstGeom>
            <a:noFill/>
            <a:ln w="19050" cap="flat" cmpd="sng" algn="ctr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sp>
          <p:nvSpPr>
            <p:cNvPr id="88" name="Oval 109"/>
            <p:cNvSpPr/>
            <p:nvPr/>
          </p:nvSpPr>
          <p:spPr>
            <a:xfrm>
              <a:off x="1402769" y="4050048"/>
              <a:ext cx="332509" cy="302280"/>
            </a:xfrm>
            <a:prstGeom prst="ellipse">
              <a:avLst/>
            </a:prstGeom>
            <a:noFill/>
            <a:ln w="1905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1217756">
                <a:defRPr/>
              </a:pPr>
              <a:endParaRPr lang="en-US" kern="0" dirty="0">
                <a:solidFill>
                  <a:sysClr val="window" lastClr="FFFFFF"/>
                </a:solidFill>
              </a:endParaRPr>
            </a:p>
          </p:txBody>
        </p:sp>
        <p:cxnSp>
          <p:nvCxnSpPr>
            <p:cNvPr id="89" name="Straight Connector 110"/>
            <p:cNvCxnSpPr/>
            <p:nvPr/>
          </p:nvCxnSpPr>
          <p:spPr>
            <a:xfrm flipH="1">
              <a:off x="1566933" y="4352328"/>
              <a:ext cx="2093" cy="354718"/>
            </a:xfrm>
            <a:prstGeom prst="line">
              <a:avLst/>
            </a:prstGeom>
            <a:noFill/>
            <a:ln w="19050" cap="flat" cmpd="sng" algn="ctr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sp>
          <p:nvSpPr>
            <p:cNvPr id="90" name="Oval 111"/>
            <p:cNvSpPr/>
            <p:nvPr/>
          </p:nvSpPr>
          <p:spPr>
            <a:xfrm>
              <a:off x="1888970" y="4050048"/>
              <a:ext cx="332509" cy="302280"/>
            </a:xfrm>
            <a:prstGeom prst="ellipse">
              <a:avLst/>
            </a:prstGeom>
            <a:noFill/>
            <a:ln w="1905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1217756">
                <a:defRPr/>
              </a:pPr>
              <a:endParaRPr lang="en-US" b="1" kern="0" dirty="0">
                <a:solidFill>
                  <a:sysClr val="window" lastClr="FFFFFF"/>
                </a:solidFill>
              </a:endParaRPr>
            </a:p>
          </p:txBody>
        </p:sp>
        <p:cxnSp>
          <p:nvCxnSpPr>
            <p:cNvPr id="91" name="Straight Connector 112"/>
            <p:cNvCxnSpPr/>
            <p:nvPr/>
          </p:nvCxnSpPr>
          <p:spPr>
            <a:xfrm flipH="1">
              <a:off x="2053134" y="4352328"/>
              <a:ext cx="2093" cy="354718"/>
            </a:xfrm>
            <a:prstGeom prst="line">
              <a:avLst/>
            </a:prstGeom>
            <a:noFill/>
            <a:ln w="19050" cap="flat" cmpd="sng" algn="ctr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sp>
          <p:nvSpPr>
            <p:cNvPr id="92" name="Oval 113"/>
            <p:cNvSpPr/>
            <p:nvPr/>
          </p:nvSpPr>
          <p:spPr>
            <a:xfrm>
              <a:off x="2370460" y="4050048"/>
              <a:ext cx="332509" cy="302280"/>
            </a:xfrm>
            <a:prstGeom prst="ellipse">
              <a:avLst/>
            </a:prstGeom>
            <a:noFill/>
            <a:ln w="1905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1217756">
                <a:defRPr/>
              </a:pPr>
              <a:endParaRPr lang="en-US" b="1" kern="0" dirty="0">
                <a:solidFill>
                  <a:sysClr val="window" lastClr="FFFFFF"/>
                </a:solidFill>
              </a:endParaRPr>
            </a:p>
          </p:txBody>
        </p:sp>
        <p:cxnSp>
          <p:nvCxnSpPr>
            <p:cNvPr id="93" name="Straight Connector 114"/>
            <p:cNvCxnSpPr/>
            <p:nvPr/>
          </p:nvCxnSpPr>
          <p:spPr>
            <a:xfrm flipH="1">
              <a:off x="2534624" y="4352328"/>
              <a:ext cx="2093" cy="354718"/>
            </a:xfrm>
            <a:prstGeom prst="line">
              <a:avLst/>
            </a:prstGeom>
            <a:noFill/>
            <a:ln w="19050" cap="flat" cmpd="sng" algn="ctr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</p:grpSp>
      <p:sp>
        <p:nvSpPr>
          <p:cNvPr id="94" name="TextBox 115"/>
          <p:cNvSpPr txBox="1"/>
          <p:nvPr/>
        </p:nvSpPr>
        <p:spPr>
          <a:xfrm>
            <a:off x="4779036" y="3230803"/>
            <a:ext cx="2500401" cy="311071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1200" b="1" dirty="0">
                <a:solidFill>
                  <a:schemeClr val="bg1"/>
                </a:solidFill>
              </a:rPr>
              <a:t>Self-Service</a:t>
            </a:r>
          </a:p>
        </p:txBody>
      </p:sp>
      <p:sp>
        <p:nvSpPr>
          <p:cNvPr id="95" name="TextBox 116"/>
          <p:cNvSpPr txBox="1"/>
          <p:nvPr/>
        </p:nvSpPr>
        <p:spPr>
          <a:xfrm>
            <a:off x="4307637" y="3521379"/>
            <a:ext cx="1051255" cy="243522"/>
          </a:xfrm>
          <a:prstGeom prst="rect">
            <a:avLst/>
          </a:prstGeom>
          <a:solidFill>
            <a:schemeClr val="accent1"/>
          </a:solidFill>
        </p:spPr>
        <p:txBody>
          <a:bodyPr wrap="none" lIns="0" tIns="0" rIns="0" bIns="0" rtlCol="0" anchor="ctr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1200" b="1" dirty="0" smtClean="0">
                <a:solidFill>
                  <a:schemeClr val="bg1"/>
                </a:solidFill>
              </a:rPr>
              <a:t>GUI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96" name="TextBox 117"/>
          <p:cNvSpPr txBox="1"/>
          <p:nvPr/>
        </p:nvSpPr>
        <p:spPr>
          <a:xfrm>
            <a:off x="5450637" y="3521379"/>
            <a:ext cx="1051255" cy="243522"/>
          </a:xfrm>
          <a:prstGeom prst="rect">
            <a:avLst/>
          </a:prstGeom>
          <a:solidFill>
            <a:schemeClr val="accent1"/>
          </a:solidFill>
        </p:spPr>
        <p:txBody>
          <a:bodyPr wrap="none" lIns="0" tIns="0" rIns="0" bIns="0" rtlCol="0" anchor="ctr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1200" b="1" dirty="0" smtClean="0">
                <a:solidFill>
                  <a:schemeClr val="bg1"/>
                </a:solidFill>
              </a:rPr>
              <a:t>CLI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97" name="TextBox 118"/>
          <p:cNvSpPr txBox="1"/>
          <p:nvPr/>
        </p:nvSpPr>
        <p:spPr>
          <a:xfrm>
            <a:off x="6593637" y="3521379"/>
            <a:ext cx="1051255" cy="243522"/>
          </a:xfrm>
          <a:prstGeom prst="rect">
            <a:avLst/>
          </a:prstGeom>
          <a:solidFill>
            <a:schemeClr val="accent1"/>
          </a:solidFill>
        </p:spPr>
        <p:txBody>
          <a:bodyPr wrap="none" lIns="0" tIns="0" rIns="0" bIns="0" rtlCol="0" anchor="ctr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1200" b="1" dirty="0" smtClean="0">
                <a:solidFill>
                  <a:schemeClr val="bg1"/>
                </a:solidFill>
              </a:rPr>
              <a:t>API</a:t>
            </a:r>
            <a:endParaRPr lang="en-US" sz="1200" b="1" dirty="0">
              <a:solidFill>
                <a:schemeClr val="bg1"/>
              </a:solidFill>
            </a:endParaRPr>
          </a:p>
        </p:txBody>
      </p:sp>
      <p:pic>
        <p:nvPicPr>
          <p:cNvPr id="98" name="Picture 6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18173" y="2979980"/>
            <a:ext cx="501645" cy="501645"/>
          </a:xfrm>
          <a:prstGeom prst="rect">
            <a:avLst/>
          </a:prstGeom>
        </p:spPr>
      </p:pic>
      <p:pic>
        <p:nvPicPr>
          <p:cNvPr id="99" name="Picture 64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4561" y="2967560"/>
            <a:ext cx="685263" cy="498372"/>
          </a:xfrm>
          <a:prstGeom prst="rect">
            <a:avLst/>
          </a:prstGeom>
        </p:spPr>
      </p:pic>
      <p:grpSp>
        <p:nvGrpSpPr>
          <p:cNvPr id="100" name="Group 123"/>
          <p:cNvGrpSpPr/>
          <p:nvPr/>
        </p:nvGrpSpPr>
        <p:grpSpPr>
          <a:xfrm>
            <a:off x="3577097" y="2967560"/>
            <a:ext cx="487179" cy="487052"/>
            <a:chOff x="9433209" y="2584471"/>
            <a:chExt cx="1263619" cy="1263289"/>
          </a:xfrm>
        </p:grpSpPr>
        <p:sp>
          <p:nvSpPr>
            <p:cNvPr id="101" name="Oval 124"/>
            <p:cNvSpPr/>
            <p:nvPr/>
          </p:nvSpPr>
          <p:spPr bwMode="gray">
            <a:xfrm>
              <a:off x="9433209" y="2584471"/>
              <a:ext cx="1263619" cy="1263289"/>
            </a:xfrm>
            <a:prstGeom prst="ellipse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grpSp>
          <p:nvGrpSpPr>
            <p:cNvPr id="102" name="Group 125"/>
            <p:cNvGrpSpPr/>
            <p:nvPr/>
          </p:nvGrpSpPr>
          <p:grpSpPr>
            <a:xfrm>
              <a:off x="9557591" y="2832635"/>
              <a:ext cx="1014854" cy="766961"/>
              <a:chOff x="19515097" y="3423065"/>
              <a:chExt cx="585906" cy="442790"/>
            </a:xfrm>
          </p:grpSpPr>
          <p:sp>
            <p:nvSpPr>
              <p:cNvPr id="103" name="Freeform 17"/>
              <p:cNvSpPr>
                <a:spLocks/>
              </p:cNvSpPr>
              <p:nvPr/>
            </p:nvSpPr>
            <p:spPr bwMode="auto">
              <a:xfrm>
                <a:off x="19524049" y="3637073"/>
                <a:ext cx="576954" cy="228782"/>
              </a:xfrm>
              <a:custGeom>
                <a:avLst/>
                <a:gdLst>
                  <a:gd name="T0" fmla="*/ 1452 w 1457"/>
                  <a:gd name="T1" fmla="*/ 224 h 577"/>
                  <a:gd name="T2" fmla="*/ 1399 w 1457"/>
                  <a:gd name="T3" fmla="*/ 104 h 577"/>
                  <a:gd name="T4" fmla="*/ 1399 w 1457"/>
                  <a:gd name="T5" fmla="*/ 104 h 577"/>
                  <a:gd name="T6" fmla="*/ 1377 w 1457"/>
                  <a:gd name="T7" fmla="*/ 103 h 577"/>
                  <a:gd name="T8" fmla="*/ 1296 w 1457"/>
                  <a:gd name="T9" fmla="*/ 108 h 577"/>
                  <a:gd name="T10" fmla="*/ 1139 w 1457"/>
                  <a:gd name="T11" fmla="*/ 144 h 577"/>
                  <a:gd name="T12" fmla="*/ 853 w 1457"/>
                  <a:gd name="T13" fmla="*/ 271 h 577"/>
                  <a:gd name="T14" fmla="*/ 560 w 1457"/>
                  <a:gd name="T15" fmla="*/ 396 h 577"/>
                  <a:gd name="T16" fmla="*/ 393 w 1457"/>
                  <a:gd name="T17" fmla="*/ 429 h 577"/>
                  <a:gd name="T18" fmla="*/ 305 w 1457"/>
                  <a:gd name="T19" fmla="*/ 432 h 577"/>
                  <a:gd name="T20" fmla="*/ 266 w 1457"/>
                  <a:gd name="T21" fmla="*/ 420 h 577"/>
                  <a:gd name="T22" fmla="*/ 241 w 1457"/>
                  <a:gd name="T23" fmla="*/ 383 h 577"/>
                  <a:gd name="T24" fmla="*/ 69 w 1457"/>
                  <a:gd name="T25" fmla="*/ 49 h 577"/>
                  <a:gd name="T26" fmla="*/ 44 w 1457"/>
                  <a:gd name="T27" fmla="*/ 1 h 577"/>
                  <a:gd name="T28" fmla="*/ 22 w 1457"/>
                  <a:gd name="T29" fmla="*/ 0 h 577"/>
                  <a:gd name="T30" fmla="*/ 4 w 1457"/>
                  <a:gd name="T31" fmla="*/ 21 h 577"/>
                  <a:gd name="T32" fmla="*/ 15 w 1457"/>
                  <a:gd name="T33" fmla="*/ 43 h 577"/>
                  <a:gd name="T34" fmla="*/ 26 w 1457"/>
                  <a:gd name="T35" fmla="*/ 64 h 577"/>
                  <a:gd name="T36" fmla="*/ 48 w 1457"/>
                  <a:gd name="T37" fmla="*/ 107 h 577"/>
                  <a:gd name="T38" fmla="*/ 92 w 1457"/>
                  <a:gd name="T39" fmla="*/ 192 h 577"/>
                  <a:gd name="T40" fmla="*/ 265 w 1457"/>
                  <a:gd name="T41" fmla="*/ 527 h 577"/>
                  <a:gd name="T42" fmla="*/ 290 w 1457"/>
                  <a:gd name="T43" fmla="*/ 564 h 577"/>
                  <a:gd name="T44" fmla="*/ 328 w 1457"/>
                  <a:gd name="T45" fmla="*/ 576 h 577"/>
                  <a:gd name="T46" fmla="*/ 417 w 1457"/>
                  <a:gd name="T47" fmla="*/ 573 h 577"/>
                  <a:gd name="T48" fmla="*/ 584 w 1457"/>
                  <a:gd name="T49" fmla="*/ 540 h 577"/>
                  <a:gd name="T50" fmla="*/ 877 w 1457"/>
                  <a:gd name="T51" fmla="*/ 414 h 577"/>
                  <a:gd name="T52" fmla="*/ 1163 w 1457"/>
                  <a:gd name="T53" fmla="*/ 287 h 577"/>
                  <a:gd name="T54" fmla="*/ 1319 w 1457"/>
                  <a:gd name="T55" fmla="*/ 252 h 577"/>
                  <a:gd name="T56" fmla="*/ 1401 w 1457"/>
                  <a:gd name="T57" fmla="*/ 247 h 577"/>
                  <a:gd name="T58" fmla="*/ 1422 w 1457"/>
                  <a:gd name="T59" fmla="*/ 247 h 577"/>
                  <a:gd name="T60" fmla="*/ 1442 w 1457"/>
                  <a:gd name="T61" fmla="*/ 248 h 577"/>
                  <a:gd name="T62" fmla="*/ 1452 w 1457"/>
                  <a:gd name="T63" fmla="*/ 224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457" h="577">
                    <a:moveTo>
                      <a:pt x="1452" y="224"/>
                    </a:moveTo>
                    <a:cubicBezTo>
                      <a:pt x="1434" y="184"/>
                      <a:pt x="1417" y="144"/>
                      <a:pt x="1399" y="104"/>
                    </a:cubicBezTo>
                    <a:cubicBezTo>
                      <a:pt x="1399" y="104"/>
                      <a:pt x="1399" y="104"/>
                      <a:pt x="1399" y="104"/>
                    </a:cubicBezTo>
                    <a:cubicBezTo>
                      <a:pt x="1392" y="104"/>
                      <a:pt x="1384" y="103"/>
                      <a:pt x="1377" y="103"/>
                    </a:cubicBezTo>
                    <a:cubicBezTo>
                      <a:pt x="1350" y="104"/>
                      <a:pt x="1322" y="105"/>
                      <a:pt x="1296" y="108"/>
                    </a:cubicBezTo>
                    <a:cubicBezTo>
                      <a:pt x="1242" y="115"/>
                      <a:pt x="1190" y="127"/>
                      <a:pt x="1139" y="144"/>
                    </a:cubicBezTo>
                    <a:cubicBezTo>
                      <a:pt x="1039" y="176"/>
                      <a:pt x="947" y="224"/>
                      <a:pt x="853" y="271"/>
                    </a:cubicBezTo>
                    <a:cubicBezTo>
                      <a:pt x="760" y="318"/>
                      <a:pt x="665" y="365"/>
                      <a:pt x="560" y="396"/>
                    </a:cubicBezTo>
                    <a:cubicBezTo>
                      <a:pt x="507" y="412"/>
                      <a:pt x="451" y="424"/>
                      <a:pt x="393" y="429"/>
                    </a:cubicBezTo>
                    <a:cubicBezTo>
                      <a:pt x="364" y="432"/>
                      <a:pt x="335" y="433"/>
                      <a:pt x="305" y="432"/>
                    </a:cubicBezTo>
                    <a:cubicBezTo>
                      <a:pt x="291" y="432"/>
                      <a:pt x="278" y="430"/>
                      <a:pt x="266" y="420"/>
                    </a:cubicBezTo>
                    <a:cubicBezTo>
                      <a:pt x="253" y="410"/>
                      <a:pt x="248" y="396"/>
                      <a:pt x="241" y="383"/>
                    </a:cubicBezTo>
                    <a:cubicBezTo>
                      <a:pt x="184" y="273"/>
                      <a:pt x="127" y="162"/>
                      <a:pt x="69" y="49"/>
                    </a:cubicBezTo>
                    <a:cubicBezTo>
                      <a:pt x="60" y="33"/>
                      <a:pt x="52" y="17"/>
                      <a:pt x="44" y="1"/>
                    </a:cubicBezTo>
                    <a:cubicBezTo>
                      <a:pt x="36" y="1"/>
                      <a:pt x="29" y="0"/>
                      <a:pt x="22" y="0"/>
                    </a:cubicBezTo>
                    <a:cubicBezTo>
                      <a:pt x="9" y="0"/>
                      <a:pt x="0" y="8"/>
                      <a:pt x="4" y="21"/>
                    </a:cubicBezTo>
                    <a:cubicBezTo>
                      <a:pt x="7" y="29"/>
                      <a:pt x="12" y="36"/>
                      <a:pt x="15" y="43"/>
                    </a:cubicBezTo>
                    <a:cubicBezTo>
                      <a:pt x="19" y="50"/>
                      <a:pt x="22" y="57"/>
                      <a:pt x="26" y="64"/>
                    </a:cubicBezTo>
                    <a:cubicBezTo>
                      <a:pt x="33" y="78"/>
                      <a:pt x="41" y="92"/>
                      <a:pt x="48" y="107"/>
                    </a:cubicBezTo>
                    <a:cubicBezTo>
                      <a:pt x="63" y="135"/>
                      <a:pt x="78" y="164"/>
                      <a:pt x="92" y="192"/>
                    </a:cubicBezTo>
                    <a:cubicBezTo>
                      <a:pt x="151" y="305"/>
                      <a:pt x="208" y="417"/>
                      <a:pt x="265" y="527"/>
                    </a:cubicBezTo>
                    <a:cubicBezTo>
                      <a:pt x="272" y="540"/>
                      <a:pt x="277" y="554"/>
                      <a:pt x="290" y="564"/>
                    </a:cubicBezTo>
                    <a:cubicBezTo>
                      <a:pt x="302" y="574"/>
                      <a:pt x="314" y="576"/>
                      <a:pt x="328" y="576"/>
                    </a:cubicBezTo>
                    <a:cubicBezTo>
                      <a:pt x="359" y="577"/>
                      <a:pt x="388" y="576"/>
                      <a:pt x="417" y="573"/>
                    </a:cubicBezTo>
                    <a:cubicBezTo>
                      <a:pt x="475" y="568"/>
                      <a:pt x="531" y="556"/>
                      <a:pt x="584" y="540"/>
                    </a:cubicBezTo>
                    <a:cubicBezTo>
                      <a:pt x="689" y="509"/>
                      <a:pt x="784" y="461"/>
                      <a:pt x="877" y="414"/>
                    </a:cubicBezTo>
                    <a:cubicBezTo>
                      <a:pt x="970" y="367"/>
                      <a:pt x="1063" y="320"/>
                      <a:pt x="1163" y="287"/>
                    </a:cubicBezTo>
                    <a:cubicBezTo>
                      <a:pt x="1213" y="271"/>
                      <a:pt x="1265" y="259"/>
                      <a:pt x="1319" y="252"/>
                    </a:cubicBezTo>
                    <a:cubicBezTo>
                      <a:pt x="1346" y="249"/>
                      <a:pt x="1373" y="247"/>
                      <a:pt x="1401" y="247"/>
                    </a:cubicBezTo>
                    <a:cubicBezTo>
                      <a:pt x="1408" y="247"/>
                      <a:pt x="1415" y="247"/>
                      <a:pt x="1422" y="247"/>
                    </a:cubicBezTo>
                    <a:cubicBezTo>
                      <a:pt x="1429" y="248"/>
                      <a:pt x="1436" y="249"/>
                      <a:pt x="1442" y="248"/>
                    </a:cubicBezTo>
                    <a:cubicBezTo>
                      <a:pt x="1452" y="246"/>
                      <a:pt x="1457" y="236"/>
                      <a:pt x="1452" y="22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wrap="square" lIns="0" tIns="0" rIns="0" bIns="0" rtlCol="0" anchor="ctr" anchorCtr="0">
                <a:noAutofit/>
              </a:bodyPr>
              <a:lstStyle/>
              <a:p>
                <a:pPr algn="ctr"/>
                <a:endParaRPr lang="en-US" sz="1200" b="1" dirty="0">
                  <a:solidFill>
                    <a:schemeClr val="bg1"/>
                  </a:solidFill>
                  <a:cs typeface="Arial"/>
                </a:endParaRPr>
              </a:p>
            </p:txBody>
          </p:sp>
          <p:sp>
            <p:nvSpPr>
              <p:cNvPr id="104" name="Freeform 18"/>
              <p:cNvSpPr>
                <a:spLocks noEditPoints="1"/>
              </p:cNvSpPr>
              <p:nvPr/>
            </p:nvSpPr>
            <p:spPr bwMode="auto">
              <a:xfrm>
                <a:off x="19515097" y="3423065"/>
                <a:ext cx="576954" cy="354590"/>
              </a:xfrm>
              <a:custGeom>
                <a:avLst/>
                <a:gdLst>
                  <a:gd name="T0" fmla="*/ 1452 w 1457"/>
                  <a:gd name="T1" fmla="*/ 544 h 896"/>
                  <a:gd name="T2" fmla="*/ 1442 w 1457"/>
                  <a:gd name="T3" fmla="*/ 567 h 896"/>
                  <a:gd name="T4" fmla="*/ 1422 w 1457"/>
                  <a:gd name="T5" fmla="*/ 567 h 896"/>
                  <a:gd name="T6" fmla="*/ 1401 w 1457"/>
                  <a:gd name="T7" fmla="*/ 567 h 896"/>
                  <a:gd name="T8" fmla="*/ 1319 w 1457"/>
                  <a:gd name="T9" fmla="*/ 572 h 896"/>
                  <a:gd name="T10" fmla="*/ 1163 w 1457"/>
                  <a:gd name="T11" fmla="*/ 607 h 896"/>
                  <a:gd name="T12" fmla="*/ 877 w 1457"/>
                  <a:gd name="T13" fmla="*/ 734 h 896"/>
                  <a:gd name="T14" fmla="*/ 584 w 1457"/>
                  <a:gd name="T15" fmla="*/ 859 h 896"/>
                  <a:gd name="T16" fmla="*/ 417 w 1457"/>
                  <a:gd name="T17" fmla="*/ 892 h 896"/>
                  <a:gd name="T18" fmla="*/ 328 w 1457"/>
                  <a:gd name="T19" fmla="*/ 895 h 896"/>
                  <a:gd name="T20" fmla="*/ 289 w 1457"/>
                  <a:gd name="T21" fmla="*/ 883 h 896"/>
                  <a:gd name="T22" fmla="*/ 265 w 1457"/>
                  <a:gd name="T23" fmla="*/ 846 h 896"/>
                  <a:gd name="T24" fmla="*/ 92 w 1457"/>
                  <a:gd name="T25" fmla="*/ 512 h 896"/>
                  <a:gd name="T26" fmla="*/ 48 w 1457"/>
                  <a:gd name="T27" fmla="*/ 426 h 896"/>
                  <a:gd name="T28" fmla="*/ 26 w 1457"/>
                  <a:gd name="T29" fmla="*/ 383 h 896"/>
                  <a:gd name="T30" fmla="*/ 15 w 1457"/>
                  <a:gd name="T31" fmla="*/ 363 h 896"/>
                  <a:gd name="T32" fmla="*/ 4 w 1457"/>
                  <a:gd name="T33" fmla="*/ 341 h 896"/>
                  <a:gd name="T34" fmla="*/ 22 w 1457"/>
                  <a:gd name="T35" fmla="*/ 320 h 896"/>
                  <a:gd name="T36" fmla="*/ 69 w 1457"/>
                  <a:gd name="T37" fmla="*/ 321 h 896"/>
                  <a:gd name="T38" fmla="*/ 161 w 1457"/>
                  <a:gd name="T39" fmla="*/ 316 h 896"/>
                  <a:gd name="T40" fmla="*/ 488 w 1457"/>
                  <a:gd name="T41" fmla="*/ 219 h 896"/>
                  <a:gd name="T42" fmla="*/ 779 w 1457"/>
                  <a:gd name="T43" fmla="*/ 83 h 896"/>
                  <a:gd name="T44" fmla="*/ 1099 w 1457"/>
                  <a:gd name="T45" fmla="*/ 2 h 896"/>
                  <a:gd name="T46" fmla="*/ 1185 w 1457"/>
                  <a:gd name="T47" fmla="*/ 3 h 896"/>
                  <a:gd name="T48" fmla="*/ 1221 w 1457"/>
                  <a:gd name="T49" fmla="*/ 20 h 896"/>
                  <a:gd name="T50" fmla="*/ 1231 w 1457"/>
                  <a:gd name="T51" fmla="*/ 38 h 896"/>
                  <a:gd name="T52" fmla="*/ 1241 w 1457"/>
                  <a:gd name="T53" fmla="*/ 60 h 896"/>
                  <a:gd name="T54" fmla="*/ 1314 w 1457"/>
                  <a:gd name="T55" fmla="*/ 227 h 896"/>
                  <a:gd name="T56" fmla="*/ 1452 w 1457"/>
                  <a:gd name="T57" fmla="*/ 544 h 896"/>
                  <a:gd name="T58" fmla="*/ 789 w 1457"/>
                  <a:gd name="T59" fmla="*/ 667 h 896"/>
                  <a:gd name="T60" fmla="*/ 934 w 1457"/>
                  <a:gd name="T61" fmla="*/ 401 h 896"/>
                  <a:gd name="T62" fmla="*/ 656 w 1457"/>
                  <a:gd name="T63" fmla="*/ 249 h 896"/>
                  <a:gd name="T64" fmla="*/ 511 w 1457"/>
                  <a:gd name="T65" fmla="*/ 515 h 896"/>
                  <a:gd name="T66" fmla="*/ 789 w 1457"/>
                  <a:gd name="T67" fmla="*/ 667 h 8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457" h="896">
                    <a:moveTo>
                      <a:pt x="1452" y="544"/>
                    </a:moveTo>
                    <a:cubicBezTo>
                      <a:pt x="1457" y="555"/>
                      <a:pt x="1452" y="565"/>
                      <a:pt x="1442" y="567"/>
                    </a:cubicBezTo>
                    <a:cubicBezTo>
                      <a:pt x="1436" y="568"/>
                      <a:pt x="1429" y="567"/>
                      <a:pt x="1422" y="567"/>
                    </a:cubicBezTo>
                    <a:cubicBezTo>
                      <a:pt x="1415" y="567"/>
                      <a:pt x="1408" y="567"/>
                      <a:pt x="1401" y="567"/>
                    </a:cubicBezTo>
                    <a:cubicBezTo>
                      <a:pt x="1373" y="567"/>
                      <a:pt x="1346" y="568"/>
                      <a:pt x="1319" y="572"/>
                    </a:cubicBezTo>
                    <a:cubicBezTo>
                      <a:pt x="1265" y="578"/>
                      <a:pt x="1213" y="590"/>
                      <a:pt x="1163" y="607"/>
                    </a:cubicBezTo>
                    <a:cubicBezTo>
                      <a:pt x="1063" y="639"/>
                      <a:pt x="970" y="687"/>
                      <a:pt x="877" y="734"/>
                    </a:cubicBezTo>
                    <a:cubicBezTo>
                      <a:pt x="783" y="781"/>
                      <a:pt x="689" y="828"/>
                      <a:pt x="584" y="859"/>
                    </a:cubicBezTo>
                    <a:cubicBezTo>
                      <a:pt x="531" y="875"/>
                      <a:pt x="475" y="887"/>
                      <a:pt x="417" y="892"/>
                    </a:cubicBezTo>
                    <a:cubicBezTo>
                      <a:pt x="388" y="895"/>
                      <a:pt x="358" y="896"/>
                      <a:pt x="328" y="895"/>
                    </a:cubicBezTo>
                    <a:cubicBezTo>
                      <a:pt x="314" y="895"/>
                      <a:pt x="302" y="893"/>
                      <a:pt x="289" y="883"/>
                    </a:cubicBezTo>
                    <a:cubicBezTo>
                      <a:pt x="277" y="874"/>
                      <a:pt x="272" y="859"/>
                      <a:pt x="265" y="846"/>
                    </a:cubicBezTo>
                    <a:cubicBezTo>
                      <a:pt x="208" y="736"/>
                      <a:pt x="151" y="625"/>
                      <a:pt x="92" y="512"/>
                    </a:cubicBezTo>
                    <a:cubicBezTo>
                      <a:pt x="78" y="483"/>
                      <a:pt x="63" y="455"/>
                      <a:pt x="48" y="426"/>
                    </a:cubicBezTo>
                    <a:cubicBezTo>
                      <a:pt x="41" y="412"/>
                      <a:pt x="33" y="398"/>
                      <a:pt x="26" y="383"/>
                    </a:cubicBezTo>
                    <a:cubicBezTo>
                      <a:pt x="22" y="376"/>
                      <a:pt x="19" y="370"/>
                      <a:pt x="15" y="363"/>
                    </a:cubicBezTo>
                    <a:cubicBezTo>
                      <a:pt x="12" y="356"/>
                      <a:pt x="7" y="348"/>
                      <a:pt x="4" y="341"/>
                    </a:cubicBezTo>
                    <a:cubicBezTo>
                      <a:pt x="0" y="328"/>
                      <a:pt x="9" y="319"/>
                      <a:pt x="22" y="320"/>
                    </a:cubicBezTo>
                    <a:cubicBezTo>
                      <a:pt x="37" y="320"/>
                      <a:pt x="53" y="321"/>
                      <a:pt x="69" y="321"/>
                    </a:cubicBezTo>
                    <a:cubicBezTo>
                      <a:pt x="100" y="321"/>
                      <a:pt x="131" y="319"/>
                      <a:pt x="161" y="316"/>
                    </a:cubicBezTo>
                    <a:cubicBezTo>
                      <a:pt x="280" y="303"/>
                      <a:pt x="387" y="264"/>
                      <a:pt x="488" y="219"/>
                    </a:cubicBezTo>
                    <a:cubicBezTo>
                      <a:pt x="587" y="175"/>
                      <a:pt x="680" y="125"/>
                      <a:pt x="779" y="83"/>
                    </a:cubicBezTo>
                    <a:cubicBezTo>
                      <a:pt x="879" y="41"/>
                      <a:pt x="985" y="8"/>
                      <a:pt x="1099" y="2"/>
                    </a:cubicBezTo>
                    <a:cubicBezTo>
                      <a:pt x="1128" y="0"/>
                      <a:pt x="1156" y="1"/>
                      <a:pt x="1185" y="3"/>
                    </a:cubicBezTo>
                    <a:cubicBezTo>
                      <a:pt x="1198" y="3"/>
                      <a:pt x="1211" y="9"/>
                      <a:pt x="1221" y="20"/>
                    </a:cubicBezTo>
                    <a:cubicBezTo>
                      <a:pt x="1226" y="25"/>
                      <a:pt x="1229" y="31"/>
                      <a:pt x="1231" y="38"/>
                    </a:cubicBezTo>
                    <a:cubicBezTo>
                      <a:pt x="1235" y="45"/>
                      <a:pt x="1238" y="53"/>
                      <a:pt x="1241" y="60"/>
                    </a:cubicBezTo>
                    <a:cubicBezTo>
                      <a:pt x="1266" y="116"/>
                      <a:pt x="1290" y="172"/>
                      <a:pt x="1314" y="227"/>
                    </a:cubicBezTo>
                    <a:cubicBezTo>
                      <a:pt x="1360" y="334"/>
                      <a:pt x="1406" y="440"/>
                      <a:pt x="1452" y="544"/>
                    </a:cubicBezTo>
                    <a:close/>
                    <a:moveTo>
                      <a:pt x="789" y="667"/>
                    </a:moveTo>
                    <a:cubicBezTo>
                      <a:pt x="905" y="635"/>
                      <a:pt x="970" y="517"/>
                      <a:pt x="934" y="401"/>
                    </a:cubicBezTo>
                    <a:cubicBezTo>
                      <a:pt x="897" y="286"/>
                      <a:pt x="773" y="218"/>
                      <a:pt x="656" y="249"/>
                    </a:cubicBezTo>
                    <a:cubicBezTo>
                      <a:pt x="539" y="281"/>
                      <a:pt x="474" y="399"/>
                      <a:pt x="511" y="515"/>
                    </a:cubicBezTo>
                    <a:cubicBezTo>
                      <a:pt x="548" y="630"/>
                      <a:pt x="672" y="698"/>
                      <a:pt x="789" y="66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wrap="square" lIns="0" tIns="0" rIns="0" bIns="0" rtlCol="0" anchor="ctr" anchorCtr="0">
                <a:noAutofit/>
              </a:bodyPr>
              <a:lstStyle/>
              <a:p>
                <a:pPr algn="ctr"/>
                <a:endParaRPr lang="en-US" sz="1200" b="1" dirty="0">
                  <a:solidFill>
                    <a:schemeClr val="bg1"/>
                  </a:solidFill>
                  <a:cs typeface="Arial"/>
                </a:endParaRPr>
              </a:p>
            </p:txBody>
          </p:sp>
          <p:sp>
            <p:nvSpPr>
              <p:cNvPr id="105" name="Freeform 19"/>
              <p:cNvSpPr>
                <a:spLocks/>
              </p:cNvSpPr>
              <p:nvPr/>
            </p:nvSpPr>
            <p:spPr bwMode="auto">
              <a:xfrm>
                <a:off x="19755457" y="3542157"/>
                <a:ext cx="89967" cy="123569"/>
              </a:xfrm>
              <a:custGeom>
                <a:avLst/>
                <a:gdLst>
                  <a:gd name="T0" fmla="*/ 138 w 227"/>
                  <a:gd name="T1" fmla="*/ 312 h 312"/>
                  <a:gd name="T2" fmla="*/ 127 w 227"/>
                  <a:gd name="T3" fmla="*/ 278 h 312"/>
                  <a:gd name="T4" fmla="*/ 56 w 227"/>
                  <a:gd name="T5" fmla="*/ 280 h 312"/>
                  <a:gd name="T6" fmla="*/ 52 w 227"/>
                  <a:gd name="T7" fmla="*/ 226 h 312"/>
                  <a:gd name="T8" fmla="*/ 123 w 227"/>
                  <a:gd name="T9" fmla="*/ 225 h 312"/>
                  <a:gd name="T10" fmla="*/ 149 w 227"/>
                  <a:gd name="T11" fmla="*/ 199 h 312"/>
                  <a:gd name="T12" fmla="*/ 102 w 227"/>
                  <a:gd name="T13" fmla="*/ 182 h 312"/>
                  <a:gd name="T14" fmla="*/ 11 w 227"/>
                  <a:gd name="T15" fmla="*/ 132 h 312"/>
                  <a:gd name="T16" fmla="*/ 55 w 227"/>
                  <a:gd name="T17" fmla="*/ 46 h 312"/>
                  <a:gd name="T18" fmla="*/ 44 w 227"/>
                  <a:gd name="T19" fmla="*/ 12 h 312"/>
                  <a:gd name="T20" fmla="*/ 87 w 227"/>
                  <a:gd name="T21" fmla="*/ 0 h 312"/>
                  <a:gd name="T22" fmla="*/ 97 w 227"/>
                  <a:gd name="T23" fmla="*/ 31 h 312"/>
                  <a:gd name="T24" fmla="*/ 157 w 227"/>
                  <a:gd name="T25" fmla="*/ 28 h 312"/>
                  <a:gd name="T26" fmla="*/ 161 w 227"/>
                  <a:gd name="T27" fmla="*/ 80 h 312"/>
                  <a:gd name="T28" fmla="*/ 100 w 227"/>
                  <a:gd name="T29" fmla="*/ 83 h 312"/>
                  <a:gd name="T30" fmla="*/ 77 w 227"/>
                  <a:gd name="T31" fmla="*/ 106 h 312"/>
                  <a:gd name="T32" fmla="*/ 129 w 227"/>
                  <a:gd name="T33" fmla="*/ 122 h 312"/>
                  <a:gd name="T34" fmla="*/ 216 w 227"/>
                  <a:gd name="T35" fmla="*/ 174 h 312"/>
                  <a:gd name="T36" fmla="*/ 169 w 227"/>
                  <a:gd name="T37" fmla="*/ 263 h 312"/>
                  <a:gd name="T38" fmla="*/ 181 w 227"/>
                  <a:gd name="T39" fmla="*/ 301 h 312"/>
                  <a:gd name="T40" fmla="*/ 138 w 227"/>
                  <a:gd name="T41" fmla="*/ 312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27" h="312">
                    <a:moveTo>
                      <a:pt x="138" y="312"/>
                    </a:moveTo>
                    <a:cubicBezTo>
                      <a:pt x="127" y="278"/>
                      <a:pt x="127" y="278"/>
                      <a:pt x="127" y="278"/>
                    </a:cubicBezTo>
                    <a:cubicBezTo>
                      <a:pt x="101" y="284"/>
                      <a:pt x="73" y="284"/>
                      <a:pt x="56" y="280"/>
                    </a:cubicBezTo>
                    <a:cubicBezTo>
                      <a:pt x="52" y="226"/>
                      <a:pt x="52" y="226"/>
                      <a:pt x="52" y="226"/>
                    </a:cubicBezTo>
                    <a:cubicBezTo>
                      <a:pt x="72" y="229"/>
                      <a:pt x="97" y="231"/>
                      <a:pt x="123" y="225"/>
                    </a:cubicBezTo>
                    <a:cubicBezTo>
                      <a:pt x="142" y="219"/>
                      <a:pt x="153" y="211"/>
                      <a:pt x="149" y="199"/>
                    </a:cubicBezTo>
                    <a:cubicBezTo>
                      <a:pt x="146" y="188"/>
                      <a:pt x="133" y="183"/>
                      <a:pt x="102" y="182"/>
                    </a:cubicBezTo>
                    <a:cubicBezTo>
                      <a:pt x="58" y="180"/>
                      <a:pt x="23" y="169"/>
                      <a:pt x="11" y="132"/>
                    </a:cubicBezTo>
                    <a:cubicBezTo>
                      <a:pt x="0" y="98"/>
                      <a:pt x="15" y="66"/>
                      <a:pt x="55" y="46"/>
                    </a:cubicBezTo>
                    <a:cubicBezTo>
                      <a:pt x="44" y="12"/>
                      <a:pt x="44" y="12"/>
                      <a:pt x="44" y="12"/>
                    </a:cubicBezTo>
                    <a:cubicBezTo>
                      <a:pt x="87" y="0"/>
                      <a:pt x="87" y="0"/>
                      <a:pt x="87" y="0"/>
                    </a:cubicBezTo>
                    <a:cubicBezTo>
                      <a:pt x="97" y="31"/>
                      <a:pt x="97" y="31"/>
                      <a:pt x="97" y="31"/>
                    </a:cubicBezTo>
                    <a:cubicBezTo>
                      <a:pt x="123" y="26"/>
                      <a:pt x="142" y="26"/>
                      <a:pt x="157" y="28"/>
                    </a:cubicBezTo>
                    <a:cubicBezTo>
                      <a:pt x="161" y="80"/>
                      <a:pt x="161" y="80"/>
                      <a:pt x="161" y="80"/>
                    </a:cubicBezTo>
                    <a:cubicBezTo>
                      <a:pt x="149" y="79"/>
                      <a:pt x="129" y="75"/>
                      <a:pt x="100" y="83"/>
                    </a:cubicBezTo>
                    <a:cubicBezTo>
                      <a:pt x="78" y="89"/>
                      <a:pt x="74" y="98"/>
                      <a:pt x="77" y="106"/>
                    </a:cubicBezTo>
                    <a:cubicBezTo>
                      <a:pt x="80" y="116"/>
                      <a:pt x="94" y="119"/>
                      <a:pt x="129" y="122"/>
                    </a:cubicBezTo>
                    <a:cubicBezTo>
                      <a:pt x="181" y="124"/>
                      <a:pt x="205" y="141"/>
                      <a:pt x="216" y="174"/>
                    </a:cubicBezTo>
                    <a:cubicBezTo>
                      <a:pt x="227" y="209"/>
                      <a:pt x="211" y="244"/>
                      <a:pt x="169" y="263"/>
                    </a:cubicBezTo>
                    <a:cubicBezTo>
                      <a:pt x="181" y="301"/>
                      <a:pt x="181" y="301"/>
                      <a:pt x="181" y="301"/>
                    </a:cubicBezTo>
                    <a:lnTo>
                      <a:pt x="138" y="31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wrap="square" lIns="0" tIns="0" rIns="0" bIns="0" rtlCol="0" anchor="ctr" anchorCtr="0">
                <a:noAutofit/>
              </a:bodyPr>
              <a:lstStyle/>
              <a:p>
                <a:pPr algn="ctr"/>
                <a:endParaRPr lang="en-US" sz="1200" b="1" dirty="0">
                  <a:solidFill>
                    <a:schemeClr val="bg1"/>
                  </a:solidFill>
                  <a:cs typeface="Arial"/>
                </a:endParaRPr>
              </a:p>
            </p:txBody>
          </p:sp>
        </p:grpSp>
      </p:grpSp>
      <p:grpSp>
        <p:nvGrpSpPr>
          <p:cNvPr id="106" name="Group 131"/>
          <p:cNvGrpSpPr/>
          <p:nvPr/>
        </p:nvGrpSpPr>
        <p:grpSpPr>
          <a:xfrm>
            <a:off x="7877516" y="2980842"/>
            <a:ext cx="487179" cy="487054"/>
            <a:chOff x="4139067" y="2584471"/>
            <a:chExt cx="1263619" cy="1263289"/>
          </a:xfrm>
        </p:grpSpPr>
        <p:sp>
          <p:nvSpPr>
            <p:cNvPr id="107" name="Oval 132"/>
            <p:cNvSpPr/>
            <p:nvPr/>
          </p:nvSpPr>
          <p:spPr bwMode="gray">
            <a:xfrm>
              <a:off x="4139067" y="2584471"/>
              <a:ext cx="1263619" cy="1263289"/>
            </a:xfrm>
            <a:prstGeom prst="ellipse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grpSp>
          <p:nvGrpSpPr>
            <p:cNvPr id="108" name="Group 133"/>
            <p:cNvGrpSpPr/>
            <p:nvPr/>
          </p:nvGrpSpPr>
          <p:grpSpPr>
            <a:xfrm>
              <a:off x="4249944" y="2813355"/>
              <a:ext cx="1121379" cy="622966"/>
              <a:chOff x="15228777" y="3465258"/>
              <a:chExt cx="688527" cy="382501"/>
            </a:xfrm>
          </p:grpSpPr>
          <p:sp>
            <p:nvSpPr>
              <p:cNvPr id="109" name="Freeform 11"/>
              <p:cNvSpPr>
                <a:spLocks noEditPoints="1"/>
              </p:cNvSpPr>
              <p:nvPr/>
            </p:nvSpPr>
            <p:spPr bwMode="auto">
              <a:xfrm>
                <a:off x="15228777" y="3517262"/>
                <a:ext cx="597171" cy="330497"/>
              </a:xfrm>
              <a:custGeom>
                <a:avLst/>
                <a:gdLst>
                  <a:gd name="T0" fmla="*/ 1711 w 1722"/>
                  <a:gd name="T1" fmla="*/ 871 h 952"/>
                  <a:gd name="T2" fmla="*/ 1509 w 1722"/>
                  <a:gd name="T3" fmla="*/ 743 h 952"/>
                  <a:gd name="T4" fmla="*/ 1509 w 1722"/>
                  <a:gd name="T5" fmla="*/ 569 h 952"/>
                  <a:gd name="T6" fmla="*/ 1460 w 1722"/>
                  <a:gd name="T7" fmla="*/ 572 h 952"/>
                  <a:gd name="T8" fmla="*/ 1431 w 1722"/>
                  <a:gd name="T9" fmla="*/ 571 h 952"/>
                  <a:gd name="T10" fmla="*/ 1431 w 1722"/>
                  <a:gd name="T11" fmla="*/ 706 h 952"/>
                  <a:gd name="T12" fmla="*/ 282 w 1722"/>
                  <a:gd name="T13" fmla="*/ 706 h 952"/>
                  <a:gd name="T14" fmla="*/ 282 w 1722"/>
                  <a:gd name="T15" fmla="*/ 68 h 952"/>
                  <a:gd name="T16" fmla="*/ 1082 w 1722"/>
                  <a:gd name="T17" fmla="*/ 68 h 952"/>
                  <a:gd name="T18" fmla="*/ 1108 w 1722"/>
                  <a:gd name="T19" fmla="*/ 0 h 952"/>
                  <a:gd name="T20" fmla="*/ 225 w 1722"/>
                  <a:gd name="T21" fmla="*/ 0 h 952"/>
                  <a:gd name="T22" fmla="*/ 203 w 1722"/>
                  <a:gd name="T23" fmla="*/ 20 h 952"/>
                  <a:gd name="T24" fmla="*/ 203 w 1722"/>
                  <a:gd name="T25" fmla="*/ 743 h 952"/>
                  <a:gd name="T26" fmla="*/ 9 w 1722"/>
                  <a:gd name="T27" fmla="*/ 871 h 952"/>
                  <a:gd name="T28" fmla="*/ 9 w 1722"/>
                  <a:gd name="T29" fmla="*/ 873 h 952"/>
                  <a:gd name="T30" fmla="*/ 5 w 1722"/>
                  <a:gd name="T31" fmla="*/ 875 h 952"/>
                  <a:gd name="T32" fmla="*/ 3 w 1722"/>
                  <a:gd name="T33" fmla="*/ 877 h 952"/>
                  <a:gd name="T34" fmla="*/ 3 w 1722"/>
                  <a:gd name="T35" fmla="*/ 879 h 952"/>
                  <a:gd name="T36" fmla="*/ 1 w 1722"/>
                  <a:gd name="T37" fmla="*/ 881 h 952"/>
                  <a:gd name="T38" fmla="*/ 1 w 1722"/>
                  <a:gd name="T39" fmla="*/ 882 h 952"/>
                  <a:gd name="T40" fmla="*/ 0 w 1722"/>
                  <a:gd name="T41" fmla="*/ 884 h 952"/>
                  <a:gd name="T42" fmla="*/ 0 w 1722"/>
                  <a:gd name="T43" fmla="*/ 886 h 952"/>
                  <a:gd name="T44" fmla="*/ 0 w 1722"/>
                  <a:gd name="T45" fmla="*/ 890 h 952"/>
                  <a:gd name="T46" fmla="*/ 0 w 1722"/>
                  <a:gd name="T47" fmla="*/ 910 h 952"/>
                  <a:gd name="T48" fmla="*/ 62 w 1722"/>
                  <a:gd name="T49" fmla="*/ 952 h 952"/>
                  <a:gd name="T50" fmla="*/ 1667 w 1722"/>
                  <a:gd name="T51" fmla="*/ 952 h 952"/>
                  <a:gd name="T52" fmla="*/ 1722 w 1722"/>
                  <a:gd name="T53" fmla="*/ 910 h 952"/>
                  <a:gd name="T54" fmla="*/ 1722 w 1722"/>
                  <a:gd name="T55" fmla="*/ 892 h 952"/>
                  <a:gd name="T56" fmla="*/ 1722 w 1722"/>
                  <a:gd name="T57" fmla="*/ 890 h 952"/>
                  <a:gd name="T58" fmla="*/ 1711 w 1722"/>
                  <a:gd name="T59" fmla="*/ 871 h 952"/>
                  <a:gd name="T60" fmla="*/ 656 w 1722"/>
                  <a:gd name="T61" fmla="*/ 876 h 952"/>
                  <a:gd name="T62" fmla="*/ 734 w 1722"/>
                  <a:gd name="T63" fmla="*/ 804 h 952"/>
                  <a:gd name="T64" fmla="*/ 1010 w 1722"/>
                  <a:gd name="T65" fmla="*/ 804 h 952"/>
                  <a:gd name="T66" fmla="*/ 1087 w 1722"/>
                  <a:gd name="T67" fmla="*/ 876 h 952"/>
                  <a:gd name="T68" fmla="*/ 656 w 1722"/>
                  <a:gd name="T69" fmla="*/ 876 h 9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722" h="952">
                    <a:moveTo>
                      <a:pt x="1711" y="871"/>
                    </a:moveTo>
                    <a:cubicBezTo>
                      <a:pt x="1509" y="743"/>
                      <a:pt x="1509" y="743"/>
                      <a:pt x="1509" y="743"/>
                    </a:cubicBezTo>
                    <a:cubicBezTo>
                      <a:pt x="1509" y="679"/>
                      <a:pt x="1509" y="621"/>
                      <a:pt x="1509" y="569"/>
                    </a:cubicBezTo>
                    <a:cubicBezTo>
                      <a:pt x="1493" y="571"/>
                      <a:pt x="1477" y="572"/>
                      <a:pt x="1460" y="572"/>
                    </a:cubicBezTo>
                    <a:cubicBezTo>
                      <a:pt x="1450" y="572"/>
                      <a:pt x="1440" y="571"/>
                      <a:pt x="1431" y="571"/>
                    </a:cubicBezTo>
                    <a:cubicBezTo>
                      <a:pt x="1431" y="706"/>
                      <a:pt x="1431" y="706"/>
                      <a:pt x="1431" y="706"/>
                    </a:cubicBezTo>
                    <a:cubicBezTo>
                      <a:pt x="282" y="706"/>
                      <a:pt x="282" y="706"/>
                      <a:pt x="282" y="706"/>
                    </a:cubicBezTo>
                    <a:cubicBezTo>
                      <a:pt x="282" y="68"/>
                      <a:pt x="282" y="68"/>
                      <a:pt x="282" y="68"/>
                    </a:cubicBezTo>
                    <a:cubicBezTo>
                      <a:pt x="659" y="68"/>
                      <a:pt x="912" y="68"/>
                      <a:pt x="1082" y="68"/>
                    </a:cubicBezTo>
                    <a:cubicBezTo>
                      <a:pt x="1088" y="44"/>
                      <a:pt x="1097" y="22"/>
                      <a:pt x="1108" y="0"/>
                    </a:cubicBezTo>
                    <a:cubicBezTo>
                      <a:pt x="225" y="0"/>
                      <a:pt x="225" y="0"/>
                      <a:pt x="225" y="0"/>
                    </a:cubicBezTo>
                    <a:cubicBezTo>
                      <a:pt x="212" y="0"/>
                      <a:pt x="203" y="9"/>
                      <a:pt x="203" y="20"/>
                    </a:cubicBezTo>
                    <a:cubicBezTo>
                      <a:pt x="203" y="743"/>
                      <a:pt x="203" y="743"/>
                      <a:pt x="203" y="743"/>
                    </a:cubicBezTo>
                    <a:cubicBezTo>
                      <a:pt x="9" y="871"/>
                      <a:pt x="9" y="871"/>
                      <a:pt x="9" y="871"/>
                    </a:cubicBezTo>
                    <a:cubicBezTo>
                      <a:pt x="9" y="871"/>
                      <a:pt x="9" y="871"/>
                      <a:pt x="9" y="873"/>
                    </a:cubicBezTo>
                    <a:cubicBezTo>
                      <a:pt x="7" y="873"/>
                      <a:pt x="7" y="873"/>
                      <a:pt x="5" y="875"/>
                    </a:cubicBezTo>
                    <a:cubicBezTo>
                      <a:pt x="5" y="877"/>
                      <a:pt x="3" y="877"/>
                      <a:pt x="3" y="877"/>
                    </a:cubicBezTo>
                    <a:cubicBezTo>
                      <a:pt x="3" y="879"/>
                      <a:pt x="3" y="879"/>
                      <a:pt x="3" y="879"/>
                    </a:cubicBezTo>
                    <a:cubicBezTo>
                      <a:pt x="1" y="879"/>
                      <a:pt x="1" y="881"/>
                      <a:pt x="1" y="881"/>
                    </a:cubicBezTo>
                    <a:cubicBezTo>
                      <a:pt x="1" y="881"/>
                      <a:pt x="1" y="881"/>
                      <a:pt x="1" y="882"/>
                    </a:cubicBezTo>
                    <a:cubicBezTo>
                      <a:pt x="0" y="884"/>
                      <a:pt x="0" y="884"/>
                      <a:pt x="0" y="884"/>
                    </a:cubicBezTo>
                    <a:cubicBezTo>
                      <a:pt x="0" y="884"/>
                      <a:pt x="0" y="884"/>
                      <a:pt x="0" y="886"/>
                    </a:cubicBezTo>
                    <a:cubicBezTo>
                      <a:pt x="0" y="886"/>
                      <a:pt x="0" y="888"/>
                      <a:pt x="0" y="890"/>
                    </a:cubicBezTo>
                    <a:cubicBezTo>
                      <a:pt x="0" y="910"/>
                      <a:pt x="0" y="910"/>
                      <a:pt x="0" y="910"/>
                    </a:cubicBezTo>
                    <a:cubicBezTo>
                      <a:pt x="0" y="939"/>
                      <a:pt x="40" y="952"/>
                      <a:pt x="62" y="952"/>
                    </a:cubicBezTo>
                    <a:cubicBezTo>
                      <a:pt x="1667" y="952"/>
                      <a:pt x="1667" y="952"/>
                      <a:pt x="1667" y="952"/>
                    </a:cubicBezTo>
                    <a:cubicBezTo>
                      <a:pt x="1698" y="952"/>
                      <a:pt x="1722" y="934"/>
                      <a:pt x="1722" y="910"/>
                    </a:cubicBezTo>
                    <a:cubicBezTo>
                      <a:pt x="1722" y="892"/>
                      <a:pt x="1722" y="892"/>
                      <a:pt x="1722" y="892"/>
                    </a:cubicBezTo>
                    <a:cubicBezTo>
                      <a:pt x="1722" y="890"/>
                      <a:pt x="1722" y="890"/>
                      <a:pt x="1722" y="890"/>
                    </a:cubicBezTo>
                    <a:cubicBezTo>
                      <a:pt x="1722" y="881"/>
                      <a:pt x="1719" y="875"/>
                      <a:pt x="1711" y="871"/>
                    </a:cubicBezTo>
                    <a:close/>
                    <a:moveTo>
                      <a:pt x="656" y="876"/>
                    </a:moveTo>
                    <a:cubicBezTo>
                      <a:pt x="734" y="804"/>
                      <a:pt x="734" y="804"/>
                      <a:pt x="734" y="804"/>
                    </a:cubicBezTo>
                    <a:cubicBezTo>
                      <a:pt x="1010" y="804"/>
                      <a:pt x="1010" y="804"/>
                      <a:pt x="1010" y="804"/>
                    </a:cubicBezTo>
                    <a:cubicBezTo>
                      <a:pt x="1087" y="876"/>
                      <a:pt x="1087" y="876"/>
                      <a:pt x="1087" y="876"/>
                    </a:cubicBezTo>
                    <a:lnTo>
                      <a:pt x="656" y="87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wrap="square" lIns="0" tIns="0" rIns="0" bIns="0" rtlCol="0" anchor="ctr" anchorCtr="0">
                <a:noAutofit/>
              </a:bodyPr>
              <a:lstStyle/>
              <a:p>
                <a:pPr algn="ctr"/>
                <a:endParaRPr lang="en-US" sz="1200" b="1" dirty="0">
                  <a:solidFill>
                    <a:schemeClr val="bg1"/>
                  </a:solidFill>
                  <a:cs typeface="Arial"/>
                </a:endParaRPr>
              </a:p>
            </p:txBody>
          </p:sp>
          <p:sp>
            <p:nvSpPr>
              <p:cNvPr id="110" name="Freeform 12"/>
              <p:cNvSpPr>
                <a:spLocks noEditPoints="1"/>
              </p:cNvSpPr>
              <p:nvPr/>
            </p:nvSpPr>
            <p:spPr bwMode="auto">
              <a:xfrm>
                <a:off x="15610215" y="3465258"/>
                <a:ext cx="307089" cy="297934"/>
              </a:xfrm>
              <a:custGeom>
                <a:avLst/>
                <a:gdLst>
                  <a:gd name="T0" fmla="*/ 868 w 885"/>
                  <a:gd name="T1" fmla="*/ 700 h 857"/>
                  <a:gd name="T2" fmla="*/ 641 w 885"/>
                  <a:gd name="T3" fmla="*/ 493 h 857"/>
                  <a:gd name="T4" fmla="*/ 597 w 885"/>
                  <a:gd name="T5" fmla="*/ 101 h 857"/>
                  <a:gd name="T6" fmla="*/ 360 w 885"/>
                  <a:gd name="T7" fmla="*/ 0 h 857"/>
                  <a:gd name="T8" fmla="*/ 135 w 885"/>
                  <a:gd name="T9" fmla="*/ 90 h 857"/>
                  <a:gd name="T10" fmla="*/ 124 w 885"/>
                  <a:gd name="T11" fmla="*/ 552 h 857"/>
                  <a:gd name="T12" fmla="*/ 360 w 885"/>
                  <a:gd name="T13" fmla="*/ 653 h 857"/>
                  <a:gd name="T14" fmla="*/ 508 w 885"/>
                  <a:gd name="T15" fmla="*/ 617 h 857"/>
                  <a:gd name="T16" fmla="*/ 705 w 885"/>
                  <a:gd name="T17" fmla="*/ 855 h 857"/>
                  <a:gd name="T18" fmla="*/ 717 w 885"/>
                  <a:gd name="T19" fmla="*/ 857 h 857"/>
                  <a:gd name="T20" fmla="*/ 812 w 885"/>
                  <a:gd name="T21" fmla="*/ 803 h 857"/>
                  <a:gd name="T22" fmla="*/ 868 w 885"/>
                  <a:gd name="T23" fmla="*/ 700 h 857"/>
                  <a:gd name="T24" fmla="*/ 488 w 885"/>
                  <a:gd name="T25" fmla="*/ 460 h 857"/>
                  <a:gd name="T26" fmla="*/ 360 w 885"/>
                  <a:gd name="T27" fmla="*/ 511 h 857"/>
                  <a:gd name="T28" fmla="*/ 227 w 885"/>
                  <a:gd name="T29" fmla="*/ 454 h 857"/>
                  <a:gd name="T30" fmla="*/ 233 w 885"/>
                  <a:gd name="T31" fmla="*/ 192 h 857"/>
                  <a:gd name="T32" fmla="*/ 360 w 885"/>
                  <a:gd name="T33" fmla="*/ 141 h 857"/>
                  <a:gd name="T34" fmla="*/ 494 w 885"/>
                  <a:gd name="T35" fmla="*/ 199 h 857"/>
                  <a:gd name="T36" fmla="*/ 488 w 885"/>
                  <a:gd name="T37" fmla="*/ 460 h 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885" h="857">
                    <a:moveTo>
                      <a:pt x="868" y="700"/>
                    </a:moveTo>
                    <a:cubicBezTo>
                      <a:pt x="641" y="493"/>
                      <a:pt x="641" y="493"/>
                      <a:pt x="641" y="493"/>
                    </a:cubicBezTo>
                    <a:cubicBezTo>
                      <a:pt x="714" y="370"/>
                      <a:pt x="700" y="209"/>
                      <a:pt x="597" y="101"/>
                    </a:cubicBezTo>
                    <a:cubicBezTo>
                      <a:pt x="532" y="34"/>
                      <a:pt x="446" y="0"/>
                      <a:pt x="360" y="0"/>
                    </a:cubicBezTo>
                    <a:cubicBezTo>
                      <a:pt x="279" y="0"/>
                      <a:pt x="198" y="30"/>
                      <a:pt x="135" y="90"/>
                    </a:cubicBezTo>
                    <a:cubicBezTo>
                      <a:pt x="5" y="215"/>
                      <a:pt x="0" y="421"/>
                      <a:pt x="124" y="552"/>
                    </a:cubicBezTo>
                    <a:cubicBezTo>
                      <a:pt x="188" y="619"/>
                      <a:pt x="274" y="653"/>
                      <a:pt x="360" y="653"/>
                    </a:cubicBezTo>
                    <a:cubicBezTo>
                      <a:pt x="411" y="653"/>
                      <a:pt x="462" y="641"/>
                      <a:pt x="508" y="617"/>
                    </a:cubicBezTo>
                    <a:cubicBezTo>
                      <a:pt x="705" y="855"/>
                      <a:pt x="705" y="855"/>
                      <a:pt x="705" y="855"/>
                    </a:cubicBezTo>
                    <a:cubicBezTo>
                      <a:pt x="705" y="855"/>
                      <a:pt x="709" y="857"/>
                      <a:pt x="717" y="857"/>
                    </a:cubicBezTo>
                    <a:cubicBezTo>
                      <a:pt x="733" y="857"/>
                      <a:pt x="763" y="849"/>
                      <a:pt x="812" y="803"/>
                    </a:cubicBezTo>
                    <a:cubicBezTo>
                      <a:pt x="885" y="733"/>
                      <a:pt x="868" y="700"/>
                      <a:pt x="868" y="700"/>
                    </a:cubicBezTo>
                    <a:close/>
                    <a:moveTo>
                      <a:pt x="488" y="460"/>
                    </a:moveTo>
                    <a:cubicBezTo>
                      <a:pt x="452" y="494"/>
                      <a:pt x="406" y="511"/>
                      <a:pt x="360" y="511"/>
                    </a:cubicBezTo>
                    <a:cubicBezTo>
                      <a:pt x="312" y="511"/>
                      <a:pt x="263" y="492"/>
                      <a:pt x="227" y="454"/>
                    </a:cubicBezTo>
                    <a:cubicBezTo>
                      <a:pt x="156" y="380"/>
                      <a:pt x="159" y="263"/>
                      <a:pt x="233" y="192"/>
                    </a:cubicBezTo>
                    <a:cubicBezTo>
                      <a:pt x="268" y="158"/>
                      <a:pt x="314" y="141"/>
                      <a:pt x="360" y="141"/>
                    </a:cubicBezTo>
                    <a:cubicBezTo>
                      <a:pt x="409" y="141"/>
                      <a:pt x="458" y="160"/>
                      <a:pt x="494" y="199"/>
                    </a:cubicBezTo>
                    <a:cubicBezTo>
                      <a:pt x="565" y="272"/>
                      <a:pt x="562" y="390"/>
                      <a:pt x="488" y="46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wrap="square" lIns="0" tIns="0" rIns="0" bIns="0" rtlCol="0" anchor="ctr" anchorCtr="0">
                <a:noAutofit/>
              </a:bodyPr>
              <a:lstStyle/>
              <a:p>
                <a:pPr algn="ctr"/>
                <a:endParaRPr lang="en-US" sz="1200" b="1" dirty="0">
                  <a:solidFill>
                    <a:schemeClr val="bg1"/>
                  </a:solidFill>
                  <a:cs typeface="Arial"/>
                </a:endParaRPr>
              </a:p>
            </p:txBody>
          </p:sp>
        </p:grpSp>
      </p:grpSp>
      <p:pic>
        <p:nvPicPr>
          <p:cNvPr id="111" name="Picture 16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288495" y="6147529"/>
            <a:ext cx="1545597" cy="275999"/>
          </a:xfrm>
          <a:prstGeom prst="rect">
            <a:avLst/>
          </a:prstGeom>
        </p:spPr>
      </p:pic>
      <p:pic>
        <p:nvPicPr>
          <p:cNvPr id="112" name="Picture 17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773895" y="5956418"/>
            <a:ext cx="1170420" cy="279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233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7103359-8497-4829-A722-65E62E8985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725" y="434340"/>
            <a:ext cx="11087412" cy="412350"/>
          </a:xfrm>
        </p:spPr>
        <p:txBody>
          <a:bodyPr/>
          <a:lstStyle/>
          <a:p>
            <a:r>
              <a:rPr lang="cs-CZ" b="1" dirty="0" smtClean="0"/>
              <a:t>Zásadní benefity</a:t>
            </a:r>
            <a:endParaRPr lang="cs-CZ" b="1" dirty="0"/>
          </a:p>
        </p:txBody>
      </p:sp>
      <p:grpSp>
        <p:nvGrpSpPr>
          <p:cNvPr id="113" name="Group 9"/>
          <p:cNvGrpSpPr/>
          <p:nvPr/>
        </p:nvGrpSpPr>
        <p:grpSpPr>
          <a:xfrm>
            <a:off x="5058810" y="2552465"/>
            <a:ext cx="2223889" cy="1916194"/>
            <a:chOff x="5057220" y="2275464"/>
            <a:chExt cx="2223889" cy="1916194"/>
          </a:xfrm>
        </p:grpSpPr>
        <p:sp>
          <p:nvSpPr>
            <p:cNvPr id="115" name="Rectangle 20"/>
            <p:cNvSpPr/>
            <p:nvPr/>
          </p:nvSpPr>
          <p:spPr>
            <a:xfrm>
              <a:off x="5057220" y="3612860"/>
              <a:ext cx="2223889" cy="45720"/>
            </a:xfrm>
            <a:prstGeom prst="rect">
              <a:avLst/>
            </a:prstGeom>
            <a:solidFill>
              <a:srgbClr val="92D050"/>
            </a:solidFill>
          </p:spPr>
          <p:txBody>
            <a:bodyPr wrap="square" lIns="0" tIns="0" rIns="0" bIns="0">
              <a:noAutofit/>
            </a:bodyPr>
            <a:lstStyle/>
            <a:p>
              <a:endParaRPr lang="en-US" sz="600" dirty="0"/>
            </a:p>
          </p:txBody>
        </p:sp>
        <p:sp>
          <p:nvSpPr>
            <p:cNvPr id="116" name="Rectangle 25"/>
            <p:cNvSpPr/>
            <p:nvPr/>
          </p:nvSpPr>
          <p:spPr>
            <a:xfrm>
              <a:off x="5057220" y="3822326"/>
              <a:ext cx="2223889" cy="369332"/>
            </a:xfrm>
            <a:prstGeom prst="rect">
              <a:avLst/>
            </a:prstGeom>
          </p:spPr>
          <p:txBody>
            <a:bodyPr wrap="square" rIns="182880">
              <a:spAutoFit/>
            </a:bodyPr>
            <a:lstStyle/>
            <a:p>
              <a:r>
                <a:rPr lang="en-US" dirty="0"/>
                <a:t>Consistent policy</a:t>
              </a:r>
            </a:p>
          </p:txBody>
        </p:sp>
        <p:pic>
          <p:nvPicPr>
            <p:cNvPr id="117" name="Picture 3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531090" y="2275464"/>
              <a:ext cx="1126644" cy="969770"/>
            </a:xfrm>
            <a:prstGeom prst="rect">
              <a:avLst/>
            </a:prstGeom>
          </p:spPr>
        </p:pic>
      </p:grpSp>
      <p:grpSp>
        <p:nvGrpSpPr>
          <p:cNvPr id="118" name="Group 8"/>
          <p:cNvGrpSpPr/>
          <p:nvPr/>
        </p:nvGrpSpPr>
        <p:grpSpPr>
          <a:xfrm>
            <a:off x="2834921" y="2584896"/>
            <a:ext cx="2223889" cy="1883762"/>
            <a:chOff x="2833331" y="2307896"/>
            <a:chExt cx="2223889" cy="1883762"/>
          </a:xfrm>
        </p:grpSpPr>
        <p:sp>
          <p:nvSpPr>
            <p:cNvPr id="120" name="Rectangle 19"/>
            <p:cNvSpPr/>
            <p:nvPr/>
          </p:nvSpPr>
          <p:spPr>
            <a:xfrm>
              <a:off x="2833331" y="3612860"/>
              <a:ext cx="2223889" cy="45720"/>
            </a:xfrm>
            <a:prstGeom prst="rect">
              <a:avLst/>
            </a:prstGeom>
            <a:solidFill>
              <a:srgbClr val="00B0F0"/>
            </a:solidFill>
          </p:spPr>
          <p:txBody>
            <a:bodyPr wrap="square" lIns="0" tIns="0" rIns="0" bIns="0">
              <a:noAutofit/>
            </a:bodyPr>
            <a:lstStyle/>
            <a:p>
              <a:endParaRPr lang="en-US" sz="600" dirty="0"/>
            </a:p>
          </p:txBody>
        </p:sp>
        <p:sp>
          <p:nvSpPr>
            <p:cNvPr id="121" name="Rectangle 24"/>
            <p:cNvSpPr/>
            <p:nvPr/>
          </p:nvSpPr>
          <p:spPr>
            <a:xfrm>
              <a:off x="2833331" y="3822326"/>
              <a:ext cx="2223889" cy="369332"/>
            </a:xfrm>
            <a:prstGeom prst="rect">
              <a:avLst/>
            </a:prstGeom>
          </p:spPr>
          <p:txBody>
            <a:bodyPr wrap="square" rIns="182880">
              <a:spAutoFit/>
            </a:bodyPr>
            <a:lstStyle/>
            <a:p>
              <a:r>
                <a:rPr lang="en-US" dirty="0"/>
                <a:t>Full automation</a:t>
              </a:r>
            </a:p>
          </p:txBody>
        </p:sp>
        <p:pic>
          <p:nvPicPr>
            <p:cNvPr id="122" name="Pictur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396611" y="2307896"/>
              <a:ext cx="939382" cy="955038"/>
            </a:xfrm>
            <a:prstGeom prst="rect">
              <a:avLst/>
            </a:prstGeom>
          </p:spPr>
        </p:pic>
      </p:grpSp>
      <p:grpSp>
        <p:nvGrpSpPr>
          <p:cNvPr id="123" name="Group 11"/>
          <p:cNvGrpSpPr/>
          <p:nvPr/>
        </p:nvGrpSpPr>
        <p:grpSpPr>
          <a:xfrm>
            <a:off x="9506589" y="2650732"/>
            <a:ext cx="2223889" cy="2094925"/>
            <a:chOff x="9504999" y="2373732"/>
            <a:chExt cx="2223889" cy="2094925"/>
          </a:xfrm>
        </p:grpSpPr>
        <p:sp>
          <p:nvSpPr>
            <p:cNvPr id="125" name="Rectangle 22"/>
            <p:cNvSpPr/>
            <p:nvPr/>
          </p:nvSpPr>
          <p:spPr>
            <a:xfrm>
              <a:off x="9504999" y="3612860"/>
              <a:ext cx="2223889" cy="4572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</p:spPr>
          <p:txBody>
            <a:bodyPr wrap="square" lIns="0" tIns="0" rIns="0" bIns="0">
              <a:noAutofit/>
            </a:bodyPr>
            <a:lstStyle/>
            <a:p>
              <a:endParaRPr lang="en-US" sz="600" dirty="0"/>
            </a:p>
          </p:txBody>
        </p:sp>
        <p:sp>
          <p:nvSpPr>
            <p:cNvPr id="126" name="Rectangle 27"/>
            <p:cNvSpPr/>
            <p:nvPr/>
          </p:nvSpPr>
          <p:spPr>
            <a:xfrm>
              <a:off x="9504999" y="3822326"/>
              <a:ext cx="2223889" cy="646331"/>
            </a:xfrm>
            <a:prstGeom prst="rect">
              <a:avLst/>
            </a:prstGeom>
          </p:spPr>
          <p:txBody>
            <a:bodyPr wrap="square" rIns="182880">
              <a:spAutoFit/>
            </a:bodyPr>
            <a:lstStyle/>
            <a:p>
              <a:r>
                <a:rPr lang="en-US" dirty="0"/>
                <a:t>Full VMware SDDC</a:t>
              </a:r>
            </a:p>
          </p:txBody>
        </p:sp>
        <p:pic>
          <p:nvPicPr>
            <p:cNvPr id="127" name="Picture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196941" y="2373732"/>
              <a:ext cx="866250" cy="866250"/>
            </a:xfrm>
            <a:prstGeom prst="rect">
              <a:avLst/>
            </a:prstGeom>
          </p:spPr>
        </p:pic>
      </p:grpSp>
      <p:grpSp>
        <p:nvGrpSpPr>
          <p:cNvPr id="128" name="Group 10"/>
          <p:cNvGrpSpPr/>
          <p:nvPr/>
        </p:nvGrpSpPr>
        <p:grpSpPr>
          <a:xfrm>
            <a:off x="7282699" y="2846028"/>
            <a:ext cx="2223889" cy="1899627"/>
            <a:chOff x="7281110" y="2569030"/>
            <a:chExt cx="2223889" cy="1899627"/>
          </a:xfrm>
        </p:grpSpPr>
        <p:sp>
          <p:nvSpPr>
            <p:cNvPr id="130" name="Rectangle 21"/>
            <p:cNvSpPr/>
            <p:nvPr/>
          </p:nvSpPr>
          <p:spPr>
            <a:xfrm>
              <a:off x="7281110" y="3612860"/>
              <a:ext cx="2223889" cy="4572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txBody>
            <a:bodyPr wrap="square" lIns="0" tIns="0" rIns="0" bIns="0">
              <a:noAutofit/>
            </a:bodyPr>
            <a:lstStyle/>
            <a:p>
              <a:endParaRPr lang="en-US" sz="600" dirty="0"/>
            </a:p>
          </p:txBody>
        </p:sp>
        <p:sp>
          <p:nvSpPr>
            <p:cNvPr id="131" name="Rectangle 26"/>
            <p:cNvSpPr/>
            <p:nvPr/>
          </p:nvSpPr>
          <p:spPr>
            <a:xfrm>
              <a:off x="7281110" y="3822326"/>
              <a:ext cx="2223889" cy="646331"/>
            </a:xfrm>
            <a:prstGeom prst="rect">
              <a:avLst/>
            </a:prstGeom>
          </p:spPr>
          <p:txBody>
            <a:bodyPr wrap="square" rIns="182880">
              <a:spAutoFit/>
            </a:bodyPr>
            <a:lstStyle/>
            <a:p>
              <a:r>
                <a:rPr lang="en-US" dirty="0"/>
                <a:t>Isolation between environments</a:t>
              </a:r>
            </a:p>
          </p:txBody>
        </p:sp>
        <p:pic>
          <p:nvPicPr>
            <p:cNvPr id="132" name="Picture 3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801234" y="2569030"/>
              <a:ext cx="1048172" cy="562906"/>
            </a:xfrm>
            <a:prstGeom prst="rect">
              <a:avLst/>
            </a:prstGeom>
          </p:spPr>
        </p:pic>
      </p:grpSp>
      <p:grpSp>
        <p:nvGrpSpPr>
          <p:cNvPr id="133" name="Group 3"/>
          <p:cNvGrpSpPr/>
          <p:nvPr/>
        </p:nvGrpSpPr>
        <p:grpSpPr>
          <a:xfrm>
            <a:off x="611031" y="2490673"/>
            <a:ext cx="2223889" cy="2254983"/>
            <a:chOff x="609442" y="2213674"/>
            <a:chExt cx="2223889" cy="2254983"/>
          </a:xfrm>
        </p:grpSpPr>
        <p:grpSp>
          <p:nvGrpSpPr>
            <p:cNvPr id="134" name="Group 7"/>
            <p:cNvGrpSpPr/>
            <p:nvPr/>
          </p:nvGrpSpPr>
          <p:grpSpPr>
            <a:xfrm>
              <a:off x="609442" y="3612860"/>
              <a:ext cx="2223889" cy="855797"/>
              <a:chOff x="609442" y="3612860"/>
              <a:chExt cx="2223889" cy="855797"/>
            </a:xfrm>
          </p:grpSpPr>
          <p:sp>
            <p:nvSpPr>
              <p:cNvPr id="137" name="Rectangle 18"/>
              <p:cNvSpPr/>
              <p:nvPr/>
            </p:nvSpPr>
            <p:spPr>
              <a:xfrm>
                <a:off x="609442" y="3612860"/>
                <a:ext cx="2223889" cy="45720"/>
              </a:xfrm>
              <a:prstGeom prst="rect">
                <a:avLst/>
              </a:prstGeom>
              <a:solidFill>
                <a:srgbClr val="0070C0"/>
              </a:solidFill>
            </p:spPr>
            <p:txBody>
              <a:bodyPr wrap="square" lIns="0" tIns="0" rIns="0" bIns="0">
                <a:noAutofit/>
              </a:bodyPr>
              <a:lstStyle/>
              <a:p>
                <a:endParaRPr lang="en-US" sz="600" dirty="0"/>
              </a:p>
            </p:txBody>
          </p:sp>
          <p:sp>
            <p:nvSpPr>
              <p:cNvPr id="138" name="Rectangle 23"/>
              <p:cNvSpPr/>
              <p:nvPr/>
            </p:nvSpPr>
            <p:spPr>
              <a:xfrm>
                <a:off x="609442" y="3822326"/>
                <a:ext cx="2223889" cy="646331"/>
              </a:xfrm>
              <a:prstGeom prst="rect">
                <a:avLst/>
              </a:prstGeom>
            </p:spPr>
            <p:txBody>
              <a:bodyPr wrap="square" rIns="182880">
                <a:spAutoFit/>
              </a:bodyPr>
              <a:lstStyle/>
              <a:p>
                <a:r>
                  <a:rPr lang="en-US" dirty="0"/>
                  <a:t>Multi-Machine Topology</a:t>
                </a:r>
              </a:p>
            </p:txBody>
          </p:sp>
        </p:grpSp>
        <p:pic>
          <p:nvPicPr>
            <p:cNvPr id="135" name="Picture 37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91916" y="2213674"/>
              <a:ext cx="1070185" cy="1143485"/>
            </a:xfrm>
            <a:prstGeom prst="rect">
              <a:avLst/>
            </a:prstGeom>
          </p:spPr>
        </p:pic>
      </p:grpSp>
      <p:sp>
        <p:nvSpPr>
          <p:cNvPr id="139" name="Text Placeholder 15"/>
          <p:cNvSpPr>
            <a:spLocks noGrp="1"/>
          </p:cNvSpPr>
          <p:nvPr>
            <p:ph type="body" sz="quarter" idx="4294967295"/>
          </p:nvPr>
        </p:nvSpPr>
        <p:spPr>
          <a:xfrm>
            <a:off x="593725" y="1409300"/>
            <a:ext cx="10972801" cy="365760"/>
          </a:xfrm>
          <a:prstGeom prst="rect">
            <a:avLst/>
          </a:prstGeom>
        </p:spPr>
        <p:txBody>
          <a:bodyPr/>
          <a:lstStyle/>
          <a:p>
            <a:r>
              <a:rPr lang="cs-CZ" dirty="0" err="1" smtClean="0"/>
              <a:t>Multi-tenantní</a:t>
            </a:r>
            <a:r>
              <a:rPr lang="cs-CZ" dirty="0" smtClean="0"/>
              <a:t> zabezpečený přístup, redukce času a chyb, přidaná detailní viditelnost.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9874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accel="10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9271E-6 -4.44444E-6 L -1.99271E-6 0.17153 " pathEditMode="relative" rAng="0" ptsTypes="AA">
                                      <p:cBhvr>
                                        <p:cTn id="9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5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path" presetSubtype="0" accel="10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578E-6 1.85185E-6 L -1.38578E-6 0.1919 " pathEditMode="relative" rAng="0" ptsTypes="AA">
                                      <p:cBhvr>
                                        <p:cTn id="16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path" presetSubtype="0" accel="10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78849E-7 -4.44444E-6 L -7.78849E-7 0.19977 " pathEditMode="relative" rAng="0" ptsTypes="AA">
                                      <p:cBhvr>
                                        <p:cTn id="23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path" presetSubtype="0" accel="10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03308E-8 2.22222E-6 L 7.03308E-8 0.20926 " pathEditMode="relative" rAng="0" ptsTypes="AA">
                                      <p:cBhvr>
                                        <p:cTn id="30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7103359-8497-4829-A722-65E62E8985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725" y="434340"/>
            <a:ext cx="11087412" cy="412350"/>
          </a:xfrm>
        </p:spPr>
        <p:txBody>
          <a:bodyPr/>
          <a:lstStyle/>
          <a:p>
            <a:r>
              <a:rPr lang="cs-CZ" b="1" dirty="0"/>
              <a:t>Sjednocené poskytování služeb</a:t>
            </a:r>
            <a:endParaRPr lang="cs-CZ" b="1" dirty="0"/>
          </a:p>
        </p:txBody>
      </p:sp>
      <p:pic>
        <p:nvPicPr>
          <p:cNvPr id="11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94337" y="1149658"/>
            <a:ext cx="8686800" cy="4946865"/>
          </a:xfrm>
          <a:prstGeom prst="rect">
            <a:avLst/>
          </a:prstGeom>
        </p:spPr>
      </p:pic>
      <p:sp>
        <p:nvSpPr>
          <p:cNvPr id="114" name="Content Placeholder 2"/>
          <p:cNvSpPr txBox="1">
            <a:spLocks/>
          </p:cNvSpPr>
          <p:nvPr/>
        </p:nvSpPr>
        <p:spPr>
          <a:xfrm>
            <a:off x="191609" y="1711432"/>
            <a:ext cx="2743200" cy="426719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tx1">
                  <a:lumMod val="60000"/>
                  <a:lumOff val="40000"/>
                </a:schemeClr>
              </a:buClr>
              <a:buSzPct val="9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>
                  <a:lumMod val="60000"/>
                  <a:lumOff val="40000"/>
                </a:schemeClr>
              </a:buClr>
              <a:buSzPct val="90000"/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0000"/>
                  <a:lumOff val="40000"/>
                </a:schemeClr>
              </a:buClr>
              <a:buSzPct val="9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6012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0000"/>
                  <a:lumOff val="40000"/>
                </a:schemeClr>
              </a:buClr>
              <a:buSzPct val="90000"/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0000"/>
                  <a:lumOff val="40000"/>
                </a:schemeClr>
              </a:buClr>
              <a:buSzPct val="9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1732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0000"/>
                  <a:lumOff val="40000"/>
                </a:schemeClr>
              </a:buClr>
              <a:buSzPct val="90000"/>
              <a:buFont typeface="Calibri" panose="020F050202020403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4592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0000"/>
                  <a:lumOff val="40000"/>
                </a:schemeClr>
              </a:buClr>
              <a:buSzPct val="9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7452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0000"/>
                  <a:lumOff val="40000"/>
                </a:schemeClr>
              </a:buClr>
              <a:buSzPct val="90000"/>
              <a:buFont typeface="Calibri" panose="020F050202020403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0312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0000"/>
                  <a:lumOff val="40000"/>
                </a:schemeClr>
              </a:buClr>
              <a:buSzPct val="9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Arial" charset="0"/>
              <a:buChar char="•"/>
            </a:pPr>
            <a:r>
              <a:rPr lang="cs-CZ" sz="2000" dirty="0" smtClean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Grafické rozhraní pro vytváření jednotlivých plánů.</a:t>
            </a:r>
            <a:endParaRPr lang="en-US" sz="2000" dirty="0" smtClean="0"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lvl="1">
              <a:buFont typeface="Arial" charset="0"/>
              <a:buChar char="•"/>
            </a:pPr>
            <a:r>
              <a:rPr lang="cs-CZ" sz="2000" dirty="0" smtClean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Plná </a:t>
            </a:r>
            <a:r>
              <a:rPr lang="cs-CZ" sz="2000" dirty="0" err="1" smtClean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intergrace</a:t>
            </a:r>
            <a:r>
              <a:rPr lang="cs-CZ" sz="2000" dirty="0" smtClean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cs-CZ" sz="2000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s</a:t>
            </a:r>
            <a:r>
              <a:rPr lang="cs-CZ" sz="2000" dirty="0" smtClean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VMware </a:t>
            </a:r>
            <a:r>
              <a:rPr lang="cs-CZ" sz="2000" dirty="0" err="1" smtClean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vSphere</a:t>
            </a:r>
            <a:r>
              <a:rPr lang="cs-CZ" sz="2000" dirty="0" smtClean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a NSX.</a:t>
            </a:r>
            <a:endParaRPr lang="cs-CZ" sz="2000" b="1" dirty="0"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lvl="1">
              <a:buFont typeface="Arial" charset="0"/>
              <a:buChar char="•"/>
            </a:pP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2375485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7103359-8497-4829-A722-65E62E8985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725" y="434340"/>
            <a:ext cx="11087412" cy="412350"/>
          </a:xfrm>
        </p:spPr>
        <p:txBody>
          <a:bodyPr/>
          <a:lstStyle/>
          <a:p>
            <a:r>
              <a:rPr lang="cs-CZ" b="1" dirty="0"/>
              <a:t>Sjednocené poskytování služeb</a:t>
            </a:r>
            <a:endParaRPr lang="cs-CZ" b="1" dirty="0"/>
          </a:p>
        </p:txBody>
      </p:sp>
      <p:sp>
        <p:nvSpPr>
          <p:cNvPr id="6" name="Rectangle 1"/>
          <p:cNvSpPr/>
          <p:nvPr/>
        </p:nvSpPr>
        <p:spPr>
          <a:xfrm>
            <a:off x="632136" y="1462911"/>
            <a:ext cx="3810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Profil komponent pro definici velikosti a jiných atributů.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5413" y="1128464"/>
            <a:ext cx="5972041" cy="3519237"/>
          </a:xfrm>
          <a:prstGeom prst="rect">
            <a:avLst/>
          </a:prstGeom>
        </p:spPr>
      </p:pic>
      <p:pic>
        <p:nvPicPr>
          <p:cNvPr id="8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136" y="2672911"/>
            <a:ext cx="5975800" cy="3521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189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A67A40BF-2A88-40D9-BD07-06D0F8FD67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Kontakty</a:t>
            </a:r>
            <a:endParaRPr lang="cs-CZ" dirty="0"/>
          </a:p>
        </p:txBody>
      </p:sp>
      <p:sp>
        <p:nvSpPr>
          <p:cNvPr id="8" name="Podnadpis 1">
            <a:extLst>
              <a:ext uri="{FF2B5EF4-FFF2-40B4-BE49-F238E27FC236}">
                <a16:creationId xmlns:a16="http://schemas.microsoft.com/office/drawing/2014/main" id="{D5C48583-52F8-47EC-8E75-EED540465DAD}"/>
              </a:ext>
            </a:extLst>
          </p:cNvPr>
          <p:cNvSpPr txBox="1">
            <a:spLocks/>
          </p:cNvSpPr>
          <p:nvPr/>
        </p:nvSpPr>
        <p:spPr>
          <a:xfrm>
            <a:off x="6787685" y="3573641"/>
            <a:ext cx="4656169" cy="4819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Arial" panose="020B0604020202020204" pitchFamily="34" charset="0"/>
              <a:buNone/>
              <a:defRPr sz="2200" b="0" kern="1200" cap="all" spc="12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1pPr>
            <a:lvl2pPr marL="457200" indent="0" algn="ctr" rtl="0" eaLnBrk="1" fontAlgn="base" hangingPunct="1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Wingdings" panose="05000000000000000000" pitchFamily="2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2pPr>
            <a:lvl3pPr marL="914400" indent="0" algn="ctr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None/>
              <a:defRPr kern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None/>
              <a:defRPr kern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/>
              <a:t>Vlastimil </a:t>
            </a:r>
            <a:r>
              <a:rPr lang="cs-CZ" dirty="0" err="1" smtClean="0"/>
              <a:t>Ohera</a:t>
            </a:r>
            <a:endParaRPr lang="cs-CZ" dirty="0"/>
          </a:p>
        </p:txBody>
      </p:sp>
      <p:sp>
        <p:nvSpPr>
          <p:cNvPr id="9" name="Zástupný symbol pro text 3">
            <a:extLst>
              <a:ext uri="{FF2B5EF4-FFF2-40B4-BE49-F238E27FC236}">
                <a16:creationId xmlns:a16="http://schemas.microsoft.com/office/drawing/2014/main" id="{9818EFCE-5A3B-4E98-9430-881219B782AA}"/>
              </a:ext>
            </a:extLst>
          </p:cNvPr>
          <p:cNvSpPr txBox="1">
            <a:spLocks/>
          </p:cNvSpPr>
          <p:nvPr/>
        </p:nvSpPr>
        <p:spPr>
          <a:xfrm>
            <a:off x="6787687" y="4073857"/>
            <a:ext cx="4656168" cy="42869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Arial" panose="020B0604020202020204" pitchFamily="34" charset="0"/>
              <a:buNone/>
              <a:defRPr sz="20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1pPr>
            <a:lvl2pPr marL="180000" indent="-216000" algn="l" rtl="0" eaLnBrk="1" fontAlgn="base" hangingPunct="1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2pPr>
            <a:lvl3pPr marL="396000" indent="-180000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kern="1200">
                <a:solidFill>
                  <a:srgbClr val="7F7F7F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kern="1200">
                <a:solidFill>
                  <a:srgbClr val="7F7F7F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/>
              <a:t>+420 606020386		</a:t>
            </a:r>
            <a:endParaRPr lang="cs-CZ" dirty="0"/>
          </a:p>
        </p:txBody>
      </p:sp>
      <p:sp>
        <p:nvSpPr>
          <p:cNvPr id="10" name="Zástupný symbol pro text 4">
            <a:extLst>
              <a:ext uri="{FF2B5EF4-FFF2-40B4-BE49-F238E27FC236}">
                <a16:creationId xmlns:a16="http://schemas.microsoft.com/office/drawing/2014/main" id="{0D19DA58-19DC-4767-A9B5-C76A118B9716}"/>
              </a:ext>
            </a:extLst>
          </p:cNvPr>
          <p:cNvSpPr txBox="1">
            <a:spLocks/>
          </p:cNvSpPr>
          <p:nvPr/>
        </p:nvSpPr>
        <p:spPr>
          <a:xfrm>
            <a:off x="6799771" y="4480630"/>
            <a:ext cx="4644084" cy="5492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Arial" panose="020B0604020202020204" pitchFamily="34" charset="0"/>
              <a:buNone/>
              <a:defRPr sz="20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1pPr>
            <a:lvl2pPr marL="180000" indent="-216000" algn="l" rtl="0" eaLnBrk="1" fontAlgn="base" hangingPunct="1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2pPr>
            <a:lvl3pPr marL="396000" indent="-180000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kern="1200">
                <a:solidFill>
                  <a:srgbClr val="7F7F7F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kern="1200">
                <a:solidFill>
                  <a:srgbClr val="7F7F7F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/>
              <a:t>vlastimil.ohera@autocont.cz</a:t>
            </a:r>
            <a:endParaRPr lang="cs-CZ" dirty="0"/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0233" y="1636251"/>
            <a:ext cx="1318517" cy="1846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885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bsah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Horizon">
      <a:maj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 prezentace 2018 - ŠABLONA.potx" id="{5F91D08C-A69A-4831-8C64-81C540887892}" vid="{42307E49-EB1D-4CE8-B038-1A9FAD89AC0E}"/>
    </a:ext>
  </a:extLst>
</a:theme>
</file>

<file path=ppt/theme/theme2.xml><?xml version="1.0" encoding="utf-8"?>
<a:theme xmlns:a="http://schemas.openxmlformats.org/drawingml/2006/main" name="Předěly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 prezentace 2018 - ŠABLONA.potx" id="{5F91D08C-A69A-4831-8C64-81C540887892}" vid="{CA07F741-6F0F-4A3A-A69C-E16CBD37043B}"/>
    </a:ext>
  </a:extLst>
</a:theme>
</file>

<file path=ppt/theme/theme3.xml><?xml version="1.0" encoding="utf-8"?>
<a:theme xmlns:a="http://schemas.openxmlformats.org/drawingml/2006/main" name="1_Obsah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Horizon">
      <a:maj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44884BB02660341BFD05145E72E6F91" ma:contentTypeVersion="15" ma:contentTypeDescription="Vytvoří nový dokument" ma:contentTypeScope="" ma:versionID="813c37a06c0cfae3d6e5b007131307a4">
  <xsd:schema xmlns:xsd="http://www.w3.org/2001/XMLSchema" xmlns:xs="http://www.w3.org/2001/XMLSchema" xmlns:p="http://schemas.microsoft.com/office/2006/metadata/properties" xmlns:ns2="9b5edfb1-5df5-4f08-aa26-ff11341ff752" targetNamespace="http://schemas.microsoft.com/office/2006/metadata/properties" ma:root="true" ma:fieldsID="d389544ac537eb207ba99ae61b64b45e" ns2:_="">
    <xsd:import namespace="9b5edfb1-5df5-4f08-aa26-ff11341ff752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ZahrnoutDocVNotifikaci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5edfb1-5df5-4f08-aa26-ff11341ff752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Hodnota ID dokumentu" ma:description="Hodnota ID dokumentu přiřazená této položce" ma:internalName="_dlc_DocId" ma:readOnly="true">
      <xsd:simpleType>
        <xsd:restriction base="dms:Text"/>
      </xsd:simpleType>
    </xsd:element>
    <xsd:element name="_dlc_DocIdUrl" ma:index="9" nillable="true" ma:displayName="ID dokumentu" ma:description="Trvalý odkaz na tento dokument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Zachovat ID" ma:description="Ponechat ID po přidání" ma:hidden="true" ma:internalName="_dlc_DocIdPersistId" ma:readOnly="true">
      <xsd:simpleType>
        <xsd:restriction base="dms:Boolean"/>
      </xsd:simpleType>
    </xsd:element>
    <xsd:element name="ZahrnoutDocVNotifikaci" ma:index="11" nillable="true" ma:displayName="Zahrnout dokument v notifikaci" ma:default="0" ma:internalName="Zahrnout_x0020_dokument_x0020_v_x0020_notifikaci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Nintex conditional workflow start</Name>
    <Synchronization>Synchronous</Synchronization>
    <Type>10001</Type>
    <SequenceNumber>50000</SequenceNumber>
    <Url/>
    <Assembly>Nintex.Workflow, Version=1.0.0.0, Culture=neutral, PublicKeyToken=913f6bae0ca5ae12</Assembly>
    <Class>Nintex.Workflow.ConditionalWorkflowStartReceiver</Class>
    <Data>635447295699024882</Data>
    <Filter/>
  </Receiver>
  <Receiver>
    <Name>Nintex conditional workflow start</Name>
    <Synchronization>Synchronous</Synchronization>
    <Type>10002</Type>
    <SequenceNumber>50000</SequenceNumber>
    <Url/>
    <Assembly>Nintex.Workflow, Version=1.0.0.0, Culture=neutral, PublicKeyToken=913f6bae0ca5ae12</Assembly>
    <Class>Nintex.Workflow.ConditionalWorkflowStartReceiver</Class>
    <Data>635447295699024882</Data>
    <Filter/>
  </Receiver>
  <Receiver>
    <Name>Nintex conditional workflow start</Name>
    <Synchronization>Synchronous</Synchronization>
    <Type>2</Type>
    <SequenceNumber>50000</SequenceNumber>
    <Url/>
    <Assembly>Nintex.Workflow, Version=1.0.0.0, Culture=neutral, PublicKeyToken=913f6bae0ca5ae12</Assembly>
    <Class>Nintex.Workflow.ConditionalWorkflowStartReceiver</Class>
    <Data>635447295699024882</Data>
    <Filter/>
  </Receiver>
  <Receiver>
    <Name>Nintex conditional workflow start</Name>
    <Synchronization>Synchronous</Synchronization>
    <Type>10004</Type>
    <SequenceNumber>50000</SequenceNumber>
    <Url/>
    <Assembly>Nintex.Workflow, Version=1.0.0.0, Culture=neutral, PublicKeyToken=913f6bae0ca5ae12</Assembly>
    <Class>Nintex.Workflow.ConditionalWorkflowStartReceiver</Class>
    <Data>635447295699024882</Data>
    <Filter/>
  </Receiver>
  <Receiver>
    <Name>Nintex conditional workflow start</Name>
    <Synchronization>Synchronous</Synchronization>
    <Type>10001</Type>
    <SequenceNumber>50000</SequenceNumber>
    <Url/>
    <Assembly>Nintex.Workflow, Version=1.0.0.0, Culture=neutral, PublicKeyToken=913f6bae0ca5ae12</Assembly>
    <Class>Nintex.Workflow.ConditionalWorkflowStartReceiver</Class>
    <Data>635563923893348326</Data>
    <Filter/>
  </Receiver>
  <Receiver>
    <Name>Nintex conditional workflow start</Name>
    <Synchronization>Synchronous</Synchronization>
    <Type>10002</Type>
    <SequenceNumber>50000</SequenceNumber>
    <Url/>
    <Assembly>Nintex.Workflow, Version=1.0.0.0, Culture=neutral, PublicKeyToken=913f6bae0ca5ae12</Assembly>
    <Class>Nintex.Workflow.ConditionalWorkflowStartReceiver</Class>
    <Data>635563923893348326</Data>
    <Filter/>
  </Receiver>
  <Receiver>
    <Name>Nintex conditional workflow start</Name>
    <Synchronization>Synchronous</Synchronization>
    <Type>2</Type>
    <SequenceNumber>50000</SequenceNumber>
    <Url/>
    <Assembly>Nintex.Workflow, Version=1.0.0.0, Culture=neutral, PublicKeyToken=913f6bae0ca5ae12</Assembly>
    <Class>Nintex.Workflow.ConditionalWorkflowStartReceiver</Class>
    <Data>635563923893348326</Data>
    <Filter/>
  </Receiver>
</spe:Receiver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9b5edfb1-5df5-4f08-aa26-ff11341ff752">CSKFUUMRTCUA-62-444</_dlc_DocId>
    <_dlc_DocIdUrl xmlns="9b5edfb1-5df5-4f08-aa26-ff11341ff752">
      <Url>https://portal.autocont.cz/coi/_layouts/15/DocIdRedir.aspx?ID=CSKFUUMRTCUA-62-444</Url>
      <Description>CSKFUUMRTCUA-62-444</Description>
    </_dlc_DocIdUrl>
    <ZahrnoutDocVNotifikaci xmlns="9b5edfb1-5df5-4f08-aa26-ff11341ff752">false</ZahrnoutDocVNotifikaci>
  </documentManagement>
</p:properties>
</file>

<file path=customXml/itemProps1.xml><?xml version="1.0" encoding="utf-8"?>
<ds:datastoreItem xmlns:ds="http://schemas.openxmlformats.org/officeDocument/2006/customXml" ds:itemID="{7F47E5BD-FED3-485E-ACC8-0E4DD7F9031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b5edfb1-5df5-4f08-aa26-ff11341ff75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48A9400-34E3-43DC-9CB3-F79D1554746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F5DFEBC-6978-44FE-8D97-C7EA32F3EBC3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F52C35F1-A524-444B-ACBE-A28F0C9204CF}">
  <ds:schemaRefs>
    <ds:schemaRef ds:uri="9b5edfb1-5df5-4f08-aa26-ff11341ff752"/>
    <ds:schemaRef ds:uri="http://schemas.microsoft.com/office/2006/metadata/properties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purl.org/dc/dcmitype/"/>
    <ds:schemaRef ds:uri="http://purl.org/dc/terms/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AC šablona prezentace</Template>
  <TotalTime>24363</TotalTime>
  <Words>135</Words>
  <Application>Microsoft Office PowerPoint</Application>
  <PresentationFormat>Širokoúhlá obrazovka</PresentationFormat>
  <Paragraphs>52</Paragraphs>
  <Slides>6</Slides>
  <Notes>4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3</vt:i4>
      </vt:variant>
      <vt:variant>
        <vt:lpstr>Nadpisy snímků</vt:lpstr>
      </vt:variant>
      <vt:variant>
        <vt:i4>6</vt:i4>
      </vt:variant>
    </vt:vector>
  </HeadingPairs>
  <TitlesOfParts>
    <vt:vector size="16" baseType="lpstr">
      <vt:lpstr>MS PGothic</vt:lpstr>
      <vt:lpstr>Arial</vt:lpstr>
      <vt:lpstr>Arial Narrow</vt:lpstr>
      <vt:lpstr>Calibri</vt:lpstr>
      <vt:lpstr>Calibri Light</vt:lpstr>
      <vt:lpstr>Tahoma</vt:lpstr>
      <vt:lpstr>Wingdings</vt:lpstr>
      <vt:lpstr>Obsah</vt:lpstr>
      <vt:lpstr>Předěly</vt:lpstr>
      <vt:lpstr>1_Obsah</vt:lpstr>
      <vt:lpstr>VMware vRealize Automation</vt:lpstr>
      <vt:lpstr>Cloud management jako základ SDDC</vt:lpstr>
      <vt:lpstr>Zásadní benefity</vt:lpstr>
      <vt:lpstr>Sjednocené poskytování služeb</vt:lpstr>
      <vt:lpstr>Sjednocené poskytování služeb</vt:lpstr>
      <vt:lpstr>Kontakty</vt:lpstr>
    </vt:vector>
  </TitlesOfParts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Průřez storage technologiemi AC Ověřených řešení</dc:title>
  <dc:creator>Petr Kubíček</dc:creator>
  <cp:lastModifiedBy>Ohera Vlastimil</cp:lastModifiedBy>
  <cp:revision>341</cp:revision>
  <dcterms:created xsi:type="dcterms:W3CDTF">2018-02-09T10:05:33Z</dcterms:created>
  <dcterms:modified xsi:type="dcterms:W3CDTF">2019-10-11T08:43:32Z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c57c31ef-44ac-4106-a488-d4150e553ad2</vt:lpwstr>
  </property>
  <property fmtid="{D5CDD505-2E9C-101B-9397-08002B2CF9AE}" pid="3" name="ContentTypeId">
    <vt:lpwstr>0x010100344884BB02660341BFD05145E72E6F91</vt:lpwstr>
  </property>
</Properties>
</file>