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46" r:id="rId1"/>
    <p:sldMasterId id="2147484178" r:id="rId2"/>
    <p:sldMasterId id="2147484191" r:id="rId3"/>
    <p:sldMasterId id="2147484204" r:id="rId4"/>
    <p:sldMasterId id="2147484238" r:id="rId5"/>
    <p:sldMasterId id="2147484267" r:id="rId6"/>
  </p:sldMasterIdLst>
  <p:notesMasterIdLst>
    <p:notesMasterId r:id="rId39"/>
  </p:notesMasterIdLst>
  <p:handoutMasterIdLst>
    <p:handoutMasterId r:id="rId40"/>
  </p:handoutMasterIdLst>
  <p:sldIdLst>
    <p:sldId id="581" r:id="rId7"/>
    <p:sldId id="582" r:id="rId8"/>
    <p:sldId id="584" r:id="rId9"/>
    <p:sldId id="583" r:id="rId10"/>
    <p:sldId id="585" r:id="rId11"/>
    <p:sldId id="586" r:id="rId12"/>
    <p:sldId id="589" r:id="rId13"/>
    <p:sldId id="590" r:id="rId14"/>
    <p:sldId id="591" r:id="rId15"/>
    <p:sldId id="601" r:id="rId16"/>
    <p:sldId id="607" r:id="rId17"/>
    <p:sldId id="602" r:id="rId18"/>
    <p:sldId id="604" r:id="rId19"/>
    <p:sldId id="605" r:id="rId20"/>
    <p:sldId id="606" r:id="rId21"/>
    <p:sldId id="609" r:id="rId22"/>
    <p:sldId id="610" r:id="rId23"/>
    <p:sldId id="562" r:id="rId24"/>
    <p:sldId id="580" r:id="rId25"/>
    <p:sldId id="529" r:id="rId26"/>
    <p:sldId id="530" r:id="rId27"/>
    <p:sldId id="561" r:id="rId28"/>
    <p:sldId id="593" r:id="rId29"/>
    <p:sldId id="594" r:id="rId30"/>
    <p:sldId id="595" r:id="rId31"/>
    <p:sldId id="597" r:id="rId32"/>
    <p:sldId id="598" r:id="rId33"/>
    <p:sldId id="596" r:id="rId34"/>
    <p:sldId id="573" r:id="rId35"/>
    <p:sldId id="571" r:id="rId36"/>
    <p:sldId id="611" r:id="rId37"/>
    <p:sldId id="600" r:id="rId38"/>
  </p:sldIdLst>
  <p:sldSz cx="12188825" cy="6858000"/>
  <p:notesSz cx="7053263" cy="9356725"/>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128">
          <p15:clr>
            <a:srgbClr val="A4A3A4"/>
          </p15:clr>
        </p15:guide>
        <p15:guide id="3" pos="2341">
          <p15:clr>
            <a:srgbClr val="A4A3A4"/>
          </p15:clr>
        </p15:guide>
        <p15:guide id="4" pos="7656">
          <p15:clr>
            <a:srgbClr val="A4A3A4"/>
          </p15:clr>
        </p15:guide>
        <p15:guide id="5" pos="328">
          <p15:clr>
            <a:srgbClr val="A4A3A4"/>
          </p15:clr>
        </p15:guide>
        <p15:guide id="6" pos="436">
          <p15:clr>
            <a:srgbClr val="A4A3A4"/>
          </p15:clr>
        </p15:guide>
        <p15:guide id="7" pos="3814">
          <p15:clr>
            <a:srgbClr val="A4A3A4"/>
          </p15:clr>
        </p15:guide>
        <p15:guide id="8" pos="529">
          <p15:clr>
            <a:srgbClr val="A4A3A4"/>
          </p15:clr>
        </p15:guide>
        <p15:guide id="9" pos="2495" userDrawn="1">
          <p15:clr>
            <a:srgbClr val="A4A3A4"/>
          </p15:clr>
        </p15:guide>
        <p15:guide id="10" orient="horz" pos="624" userDrawn="1">
          <p15:clr>
            <a:srgbClr val="A4A3A4"/>
          </p15:clr>
        </p15:guide>
        <p15:guide id="11" orient="horz" pos="214">
          <p15:clr>
            <a:srgbClr val="A4A3A4"/>
          </p15:clr>
        </p15:guide>
        <p15:guide id="12" orient="horz" pos="515">
          <p15:clr>
            <a:srgbClr val="A4A3A4"/>
          </p15:clr>
        </p15:guide>
        <p15:guide id="13" orient="horz" pos="4008">
          <p15:clr>
            <a:srgbClr val="A4A3A4"/>
          </p15:clr>
        </p15:guide>
        <p15:guide id="14" pos="342">
          <p15:clr>
            <a:srgbClr val="A4A3A4"/>
          </p15:clr>
        </p15:guide>
        <p15:guide id="15" pos="2826">
          <p15:clr>
            <a:srgbClr val="A4A3A4"/>
          </p15:clr>
        </p15:guide>
        <p15:guide id="16" pos="6711">
          <p15:clr>
            <a:srgbClr val="A4A3A4"/>
          </p15:clr>
        </p15:guide>
        <p15:guide id="17" pos="1467">
          <p15:clr>
            <a:srgbClr val="A4A3A4"/>
          </p15:clr>
        </p15:guide>
        <p15:guide id="18" pos="4168">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0B74B7"/>
    <a:srgbClr val="50B70B"/>
    <a:srgbClr val="FF8C00"/>
    <a:srgbClr val="007233"/>
    <a:srgbClr val="EB3C00"/>
    <a:srgbClr val="E9EAEA"/>
    <a:srgbClr val="FF0000"/>
    <a:srgbClr val="EE5824"/>
    <a:srgbClr val="E60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96433" autoAdjust="0"/>
  </p:normalViewPr>
  <p:slideViewPr>
    <p:cSldViewPr snapToGrid="0">
      <p:cViewPr varScale="1">
        <p:scale>
          <a:sx n="65" d="100"/>
          <a:sy n="65" d="100"/>
        </p:scale>
        <p:origin x="648" y="40"/>
      </p:cViewPr>
      <p:guideLst>
        <p:guide orient="horz" pos="96"/>
        <p:guide pos="128"/>
        <p:guide pos="2341"/>
        <p:guide pos="7656"/>
        <p:guide pos="328"/>
        <p:guide pos="436"/>
        <p:guide pos="3814"/>
        <p:guide pos="529"/>
        <p:guide pos="2495"/>
        <p:guide orient="horz" pos="624"/>
        <p:guide orient="horz" pos="214"/>
        <p:guide orient="horz" pos="515"/>
        <p:guide orient="horz" pos="4008"/>
        <p:guide pos="342"/>
        <p:guide pos="2826"/>
        <p:guide pos="6711"/>
        <p:guide pos="1467"/>
        <p:guide pos="416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162" y="114"/>
      </p:cViewPr>
      <p:guideLst>
        <p:guide orient="horz" pos="2947"/>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58AF2-2FB5-4C5B-B105-9114D319B25C}" type="doc">
      <dgm:prSet loTypeId="urn:microsoft.com/office/officeart/2005/8/layout/hierarchy4" loCatId="list" qsTypeId="urn:microsoft.com/office/officeart/2005/8/quickstyle/simple5" qsCatId="simple" csTypeId="urn:microsoft.com/office/officeart/2005/8/colors/accent4_2" csCatId="accent4" phldr="1"/>
      <dgm:spPr>
        <a:scene3d>
          <a:camera prst="orthographicFront">
            <a:rot lat="0" lon="0" rev="0"/>
          </a:camera>
          <a:lightRig rig="balanced" dir="t">
            <a:rot lat="0" lon="0" rev="8700000"/>
          </a:lightRig>
        </a:scene3d>
      </dgm:spPr>
      <dgm:t>
        <a:bodyPr/>
        <a:lstStyle/>
        <a:p>
          <a:endParaRPr lang="cs-CZ"/>
        </a:p>
      </dgm:t>
    </dgm:pt>
    <dgm:pt modelId="{A2F6ECB3-3067-4568-80AE-9AB93F029E81}">
      <dgm:prSet phldrT="[Text]" custT="1">
        <dgm:style>
          <a:lnRef idx="1">
            <a:schemeClr val="accent6"/>
          </a:lnRef>
          <a:fillRef idx="3">
            <a:schemeClr val="accent6"/>
          </a:fillRef>
          <a:effectRef idx="2">
            <a:schemeClr val="accent6"/>
          </a:effectRef>
          <a:fontRef idx="minor">
            <a:schemeClr val="lt1"/>
          </a:fontRef>
        </dgm:style>
      </dgm:prSet>
      <dgm:spPr>
        <a:solidFill>
          <a:srgbClr val="007233"/>
        </a:solidFill>
        <a:ln>
          <a:noFill/>
        </a:ln>
      </dgm:spPr>
      <dgm:t>
        <a:bodyPr/>
        <a:lstStyle/>
        <a:p>
          <a:r>
            <a:rPr lang="cs-CZ" sz="2000" b="0" dirty="0" smtClean="0">
              <a:latin typeface="+mj-lt"/>
            </a:rPr>
            <a:t>Informační technologie</a:t>
          </a:r>
          <a:endParaRPr lang="cs-CZ" sz="2000" b="0" dirty="0">
            <a:latin typeface="+mj-lt"/>
          </a:endParaRPr>
        </a:p>
      </dgm:t>
    </dgm:pt>
    <dgm:pt modelId="{EE217ADB-9054-4EE1-999A-B46B6287A082}" type="parTrans" cxnId="{D72E64F5-3513-4C57-860F-3055A99F3467}">
      <dgm:prSet/>
      <dgm:spPr/>
      <dgm:t>
        <a:bodyPr/>
        <a:lstStyle/>
        <a:p>
          <a:endParaRPr lang="cs-CZ" sz="1600"/>
        </a:p>
      </dgm:t>
    </dgm:pt>
    <dgm:pt modelId="{6F3B6FF8-571E-4029-BAD6-7FF3B6E0E22D}" type="sibTrans" cxnId="{D72E64F5-3513-4C57-860F-3055A99F3467}">
      <dgm:prSet/>
      <dgm:spPr/>
      <dgm:t>
        <a:bodyPr/>
        <a:lstStyle/>
        <a:p>
          <a:endParaRPr lang="cs-CZ" sz="1600"/>
        </a:p>
      </dgm:t>
    </dgm:pt>
    <dgm:pt modelId="{A113BAA4-CE21-47D8-AB6D-E320BEA11204}">
      <dgm:prSet phldrT="[Text]" custT="1">
        <dgm:style>
          <a:lnRef idx="1">
            <a:schemeClr val="accent6"/>
          </a:lnRef>
          <a:fillRef idx="3">
            <a:schemeClr val="accent6"/>
          </a:fillRef>
          <a:effectRef idx="2">
            <a:schemeClr val="accent6"/>
          </a:effectRef>
          <a:fontRef idx="minor">
            <a:schemeClr val="lt1"/>
          </a:fontRef>
        </dgm:style>
      </dgm:prSet>
      <dgm:spPr>
        <a:solidFill>
          <a:srgbClr val="007233"/>
        </a:solidFill>
        <a:ln>
          <a:noFill/>
        </a:ln>
      </dgm:spPr>
      <dgm:t>
        <a:bodyPr/>
        <a:lstStyle/>
        <a:p>
          <a:r>
            <a:rPr lang="cs-CZ" sz="2000" dirty="0">
              <a:latin typeface="+mj-lt"/>
            </a:rPr>
            <a:t>Řízení lidských zdrojů</a:t>
          </a:r>
        </a:p>
      </dgm:t>
    </dgm:pt>
    <dgm:pt modelId="{BBAC5A8E-82BA-4899-A25F-3992BAC594A9}" type="parTrans" cxnId="{B3D6777A-5D09-47A4-8F8E-C4479768C78A}">
      <dgm:prSet/>
      <dgm:spPr/>
      <dgm:t>
        <a:bodyPr/>
        <a:lstStyle/>
        <a:p>
          <a:endParaRPr lang="cs-CZ" sz="1600"/>
        </a:p>
      </dgm:t>
    </dgm:pt>
    <dgm:pt modelId="{6F2D9237-A6A9-4E4D-AD59-A6F2471E5EF5}" type="sibTrans" cxnId="{B3D6777A-5D09-47A4-8F8E-C4479768C78A}">
      <dgm:prSet/>
      <dgm:spPr/>
      <dgm:t>
        <a:bodyPr/>
        <a:lstStyle/>
        <a:p>
          <a:endParaRPr lang="cs-CZ" sz="1600"/>
        </a:p>
      </dgm:t>
    </dgm:pt>
    <dgm:pt modelId="{4280384F-ADEA-46B6-932E-CFDCFC7E077A}">
      <dgm:prSet phldrT="[Text]" custT="1">
        <dgm:style>
          <a:lnRef idx="1">
            <a:schemeClr val="accent6"/>
          </a:lnRef>
          <a:fillRef idx="3">
            <a:schemeClr val="accent6"/>
          </a:fillRef>
          <a:effectRef idx="2">
            <a:schemeClr val="accent6"/>
          </a:effectRef>
          <a:fontRef idx="minor">
            <a:schemeClr val="lt1"/>
          </a:fontRef>
        </dgm:style>
      </dgm:prSet>
      <dgm:spPr>
        <a:solidFill>
          <a:srgbClr val="007233"/>
        </a:solidFill>
        <a:ln>
          <a:noFill/>
        </a:ln>
      </dgm:spPr>
      <dgm:t>
        <a:bodyPr/>
        <a:lstStyle/>
        <a:p>
          <a:r>
            <a:rPr lang="cs-CZ" sz="2000" dirty="0">
              <a:latin typeface="+mj-lt"/>
            </a:rPr>
            <a:t>Nákup</a:t>
          </a:r>
        </a:p>
      </dgm:t>
    </dgm:pt>
    <dgm:pt modelId="{4692DDE6-A35A-442A-8ACF-49375155E20E}" type="parTrans" cxnId="{B4582C34-E700-4E80-8A1D-6DEAEF08BB21}">
      <dgm:prSet/>
      <dgm:spPr/>
      <dgm:t>
        <a:bodyPr/>
        <a:lstStyle/>
        <a:p>
          <a:endParaRPr lang="cs-CZ" sz="1600"/>
        </a:p>
      </dgm:t>
    </dgm:pt>
    <dgm:pt modelId="{B92F1CBE-FEF8-447F-B4C7-0F7F3E77B682}" type="sibTrans" cxnId="{B4582C34-E700-4E80-8A1D-6DEAEF08BB21}">
      <dgm:prSet/>
      <dgm:spPr/>
      <dgm:t>
        <a:bodyPr/>
        <a:lstStyle/>
        <a:p>
          <a:endParaRPr lang="cs-CZ" sz="1600"/>
        </a:p>
      </dgm:t>
    </dgm:pt>
    <dgm:pt modelId="{079F1118-D16C-4470-9A4F-16735418BEF8}">
      <dgm:prSet phldrT="[Text]" custT="1">
        <dgm:style>
          <a:lnRef idx="1">
            <a:schemeClr val="accent6"/>
          </a:lnRef>
          <a:fillRef idx="3">
            <a:schemeClr val="accent6"/>
          </a:fillRef>
          <a:effectRef idx="2">
            <a:schemeClr val="accent6"/>
          </a:effectRef>
          <a:fontRef idx="minor">
            <a:schemeClr val="lt1"/>
          </a:fontRef>
        </dgm:style>
      </dgm:prSet>
      <dgm:spPr>
        <a:solidFill>
          <a:srgbClr val="007233"/>
        </a:solidFill>
        <a:ln>
          <a:noFill/>
        </a:ln>
      </dgm:spPr>
      <dgm:t>
        <a:bodyPr/>
        <a:lstStyle/>
        <a:p>
          <a:r>
            <a:rPr lang="cs-CZ" sz="2000" b="0" dirty="0" smtClean="0">
              <a:latin typeface="+mj-lt"/>
            </a:rPr>
            <a:t>Správa budov</a:t>
          </a:r>
          <a:endParaRPr lang="cs-CZ" sz="2000" b="0" dirty="0">
            <a:latin typeface="+mj-lt"/>
          </a:endParaRPr>
        </a:p>
      </dgm:t>
    </dgm:pt>
    <dgm:pt modelId="{AEB3EF3F-A89B-438B-A30B-643742E0BBC4}" type="parTrans" cxnId="{BA334E81-5B7A-4EC6-9D02-DFE021F15775}">
      <dgm:prSet/>
      <dgm:spPr/>
      <dgm:t>
        <a:bodyPr/>
        <a:lstStyle/>
        <a:p>
          <a:endParaRPr lang="cs-CZ" sz="1600"/>
        </a:p>
      </dgm:t>
    </dgm:pt>
    <dgm:pt modelId="{B8336AB6-6D84-4C47-88EB-A263BAAFF996}" type="sibTrans" cxnId="{BA334E81-5B7A-4EC6-9D02-DFE021F15775}">
      <dgm:prSet/>
      <dgm:spPr/>
      <dgm:t>
        <a:bodyPr/>
        <a:lstStyle/>
        <a:p>
          <a:endParaRPr lang="cs-CZ" sz="1600"/>
        </a:p>
      </dgm:t>
    </dgm:pt>
    <dgm:pt modelId="{DCFC1113-B5DC-44D0-8EDF-53A3CA2DE908}">
      <dgm:prSet phldrT="[Text]" custT="1">
        <dgm:style>
          <a:lnRef idx="1">
            <a:schemeClr val="accent6"/>
          </a:lnRef>
          <a:fillRef idx="3">
            <a:schemeClr val="accent6"/>
          </a:fillRef>
          <a:effectRef idx="2">
            <a:schemeClr val="accent6"/>
          </a:effectRef>
          <a:fontRef idx="minor">
            <a:schemeClr val="lt1"/>
          </a:fontRef>
        </dgm:style>
      </dgm:prSet>
      <dgm:spPr>
        <a:solidFill>
          <a:srgbClr val="007233"/>
        </a:solidFill>
        <a:ln>
          <a:noFill/>
        </a:ln>
      </dgm:spPr>
      <dgm:t>
        <a:bodyPr/>
        <a:lstStyle/>
        <a:p>
          <a:r>
            <a:rPr lang="cs-CZ" sz="2000" b="0" dirty="0" smtClean="0">
              <a:latin typeface="+mj-lt"/>
            </a:rPr>
            <a:t>Správa vozového parku</a:t>
          </a:r>
          <a:endParaRPr lang="cs-CZ" sz="2000" b="0" dirty="0">
            <a:latin typeface="+mj-lt"/>
          </a:endParaRPr>
        </a:p>
      </dgm:t>
    </dgm:pt>
    <dgm:pt modelId="{397DDA50-C7C2-4414-8854-25D665583D68}" type="parTrans" cxnId="{F5A72E1B-AD60-4583-945F-E7DB92CB50DB}">
      <dgm:prSet/>
      <dgm:spPr/>
      <dgm:t>
        <a:bodyPr/>
        <a:lstStyle/>
        <a:p>
          <a:endParaRPr lang="cs-CZ" sz="1600"/>
        </a:p>
      </dgm:t>
    </dgm:pt>
    <dgm:pt modelId="{8EDB252B-5ADA-46F0-8FFE-15A0249FB3C9}" type="sibTrans" cxnId="{F5A72E1B-AD60-4583-945F-E7DB92CB50DB}">
      <dgm:prSet/>
      <dgm:spPr/>
      <dgm:t>
        <a:bodyPr/>
        <a:lstStyle/>
        <a:p>
          <a:endParaRPr lang="cs-CZ" sz="1600"/>
        </a:p>
      </dgm:t>
    </dgm:pt>
    <dgm:pt modelId="{114BCCD2-98B7-4843-9E9D-1B00DCCD466F}" type="pres">
      <dgm:prSet presAssocID="{67258AF2-2FB5-4C5B-B105-9114D319B25C}" presName="Name0" presStyleCnt="0">
        <dgm:presLayoutVars>
          <dgm:chPref val="1"/>
          <dgm:dir/>
          <dgm:animOne val="branch"/>
          <dgm:animLvl val="lvl"/>
          <dgm:resizeHandles/>
        </dgm:presLayoutVars>
      </dgm:prSet>
      <dgm:spPr/>
      <dgm:t>
        <a:bodyPr/>
        <a:lstStyle/>
        <a:p>
          <a:endParaRPr lang="cs-CZ"/>
        </a:p>
      </dgm:t>
    </dgm:pt>
    <dgm:pt modelId="{2CA02731-11D8-4634-A1A8-3F48361AD253}" type="pres">
      <dgm:prSet presAssocID="{A2F6ECB3-3067-4568-80AE-9AB93F029E81}" presName="vertOne" presStyleCnt="0"/>
      <dgm:spPr>
        <a:scene3d>
          <a:camera prst="orthographicFront">
            <a:rot lat="0" lon="0" rev="0"/>
          </a:camera>
          <a:lightRig rig="balanced" dir="t">
            <a:rot lat="0" lon="0" rev="8700000"/>
          </a:lightRig>
        </a:scene3d>
        <a:sp3d>
          <a:bevelT w="190500" h="38100"/>
        </a:sp3d>
      </dgm:spPr>
      <dgm:t>
        <a:bodyPr/>
        <a:lstStyle/>
        <a:p>
          <a:endParaRPr lang="cs-CZ"/>
        </a:p>
      </dgm:t>
    </dgm:pt>
    <dgm:pt modelId="{FE1DFEBD-F8A3-45FD-913D-FD5BCCC4C764}" type="pres">
      <dgm:prSet presAssocID="{A2F6ECB3-3067-4568-80AE-9AB93F029E81}" presName="txOne" presStyleLbl="node0" presStyleIdx="0" presStyleCnt="5">
        <dgm:presLayoutVars>
          <dgm:chPref val="3"/>
        </dgm:presLayoutVars>
      </dgm:prSet>
      <dgm:spPr>
        <a:prstGeom prst="rect">
          <a:avLst/>
        </a:prstGeom>
      </dgm:spPr>
      <dgm:t>
        <a:bodyPr/>
        <a:lstStyle/>
        <a:p>
          <a:endParaRPr lang="cs-CZ"/>
        </a:p>
      </dgm:t>
    </dgm:pt>
    <dgm:pt modelId="{4DF2BA1B-3B54-4872-BAC1-3CDC66EB79B6}" type="pres">
      <dgm:prSet presAssocID="{A2F6ECB3-3067-4568-80AE-9AB93F029E81}" presName="horzOne" presStyleCnt="0"/>
      <dgm:spPr>
        <a:scene3d>
          <a:camera prst="orthographicFront">
            <a:rot lat="0" lon="0" rev="0"/>
          </a:camera>
          <a:lightRig rig="balanced" dir="t">
            <a:rot lat="0" lon="0" rev="8700000"/>
          </a:lightRig>
        </a:scene3d>
        <a:sp3d>
          <a:bevelT w="190500" h="38100"/>
        </a:sp3d>
      </dgm:spPr>
      <dgm:t>
        <a:bodyPr/>
        <a:lstStyle/>
        <a:p>
          <a:endParaRPr lang="cs-CZ"/>
        </a:p>
      </dgm:t>
    </dgm:pt>
    <dgm:pt modelId="{5AC33AB9-8159-44CB-9EED-E084CA6F4665}" type="pres">
      <dgm:prSet presAssocID="{6F3B6FF8-571E-4029-BAD6-7FF3B6E0E22D}" presName="sibSpaceOne" presStyleCnt="0"/>
      <dgm:spPr/>
    </dgm:pt>
    <dgm:pt modelId="{20337B81-7BE4-4FA5-9B68-9930E75784CF}" type="pres">
      <dgm:prSet presAssocID="{079F1118-D16C-4470-9A4F-16735418BEF8}" presName="vertOne" presStyleCnt="0"/>
      <dgm:spPr/>
    </dgm:pt>
    <dgm:pt modelId="{391084B7-5ECB-4AE4-A26D-FBFB19A065EA}" type="pres">
      <dgm:prSet presAssocID="{079F1118-D16C-4470-9A4F-16735418BEF8}" presName="txOne" presStyleLbl="node0" presStyleIdx="1" presStyleCnt="5">
        <dgm:presLayoutVars>
          <dgm:chPref val="3"/>
        </dgm:presLayoutVars>
      </dgm:prSet>
      <dgm:spPr>
        <a:prstGeom prst="rect">
          <a:avLst/>
        </a:prstGeom>
      </dgm:spPr>
      <dgm:t>
        <a:bodyPr/>
        <a:lstStyle/>
        <a:p>
          <a:endParaRPr lang="cs-CZ"/>
        </a:p>
      </dgm:t>
    </dgm:pt>
    <dgm:pt modelId="{E1172A0C-59A3-461A-B947-2A8300C659F0}" type="pres">
      <dgm:prSet presAssocID="{079F1118-D16C-4470-9A4F-16735418BEF8}" presName="horzOne" presStyleCnt="0"/>
      <dgm:spPr/>
    </dgm:pt>
    <dgm:pt modelId="{15009B57-9B27-48E0-B75A-DFC88947CDEE}" type="pres">
      <dgm:prSet presAssocID="{B8336AB6-6D84-4C47-88EB-A263BAAFF996}" presName="sibSpaceOne" presStyleCnt="0"/>
      <dgm:spPr/>
    </dgm:pt>
    <dgm:pt modelId="{9CD7AB6F-A1FC-43A5-813D-694E83CFF90B}" type="pres">
      <dgm:prSet presAssocID="{DCFC1113-B5DC-44D0-8EDF-53A3CA2DE908}" presName="vertOne" presStyleCnt="0"/>
      <dgm:spPr/>
    </dgm:pt>
    <dgm:pt modelId="{7F5A75B5-D7DE-4780-8415-607E083D16E1}" type="pres">
      <dgm:prSet presAssocID="{DCFC1113-B5DC-44D0-8EDF-53A3CA2DE908}" presName="txOne" presStyleLbl="node0" presStyleIdx="2" presStyleCnt="5">
        <dgm:presLayoutVars>
          <dgm:chPref val="3"/>
        </dgm:presLayoutVars>
      </dgm:prSet>
      <dgm:spPr>
        <a:prstGeom prst="rect">
          <a:avLst/>
        </a:prstGeom>
      </dgm:spPr>
      <dgm:t>
        <a:bodyPr/>
        <a:lstStyle/>
        <a:p>
          <a:endParaRPr lang="cs-CZ"/>
        </a:p>
      </dgm:t>
    </dgm:pt>
    <dgm:pt modelId="{AB85E128-4CCA-4837-A207-BEE1C2EDBFDE}" type="pres">
      <dgm:prSet presAssocID="{DCFC1113-B5DC-44D0-8EDF-53A3CA2DE908}" presName="horzOne" presStyleCnt="0"/>
      <dgm:spPr/>
    </dgm:pt>
    <dgm:pt modelId="{760F2C78-D031-468E-A79C-9FF5E03684AA}" type="pres">
      <dgm:prSet presAssocID="{8EDB252B-5ADA-46F0-8FFE-15A0249FB3C9}" presName="sibSpaceOne" presStyleCnt="0"/>
      <dgm:spPr/>
    </dgm:pt>
    <dgm:pt modelId="{48AF0498-013E-4EFC-8AC6-0B293E2DE680}" type="pres">
      <dgm:prSet presAssocID="{A113BAA4-CE21-47D8-AB6D-E320BEA11204}" presName="vertOne" presStyleCnt="0"/>
      <dgm:spPr/>
    </dgm:pt>
    <dgm:pt modelId="{D2F47368-D10D-40C6-8687-5F8830D42CCC}" type="pres">
      <dgm:prSet presAssocID="{A113BAA4-CE21-47D8-AB6D-E320BEA11204}" presName="txOne" presStyleLbl="node0" presStyleIdx="3" presStyleCnt="5">
        <dgm:presLayoutVars>
          <dgm:chPref val="3"/>
        </dgm:presLayoutVars>
      </dgm:prSet>
      <dgm:spPr>
        <a:prstGeom prst="rect">
          <a:avLst/>
        </a:prstGeom>
      </dgm:spPr>
      <dgm:t>
        <a:bodyPr/>
        <a:lstStyle/>
        <a:p>
          <a:endParaRPr lang="cs-CZ"/>
        </a:p>
      </dgm:t>
    </dgm:pt>
    <dgm:pt modelId="{E3F27419-DE3D-4354-AC75-FD12F5BEDE93}" type="pres">
      <dgm:prSet presAssocID="{A113BAA4-CE21-47D8-AB6D-E320BEA11204}" presName="horzOne" presStyleCnt="0"/>
      <dgm:spPr/>
    </dgm:pt>
    <dgm:pt modelId="{E13F21C7-D79D-4842-A705-58679A725B2B}" type="pres">
      <dgm:prSet presAssocID="{6F2D9237-A6A9-4E4D-AD59-A6F2471E5EF5}" presName="sibSpaceOne" presStyleCnt="0"/>
      <dgm:spPr/>
    </dgm:pt>
    <dgm:pt modelId="{C7294866-9FCB-40EB-87AD-A37333D372E7}" type="pres">
      <dgm:prSet presAssocID="{4280384F-ADEA-46B6-932E-CFDCFC7E077A}" presName="vertOne" presStyleCnt="0"/>
      <dgm:spPr/>
    </dgm:pt>
    <dgm:pt modelId="{F92D8637-3AF1-4C74-99E0-69EA8FEC3348}" type="pres">
      <dgm:prSet presAssocID="{4280384F-ADEA-46B6-932E-CFDCFC7E077A}" presName="txOne" presStyleLbl="node0" presStyleIdx="4" presStyleCnt="5">
        <dgm:presLayoutVars>
          <dgm:chPref val="3"/>
        </dgm:presLayoutVars>
      </dgm:prSet>
      <dgm:spPr>
        <a:prstGeom prst="rect">
          <a:avLst/>
        </a:prstGeom>
      </dgm:spPr>
      <dgm:t>
        <a:bodyPr/>
        <a:lstStyle/>
        <a:p>
          <a:endParaRPr lang="cs-CZ"/>
        </a:p>
      </dgm:t>
    </dgm:pt>
    <dgm:pt modelId="{F57196BE-3BFB-4775-85D9-79BA5D5DFE7E}" type="pres">
      <dgm:prSet presAssocID="{4280384F-ADEA-46B6-932E-CFDCFC7E077A}" presName="horzOne" presStyleCnt="0"/>
      <dgm:spPr/>
    </dgm:pt>
  </dgm:ptLst>
  <dgm:cxnLst>
    <dgm:cxn modelId="{430336FA-B497-409F-A698-0BDA8977B1CC}" type="presOf" srcId="{079F1118-D16C-4470-9A4F-16735418BEF8}" destId="{391084B7-5ECB-4AE4-A26D-FBFB19A065EA}" srcOrd="0" destOrd="0" presId="urn:microsoft.com/office/officeart/2005/8/layout/hierarchy4"/>
    <dgm:cxn modelId="{B8E567D5-A721-428D-B1AD-F189C3E15231}" type="presOf" srcId="{67258AF2-2FB5-4C5B-B105-9114D319B25C}" destId="{114BCCD2-98B7-4843-9E9D-1B00DCCD466F}" srcOrd="0" destOrd="0" presId="urn:microsoft.com/office/officeart/2005/8/layout/hierarchy4"/>
    <dgm:cxn modelId="{F48AE871-85D1-49CF-BD3F-A134D81C7508}" type="presOf" srcId="{4280384F-ADEA-46B6-932E-CFDCFC7E077A}" destId="{F92D8637-3AF1-4C74-99E0-69EA8FEC3348}" srcOrd="0" destOrd="0" presId="urn:microsoft.com/office/officeart/2005/8/layout/hierarchy4"/>
    <dgm:cxn modelId="{D72E64F5-3513-4C57-860F-3055A99F3467}" srcId="{67258AF2-2FB5-4C5B-B105-9114D319B25C}" destId="{A2F6ECB3-3067-4568-80AE-9AB93F029E81}" srcOrd="0" destOrd="0" parTransId="{EE217ADB-9054-4EE1-999A-B46B6287A082}" sibTransId="{6F3B6FF8-571E-4029-BAD6-7FF3B6E0E22D}"/>
    <dgm:cxn modelId="{53E29BD7-E0DE-44F3-8AED-EFBA48E75012}" type="presOf" srcId="{A2F6ECB3-3067-4568-80AE-9AB93F029E81}" destId="{FE1DFEBD-F8A3-45FD-913D-FD5BCCC4C764}" srcOrd="0" destOrd="0" presId="urn:microsoft.com/office/officeart/2005/8/layout/hierarchy4"/>
    <dgm:cxn modelId="{D3D9133B-5073-4E7C-80A0-0775778E35BA}" type="presOf" srcId="{DCFC1113-B5DC-44D0-8EDF-53A3CA2DE908}" destId="{7F5A75B5-D7DE-4780-8415-607E083D16E1}" srcOrd="0" destOrd="0" presId="urn:microsoft.com/office/officeart/2005/8/layout/hierarchy4"/>
    <dgm:cxn modelId="{F5A72E1B-AD60-4583-945F-E7DB92CB50DB}" srcId="{67258AF2-2FB5-4C5B-B105-9114D319B25C}" destId="{DCFC1113-B5DC-44D0-8EDF-53A3CA2DE908}" srcOrd="2" destOrd="0" parTransId="{397DDA50-C7C2-4414-8854-25D665583D68}" sibTransId="{8EDB252B-5ADA-46F0-8FFE-15A0249FB3C9}"/>
    <dgm:cxn modelId="{BA334E81-5B7A-4EC6-9D02-DFE021F15775}" srcId="{67258AF2-2FB5-4C5B-B105-9114D319B25C}" destId="{079F1118-D16C-4470-9A4F-16735418BEF8}" srcOrd="1" destOrd="0" parTransId="{AEB3EF3F-A89B-438B-A30B-643742E0BBC4}" sibTransId="{B8336AB6-6D84-4C47-88EB-A263BAAFF996}"/>
    <dgm:cxn modelId="{1BA070FD-7A2E-440F-B363-23AFB3F50BDC}" type="presOf" srcId="{A113BAA4-CE21-47D8-AB6D-E320BEA11204}" destId="{D2F47368-D10D-40C6-8687-5F8830D42CCC}" srcOrd="0" destOrd="0" presId="urn:microsoft.com/office/officeart/2005/8/layout/hierarchy4"/>
    <dgm:cxn modelId="{B4582C34-E700-4E80-8A1D-6DEAEF08BB21}" srcId="{67258AF2-2FB5-4C5B-B105-9114D319B25C}" destId="{4280384F-ADEA-46B6-932E-CFDCFC7E077A}" srcOrd="4" destOrd="0" parTransId="{4692DDE6-A35A-442A-8ACF-49375155E20E}" sibTransId="{B92F1CBE-FEF8-447F-B4C7-0F7F3E77B682}"/>
    <dgm:cxn modelId="{B3D6777A-5D09-47A4-8F8E-C4479768C78A}" srcId="{67258AF2-2FB5-4C5B-B105-9114D319B25C}" destId="{A113BAA4-CE21-47D8-AB6D-E320BEA11204}" srcOrd="3" destOrd="0" parTransId="{BBAC5A8E-82BA-4899-A25F-3992BAC594A9}" sibTransId="{6F2D9237-A6A9-4E4D-AD59-A6F2471E5EF5}"/>
    <dgm:cxn modelId="{520483A2-88F0-4695-BAAE-546C4ED1D1C2}" type="presParOf" srcId="{114BCCD2-98B7-4843-9E9D-1B00DCCD466F}" destId="{2CA02731-11D8-4634-A1A8-3F48361AD253}" srcOrd="0" destOrd="0" presId="urn:microsoft.com/office/officeart/2005/8/layout/hierarchy4"/>
    <dgm:cxn modelId="{F304A712-F757-44B5-A9A9-91B6A8BD638F}" type="presParOf" srcId="{2CA02731-11D8-4634-A1A8-3F48361AD253}" destId="{FE1DFEBD-F8A3-45FD-913D-FD5BCCC4C764}" srcOrd="0" destOrd="0" presId="urn:microsoft.com/office/officeart/2005/8/layout/hierarchy4"/>
    <dgm:cxn modelId="{1AC8B4E1-F368-4049-A448-8EBFBF3D5E87}" type="presParOf" srcId="{2CA02731-11D8-4634-A1A8-3F48361AD253}" destId="{4DF2BA1B-3B54-4872-BAC1-3CDC66EB79B6}" srcOrd="1" destOrd="0" presId="urn:microsoft.com/office/officeart/2005/8/layout/hierarchy4"/>
    <dgm:cxn modelId="{B006A2F5-06AB-4371-8804-1E6146D3AAD9}" type="presParOf" srcId="{114BCCD2-98B7-4843-9E9D-1B00DCCD466F}" destId="{5AC33AB9-8159-44CB-9EED-E084CA6F4665}" srcOrd="1" destOrd="0" presId="urn:microsoft.com/office/officeart/2005/8/layout/hierarchy4"/>
    <dgm:cxn modelId="{4F9BEC08-7A8F-4929-95B2-2D88114B6758}" type="presParOf" srcId="{114BCCD2-98B7-4843-9E9D-1B00DCCD466F}" destId="{20337B81-7BE4-4FA5-9B68-9930E75784CF}" srcOrd="2" destOrd="0" presId="urn:microsoft.com/office/officeart/2005/8/layout/hierarchy4"/>
    <dgm:cxn modelId="{ACCCA808-35DF-46EA-8D22-F3AE0903347E}" type="presParOf" srcId="{20337B81-7BE4-4FA5-9B68-9930E75784CF}" destId="{391084B7-5ECB-4AE4-A26D-FBFB19A065EA}" srcOrd="0" destOrd="0" presId="urn:microsoft.com/office/officeart/2005/8/layout/hierarchy4"/>
    <dgm:cxn modelId="{74CF84B1-1A7A-4828-A57B-A17D1342F0A7}" type="presParOf" srcId="{20337B81-7BE4-4FA5-9B68-9930E75784CF}" destId="{E1172A0C-59A3-461A-B947-2A8300C659F0}" srcOrd="1" destOrd="0" presId="urn:microsoft.com/office/officeart/2005/8/layout/hierarchy4"/>
    <dgm:cxn modelId="{40F44E80-CB9C-4548-88B9-CD1048796ACD}" type="presParOf" srcId="{114BCCD2-98B7-4843-9E9D-1B00DCCD466F}" destId="{15009B57-9B27-48E0-B75A-DFC88947CDEE}" srcOrd="3" destOrd="0" presId="urn:microsoft.com/office/officeart/2005/8/layout/hierarchy4"/>
    <dgm:cxn modelId="{373B25EC-6C82-4329-A86A-4F02820DFE80}" type="presParOf" srcId="{114BCCD2-98B7-4843-9E9D-1B00DCCD466F}" destId="{9CD7AB6F-A1FC-43A5-813D-694E83CFF90B}" srcOrd="4" destOrd="0" presId="urn:microsoft.com/office/officeart/2005/8/layout/hierarchy4"/>
    <dgm:cxn modelId="{2FC138FF-D906-45BE-8B9D-0FBE02F272AA}" type="presParOf" srcId="{9CD7AB6F-A1FC-43A5-813D-694E83CFF90B}" destId="{7F5A75B5-D7DE-4780-8415-607E083D16E1}" srcOrd="0" destOrd="0" presId="urn:microsoft.com/office/officeart/2005/8/layout/hierarchy4"/>
    <dgm:cxn modelId="{E73843D5-E596-43C1-BF68-5D9A0F7386FB}" type="presParOf" srcId="{9CD7AB6F-A1FC-43A5-813D-694E83CFF90B}" destId="{AB85E128-4CCA-4837-A207-BEE1C2EDBFDE}" srcOrd="1" destOrd="0" presId="urn:microsoft.com/office/officeart/2005/8/layout/hierarchy4"/>
    <dgm:cxn modelId="{37C1277E-1392-4DBD-9D92-0D3E9D387297}" type="presParOf" srcId="{114BCCD2-98B7-4843-9E9D-1B00DCCD466F}" destId="{760F2C78-D031-468E-A79C-9FF5E03684AA}" srcOrd="5" destOrd="0" presId="urn:microsoft.com/office/officeart/2005/8/layout/hierarchy4"/>
    <dgm:cxn modelId="{D777F679-A434-41F3-81F8-A5D848A4BD8B}" type="presParOf" srcId="{114BCCD2-98B7-4843-9E9D-1B00DCCD466F}" destId="{48AF0498-013E-4EFC-8AC6-0B293E2DE680}" srcOrd="6" destOrd="0" presId="urn:microsoft.com/office/officeart/2005/8/layout/hierarchy4"/>
    <dgm:cxn modelId="{07B451EC-7B05-45E0-9A62-647D5C7F0290}" type="presParOf" srcId="{48AF0498-013E-4EFC-8AC6-0B293E2DE680}" destId="{D2F47368-D10D-40C6-8687-5F8830D42CCC}" srcOrd="0" destOrd="0" presId="urn:microsoft.com/office/officeart/2005/8/layout/hierarchy4"/>
    <dgm:cxn modelId="{571BE8A3-03A5-4445-B30C-BA6BA3D87F1D}" type="presParOf" srcId="{48AF0498-013E-4EFC-8AC6-0B293E2DE680}" destId="{E3F27419-DE3D-4354-AC75-FD12F5BEDE93}" srcOrd="1" destOrd="0" presId="urn:microsoft.com/office/officeart/2005/8/layout/hierarchy4"/>
    <dgm:cxn modelId="{9C337249-D135-493C-89AF-FFF04190B2DE}" type="presParOf" srcId="{114BCCD2-98B7-4843-9E9D-1B00DCCD466F}" destId="{E13F21C7-D79D-4842-A705-58679A725B2B}" srcOrd="7" destOrd="0" presId="urn:microsoft.com/office/officeart/2005/8/layout/hierarchy4"/>
    <dgm:cxn modelId="{F3C608F6-B820-4842-9F00-3F0AA140EEC7}" type="presParOf" srcId="{114BCCD2-98B7-4843-9E9D-1B00DCCD466F}" destId="{C7294866-9FCB-40EB-87AD-A37333D372E7}" srcOrd="8" destOrd="0" presId="urn:microsoft.com/office/officeart/2005/8/layout/hierarchy4"/>
    <dgm:cxn modelId="{B6F09B12-2882-4FE7-B958-7292BC177B26}" type="presParOf" srcId="{C7294866-9FCB-40EB-87AD-A37333D372E7}" destId="{F92D8637-3AF1-4C74-99E0-69EA8FEC3348}" srcOrd="0" destOrd="0" presId="urn:microsoft.com/office/officeart/2005/8/layout/hierarchy4"/>
    <dgm:cxn modelId="{6CCB210E-7FAD-4088-9803-65E9C2E1E635}" type="presParOf" srcId="{C7294866-9FCB-40EB-87AD-A37333D372E7}" destId="{F57196BE-3BFB-4775-85D9-79BA5D5DFE7E}"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D4A1E-69D4-4AB4-86DC-4779B8728C6A}" type="doc">
      <dgm:prSet loTypeId="urn:microsoft.com/office/officeart/2005/8/layout/chevron1" loCatId="process" qsTypeId="urn:microsoft.com/office/officeart/2005/8/quickstyle/simple5" qsCatId="simple" csTypeId="urn:microsoft.com/office/officeart/2005/8/colors/accent2_2" csCatId="accent2" phldr="1"/>
      <dgm:spPr/>
      <dgm:t>
        <a:bodyPr/>
        <a:lstStyle/>
        <a:p>
          <a:endParaRPr lang="cs-CZ"/>
        </a:p>
      </dgm:t>
    </dgm:pt>
    <dgm:pt modelId="{CF85E67F-4463-4863-ACD7-FCC21A066B7E}">
      <dgm:prSet phldrT="[Text]">
        <dgm:style>
          <a:lnRef idx="1">
            <a:schemeClr val="accent2"/>
          </a:lnRef>
          <a:fillRef idx="3">
            <a:schemeClr val="accent2"/>
          </a:fillRef>
          <a:effectRef idx="2">
            <a:schemeClr val="accent2"/>
          </a:effectRef>
          <a:fontRef idx="minor">
            <a:schemeClr val="lt1"/>
          </a:fontRef>
        </dgm:style>
      </dgm:prSet>
      <dgm:spPr>
        <a:solidFill>
          <a:srgbClr val="0072C6"/>
        </a:solidFill>
        <a:ln>
          <a:noFill/>
        </a:ln>
      </dgm:spPr>
      <dgm:t>
        <a:bodyPr/>
        <a:lstStyle/>
        <a:p>
          <a:endParaRPr lang="cs-CZ" dirty="0">
            <a:latin typeface="+mj-lt"/>
          </a:endParaRPr>
        </a:p>
      </dgm:t>
    </dgm:pt>
    <dgm:pt modelId="{16EB67B5-5E98-43EF-8A19-BDA8851D47D0}" type="parTrans" cxnId="{5B4ECFAD-B839-4D04-9143-AC12D12F0A15}">
      <dgm:prSet/>
      <dgm:spPr/>
      <dgm:t>
        <a:bodyPr/>
        <a:lstStyle/>
        <a:p>
          <a:endParaRPr lang="cs-CZ"/>
        </a:p>
      </dgm:t>
    </dgm:pt>
    <dgm:pt modelId="{78A8D638-68C2-402C-A774-0A34322A132F}" type="sibTrans" cxnId="{5B4ECFAD-B839-4D04-9143-AC12D12F0A15}">
      <dgm:prSet/>
      <dgm:spPr/>
      <dgm:t>
        <a:bodyPr/>
        <a:lstStyle/>
        <a:p>
          <a:endParaRPr lang="cs-CZ"/>
        </a:p>
      </dgm:t>
    </dgm:pt>
    <dgm:pt modelId="{BE91FCAC-CD18-4BB7-8709-1022BFD724A5}">
      <dgm:prSet phldrT="[Text]">
        <dgm:style>
          <a:lnRef idx="1">
            <a:schemeClr val="accent2"/>
          </a:lnRef>
          <a:fillRef idx="3">
            <a:schemeClr val="accent2"/>
          </a:fillRef>
          <a:effectRef idx="2">
            <a:schemeClr val="accent2"/>
          </a:effectRef>
          <a:fontRef idx="minor">
            <a:schemeClr val="lt1"/>
          </a:fontRef>
        </dgm:style>
      </dgm:prSet>
      <dgm:spPr>
        <a:solidFill>
          <a:srgbClr val="0072C6"/>
        </a:solidFill>
        <a:ln>
          <a:noFill/>
        </a:ln>
      </dgm:spPr>
      <dgm:t>
        <a:bodyPr/>
        <a:lstStyle/>
        <a:p>
          <a:endParaRPr lang="cs-CZ" dirty="0">
            <a:latin typeface="+mj-lt"/>
          </a:endParaRPr>
        </a:p>
      </dgm:t>
    </dgm:pt>
    <dgm:pt modelId="{16BA3B55-BA1E-42F6-9F8A-E0ABD42B7400}" type="parTrans" cxnId="{0E36D33E-D301-4C40-978C-0DD69B8F0339}">
      <dgm:prSet/>
      <dgm:spPr/>
      <dgm:t>
        <a:bodyPr/>
        <a:lstStyle/>
        <a:p>
          <a:endParaRPr lang="cs-CZ"/>
        </a:p>
      </dgm:t>
    </dgm:pt>
    <dgm:pt modelId="{FF760DD5-8CF2-4820-A967-5CACC28DB5C1}" type="sibTrans" cxnId="{0E36D33E-D301-4C40-978C-0DD69B8F0339}">
      <dgm:prSet/>
      <dgm:spPr/>
      <dgm:t>
        <a:bodyPr/>
        <a:lstStyle/>
        <a:p>
          <a:endParaRPr lang="cs-CZ"/>
        </a:p>
      </dgm:t>
    </dgm:pt>
    <dgm:pt modelId="{C710766E-0E22-4316-A9BE-E6018D0F5F32}">
      <dgm:prSet phldrT="[Text]">
        <dgm:style>
          <a:lnRef idx="1">
            <a:schemeClr val="accent2"/>
          </a:lnRef>
          <a:fillRef idx="3">
            <a:schemeClr val="accent2"/>
          </a:fillRef>
          <a:effectRef idx="2">
            <a:schemeClr val="accent2"/>
          </a:effectRef>
          <a:fontRef idx="minor">
            <a:schemeClr val="lt1"/>
          </a:fontRef>
        </dgm:style>
      </dgm:prSet>
      <dgm:spPr>
        <a:solidFill>
          <a:srgbClr val="0072C6"/>
        </a:solidFill>
        <a:ln>
          <a:noFill/>
        </a:ln>
      </dgm:spPr>
      <dgm:t>
        <a:bodyPr/>
        <a:lstStyle/>
        <a:p>
          <a:endParaRPr lang="cs-CZ" dirty="0">
            <a:latin typeface="+mj-lt"/>
          </a:endParaRPr>
        </a:p>
      </dgm:t>
    </dgm:pt>
    <dgm:pt modelId="{82E0B87A-2179-4A3E-87A5-B895B1525D6B}" type="parTrans" cxnId="{F19047E5-78A5-4709-9804-8FF93D24F584}">
      <dgm:prSet/>
      <dgm:spPr/>
      <dgm:t>
        <a:bodyPr/>
        <a:lstStyle/>
        <a:p>
          <a:endParaRPr lang="cs-CZ"/>
        </a:p>
      </dgm:t>
    </dgm:pt>
    <dgm:pt modelId="{B82A8903-CCC3-49DE-9FE4-63536D79C946}" type="sibTrans" cxnId="{F19047E5-78A5-4709-9804-8FF93D24F584}">
      <dgm:prSet/>
      <dgm:spPr/>
      <dgm:t>
        <a:bodyPr/>
        <a:lstStyle/>
        <a:p>
          <a:endParaRPr lang="cs-CZ"/>
        </a:p>
      </dgm:t>
    </dgm:pt>
    <dgm:pt modelId="{3127E6BD-F01F-47C2-A9F2-22908C18B224}">
      <dgm:prSet phldrT="[Text]">
        <dgm:style>
          <a:lnRef idx="1">
            <a:schemeClr val="accent2"/>
          </a:lnRef>
          <a:fillRef idx="3">
            <a:schemeClr val="accent2"/>
          </a:fillRef>
          <a:effectRef idx="2">
            <a:schemeClr val="accent2"/>
          </a:effectRef>
          <a:fontRef idx="minor">
            <a:schemeClr val="lt1"/>
          </a:fontRef>
        </dgm:style>
      </dgm:prSet>
      <dgm:spPr>
        <a:solidFill>
          <a:srgbClr val="0072C6"/>
        </a:solidFill>
        <a:ln>
          <a:noFill/>
        </a:ln>
      </dgm:spPr>
      <dgm:t>
        <a:bodyPr/>
        <a:lstStyle/>
        <a:p>
          <a:endParaRPr lang="cs-CZ" dirty="0">
            <a:latin typeface="+mj-lt"/>
          </a:endParaRPr>
        </a:p>
      </dgm:t>
    </dgm:pt>
    <dgm:pt modelId="{6501F8D9-8DB3-4BDB-A977-43A5D2BB9E7E}" type="parTrans" cxnId="{8A4B0B88-4C95-4985-BDDC-91AD91BD1F70}">
      <dgm:prSet/>
      <dgm:spPr/>
      <dgm:t>
        <a:bodyPr/>
        <a:lstStyle/>
        <a:p>
          <a:endParaRPr lang="cs-CZ"/>
        </a:p>
      </dgm:t>
    </dgm:pt>
    <dgm:pt modelId="{D4646AF4-9401-42AB-BAA3-7D66B17C3C95}" type="sibTrans" cxnId="{8A4B0B88-4C95-4985-BDDC-91AD91BD1F70}">
      <dgm:prSet/>
      <dgm:spPr/>
      <dgm:t>
        <a:bodyPr/>
        <a:lstStyle/>
        <a:p>
          <a:endParaRPr lang="cs-CZ"/>
        </a:p>
      </dgm:t>
    </dgm:pt>
    <dgm:pt modelId="{EB10CDC7-CBF9-467C-B7C4-D7D991BDE874}" type="pres">
      <dgm:prSet presAssocID="{A49D4A1E-69D4-4AB4-86DC-4779B8728C6A}" presName="Name0" presStyleCnt="0">
        <dgm:presLayoutVars>
          <dgm:dir/>
          <dgm:animLvl val="lvl"/>
          <dgm:resizeHandles val="exact"/>
        </dgm:presLayoutVars>
      </dgm:prSet>
      <dgm:spPr/>
      <dgm:t>
        <a:bodyPr/>
        <a:lstStyle/>
        <a:p>
          <a:endParaRPr lang="cs-CZ"/>
        </a:p>
      </dgm:t>
    </dgm:pt>
    <dgm:pt modelId="{6859D00F-BC88-425C-B581-846FF6519666}" type="pres">
      <dgm:prSet presAssocID="{CF85E67F-4463-4863-ACD7-FCC21A066B7E}" presName="parTxOnly" presStyleLbl="node1" presStyleIdx="0" presStyleCnt="4">
        <dgm:presLayoutVars>
          <dgm:chMax val="0"/>
          <dgm:chPref val="0"/>
          <dgm:bulletEnabled val="1"/>
        </dgm:presLayoutVars>
      </dgm:prSet>
      <dgm:spPr/>
      <dgm:t>
        <a:bodyPr/>
        <a:lstStyle/>
        <a:p>
          <a:endParaRPr lang="cs-CZ"/>
        </a:p>
      </dgm:t>
    </dgm:pt>
    <dgm:pt modelId="{33B83D97-3A1E-4F3E-85B7-88060E130875}" type="pres">
      <dgm:prSet presAssocID="{78A8D638-68C2-402C-A774-0A34322A132F}" presName="parTxOnlySpace" presStyleCnt="0"/>
      <dgm:spPr/>
    </dgm:pt>
    <dgm:pt modelId="{5ABC0D3C-8768-4ABB-AE39-F2757EB993F8}" type="pres">
      <dgm:prSet presAssocID="{BE91FCAC-CD18-4BB7-8709-1022BFD724A5}" presName="parTxOnly" presStyleLbl="node1" presStyleIdx="1" presStyleCnt="4">
        <dgm:presLayoutVars>
          <dgm:chMax val="0"/>
          <dgm:chPref val="0"/>
          <dgm:bulletEnabled val="1"/>
        </dgm:presLayoutVars>
      </dgm:prSet>
      <dgm:spPr/>
      <dgm:t>
        <a:bodyPr/>
        <a:lstStyle/>
        <a:p>
          <a:endParaRPr lang="cs-CZ"/>
        </a:p>
      </dgm:t>
    </dgm:pt>
    <dgm:pt modelId="{667FEA7F-3640-42F8-8079-8C82F112C735}" type="pres">
      <dgm:prSet presAssocID="{FF760DD5-8CF2-4820-A967-5CACC28DB5C1}" presName="parTxOnlySpace" presStyleCnt="0"/>
      <dgm:spPr/>
    </dgm:pt>
    <dgm:pt modelId="{E9ACB4AC-8026-4719-A353-8210392C2488}" type="pres">
      <dgm:prSet presAssocID="{C710766E-0E22-4316-A9BE-E6018D0F5F32}" presName="parTxOnly" presStyleLbl="node1" presStyleIdx="2" presStyleCnt="4">
        <dgm:presLayoutVars>
          <dgm:chMax val="0"/>
          <dgm:chPref val="0"/>
          <dgm:bulletEnabled val="1"/>
        </dgm:presLayoutVars>
      </dgm:prSet>
      <dgm:spPr/>
      <dgm:t>
        <a:bodyPr/>
        <a:lstStyle/>
        <a:p>
          <a:endParaRPr lang="cs-CZ"/>
        </a:p>
      </dgm:t>
    </dgm:pt>
    <dgm:pt modelId="{B7671CD8-7DEB-4D1B-AD8B-A4D5B9B69CAE}" type="pres">
      <dgm:prSet presAssocID="{B82A8903-CCC3-49DE-9FE4-63536D79C946}" presName="parTxOnlySpace" presStyleCnt="0"/>
      <dgm:spPr/>
    </dgm:pt>
    <dgm:pt modelId="{F94D2098-0F33-4303-B5F6-699BA3CB293E}" type="pres">
      <dgm:prSet presAssocID="{3127E6BD-F01F-47C2-A9F2-22908C18B224}" presName="parTxOnly" presStyleLbl="node1" presStyleIdx="3" presStyleCnt="4">
        <dgm:presLayoutVars>
          <dgm:chMax val="0"/>
          <dgm:chPref val="0"/>
          <dgm:bulletEnabled val="1"/>
        </dgm:presLayoutVars>
      </dgm:prSet>
      <dgm:spPr/>
      <dgm:t>
        <a:bodyPr/>
        <a:lstStyle/>
        <a:p>
          <a:endParaRPr lang="cs-CZ"/>
        </a:p>
      </dgm:t>
    </dgm:pt>
  </dgm:ptLst>
  <dgm:cxnLst>
    <dgm:cxn modelId="{80681424-066F-4B82-B069-F641B3BB5C18}" type="presOf" srcId="{CF85E67F-4463-4863-ACD7-FCC21A066B7E}" destId="{6859D00F-BC88-425C-B581-846FF6519666}" srcOrd="0" destOrd="0" presId="urn:microsoft.com/office/officeart/2005/8/layout/chevron1"/>
    <dgm:cxn modelId="{33FE0E77-F88B-4485-967B-01A77F91988C}" type="presOf" srcId="{BE91FCAC-CD18-4BB7-8709-1022BFD724A5}" destId="{5ABC0D3C-8768-4ABB-AE39-F2757EB993F8}" srcOrd="0" destOrd="0" presId="urn:microsoft.com/office/officeart/2005/8/layout/chevron1"/>
    <dgm:cxn modelId="{AB4B067F-F1D1-464C-B7EB-D398BA53B3CF}" type="presOf" srcId="{C710766E-0E22-4316-A9BE-E6018D0F5F32}" destId="{E9ACB4AC-8026-4719-A353-8210392C2488}" srcOrd="0" destOrd="0" presId="urn:microsoft.com/office/officeart/2005/8/layout/chevron1"/>
    <dgm:cxn modelId="{F19047E5-78A5-4709-9804-8FF93D24F584}" srcId="{A49D4A1E-69D4-4AB4-86DC-4779B8728C6A}" destId="{C710766E-0E22-4316-A9BE-E6018D0F5F32}" srcOrd="2" destOrd="0" parTransId="{82E0B87A-2179-4A3E-87A5-B895B1525D6B}" sibTransId="{B82A8903-CCC3-49DE-9FE4-63536D79C946}"/>
    <dgm:cxn modelId="{EEB9A99A-C58B-4148-8F5C-9DEE93F669CC}" type="presOf" srcId="{A49D4A1E-69D4-4AB4-86DC-4779B8728C6A}" destId="{EB10CDC7-CBF9-467C-B7C4-D7D991BDE874}" srcOrd="0" destOrd="0" presId="urn:microsoft.com/office/officeart/2005/8/layout/chevron1"/>
    <dgm:cxn modelId="{C06F04EB-D8E2-42FA-9A4D-57E3EE790BEB}" type="presOf" srcId="{3127E6BD-F01F-47C2-A9F2-22908C18B224}" destId="{F94D2098-0F33-4303-B5F6-699BA3CB293E}" srcOrd="0" destOrd="0" presId="urn:microsoft.com/office/officeart/2005/8/layout/chevron1"/>
    <dgm:cxn modelId="{8A4B0B88-4C95-4985-BDDC-91AD91BD1F70}" srcId="{A49D4A1E-69D4-4AB4-86DC-4779B8728C6A}" destId="{3127E6BD-F01F-47C2-A9F2-22908C18B224}" srcOrd="3" destOrd="0" parTransId="{6501F8D9-8DB3-4BDB-A977-43A5D2BB9E7E}" sibTransId="{D4646AF4-9401-42AB-BAA3-7D66B17C3C95}"/>
    <dgm:cxn modelId="{0E36D33E-D301-4C40-978C-0DD69B8F0339}" srcId="{A49D4A1E-69D4-4AB4-86DC-4779B8728C6A}" destId="{BE91FCAC-CD18-4BB7-8709-1022BFD724A5}" srcOrd="1" destOrd="0" parTransId="{16BA3B55-BA1E-42F6-9F8A-E0ABD42B7400}" sibTransId="{FF760DD5-8CF2-4820-A967-5CACC28DB5C1}"/>
    <dgm:cxn modelId="{5B4ECFAD-B839-4D04-9143-AC12D12F0A15}" srcId="{A49D4A1E-69D4-4AB4-86DC-4779B8728C6A}" destId="{CF85E67F-4463-4863-ACD7-FCC21A066B7E}" srcOrd="0" destOrd="0" parTransId="{16EB67B5-5E98-43EF-8A19-BDA8851D47D0}" sibTransId="{78A8D638-68C2-402C-A774-0A34322A132F}"/>
    <dgm:cxn modelId="{E9C1160E-D2BE-4734-9194-3EC6580DD27F}" type="presParOf" srcId="{EB10CDC7-CBF9-467C-B7C4-D7D991BDE874}" destId="{6859D00F-BC88-425C-B581-846FF6519666}" srcOrd="0" destOrd="0" presId="urn:microsoft.com/office/officeart/2005/8/layout/chevron1"/>
    <dgm:cxn modelId="{75F4611F-D133-4621-B2DB-1BC145D7DB28}" type="presParOf" srcId="{EB10CDC7-CBF9-467C-B7C4-D7D991BDE874}" destId="{33B83D97-3A1E-4F3E-85B7-88060E130875}" srcOrd="1" destOrd="0" presId="urn:microsoft.com/office/officeart/2005/8/layout/chevron1"/>
    <dgm:cxn modelId="{BF691DA2-024D-4404-9011-3B50B5E1F031}" type="presParOf" srcId="{EB10CDC7-CBF9-467C-B7C4-D7D991BDE874}" destId="{5ABC0D3C-8768-4ABB-AE39-F2757EB993F8}" srcOrd="2" destOrd="0" presId="urn:microsoft.com/office/officeart/2005/8/layout/chevron1"/>
    <dgm:cxn modelId="{A6EA2F1E-B1E2-436C-9599-598196AD47DB}" type="presParOf" srcId="{EB10CDC7-CBF9-467C-B7C4-D7D991BDE874}" destId="{667FEA7F-3640-42F8-8079-8C82F112C735}" srcOrd="3" destOrd="0" presId="urn:microsoft.com/office/officeart/2005/8/layout/chevron1"/>
    <dgm:cxn modelId="{43F98498-2544-40E2-8FB2-C5469246DBBF}" type="presParOf" srcId="{EB10CDC7-CBF9-467C-B7C4-D7D991BDE874}" destId="{E9ACB4AC-8026-4719-A353-8210392C2488}" srcOrd="4" destOrd="0" presId="urn:microsoft.com/office/officeart/2005/8/layout/chevron1"/>
    <dgm:cxn modelId="{ACB7E906-8C35-4CA0-8CBF-84B1EDA041C7}" type="presParOf" srcId="{EB10CDC7-CBF9-467C-B7C4-D7D991BDE874}" destId="{B7671CD8-7DEB-4D1B-AD8B-A4D5B9B69CAE}" srcOrd="5" destOrd="0" presId="urn:microsoft.com/office/officeart/2005/8/layout/chevron1"/>
    <dgm:cxn modelId="{5F7D028C-021B-49B0-BED1-CF65DF11A643}" type="presParOf" srcId="{EB10CDC7-CBF9-467C-B7C4-D7D991BDE874}" destId="{F94D2098-0F33-4303-B5F6-699BA3CB293E}"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DFEBD-F8A3-45FD-913D-FD5BCCC4C764}">
      <dsp:nvSpPr>
        <dsp:cNvPr id="0" name=""/>
        <dsp:cNvSpPr/>
      </dsp:nvSpPr>
      <dsp:spPr>
        <a:xfrm>
          <a:off x="862" y="0"/>
          <a:ext cx="1525486" cy="1872967"/>
        </a:xfrm>
        <a:prstGeom prst="rect">
          <a:avLst/>
        </a:prstGeom>
        <a:solidFill>
          <a:srgbClr val="007233"/>
        </a:solidFill>
        <a:ln w="9525" cap="flat" cmpd="sng" algn="ctr">
          <a:noFill/>
          <a:prstDash val="solid"/>
        </a:ln>
        <a:effectLst/>
        <a:scene3d>
          <a:camera prst="orthographicFront">
            <a:rot lat="0" lon="0" rev="0"/>
          </a:camera>
          <a:lightRig rig="balanced" dir="t">
            <a:rot lat="0" lon="0" rev="8700000"/>
          </a:lightRig>
        </a:scene3d>
      </dsp:spPr>
      <dsp:style>
        <a:lnRef idx="1">
          <a:schemeClr val="accent6"/>
        </a:lnRef>
        <a:fillRef idx="3">
          <a:schemeClr val="accent6"/>
        </a:fillRef>
        <a:effectRef idx="2">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0" kern="1200" dirty="0" smtClean="0">
              <a:latin typeface="+mj-lt"/>
            </a:rPr>
            <a:t>Informační technologie</a:t>
          </a:r>
          <a:endParaRPr lang="cs-CZ" sz="2000" b="0" kern="1200" dirty="0">
            <a:latin typeface="+mj-lt"/>
          </a:endParaRPr>
        </a:p>
      </dsp:txBody>
      <dsp:txXfrm>
        <a:off x="862" y="0"/>
        <a:ext cx="1525486" cy="1872967"/>
      </dsp:txXfrm>
    </dsp:sp>
    <dsp:sp modelId="{391084B7-5ECB-4AE4-A26D-FBFB19A065EA}">
      <dsp:nvSpPr>
        <dsp:cNvPr id="0" name=""/>
        <dsp:cNvSpPr/>
      </dsp:nvSpPr>
      <dsp:spPr>
        <a:xfrm>
          <a:off x="1782630" y="0"/>
          <a:ext cx="1525486" cy="1872967"/>
        </a:xfrm>
        <a:prstGeom prst="rect">
          <a:avLst/>
        </a:prstGeom>
        <a:solidFill>
          <a:srgbClr val="007233"/>
        </a:solidFill>
        <a:ln w="9525" cap="flat" cmpd="sng" algn="ctr">
          <a:noFill/>
          <a:prstDash val="solid"/>
        </a:ln>
        <a:effectLst/>
        <a:scene3d>
          <a:camera prst="orthographicFront">
            <a:rot lat="0" lon="0" rev="0"/>
          </a:camera>
          <a:lightRig rig="balanced" dir="t">
            <a:rot lat="0" lon="0" rev="8700000"/>
          </a:lightRig>
        </a:scene3d>
      </dsp:spPr>
      <dsp:style>
        <a:lnRef idx="1">
          <a:schemeClr val="accent6"/>
        </a:lnRef>
        <a:fillRef idx="3">
          <a:schemeClr val="accent6"/>
        </a:fillRef>
        <a:effectRef idx="2">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0" kern="1200" dirty="0" smtClean="0">
              <a:latin typeface="+mj-lt"/>
            </a:rPr>
            <a:t>Správa budov</a:t>
          </a:r>
          <a:endParaRPr lang="cs-CZ" sz="2000" b="0" kern="1200" dirty="0">
            <a:latin typeface="+mj-lt"/>
          </a:endParaRPr>
        </a:p>
      </dsp:txBody>
      <dsp:txXfrm>
        <a:off x="1782630" y="0"/>
        <a:ext cx="1525486" cy="1872967"/>
      </dsp:txXfrm>
    </dsp:sp>
    <dsp:sp modelId="{7F5A75B5-D7DE-4780-8415-607E083D16E1}">
      <dsp:nvSpPr>
        <dsp:cNvPr id="0" name=""/>
        <dsp:cNvSpPr/>
      </dsp:nvSpPr>
      <dsp:spPr>
        <a:xfrm>
          <a:off x="3564398" y="0"/>
          <a:ext cx="1525486" cy="1872967"/>
        </a:xfrm>
        <a:prstGeom prst="rect">
          <a:avLst/>
        </a:prstGeom>
        <a:solidFill>
          <a:srgbClr val="007233"/>
        </a:solidFill>
        <a:ln w="9525" cap="flat" cmpd="sng" algn="ctr">
          <a:noFill/>
          <a:prstDash val="solid"/>
        </a:ln>
        <a:effectLst/>
        <a:scene3d>
          <a:camera prst="orthographicFront">
            <a:rot lat="0" lon="0" rev="0"/>
          </a:camera>
          <a:lightRig rig="balanced" dir="t">
            <a:rot lat="0" lon="0" rev="8700000"/>
          </a:lightRig>
        </a:scene3d>
      </dsp:spPr>
      <dsp:style>
        <a:lnRef idx="1">
          <a:schemeClr val="accent6"/>
        </a:lnRef>
        <a:fillRef idx="3">
          <a:schemeClr val="accent6"/>
        </a:fillRef>
        <a:effectRef idx="2">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0" kern="1200" dirty="0" smtClean="0">
              <a:latin typeface="+mj-lt"/>
            </a:rPr>
            <a:t>Správa vozového parku</a:t>
          </a:r>
          <a:endParaRPr lang="cs-CZ" sz="2000" b="0" kern="1200" dirty="0">
            <a:latin typeface="+mj-lt"/>
          </a:endParaRPr>
        </a:p>
      </dsp:txBody>
      <dsp:txXfrm>
        <a:off x="3564398" y="0"/>
        <a:ext cx="1525486" cy="1872967"/>
      </dsp:txXfrm>
    </dsp:sp>
    <dsp:sp modelId="{D2F47368-D10D-40C6-8687-5F8830D42CCC}">
      <dsp:nvSpPr>
        <dsp:cNvPr id="0" name=""/>
        <dsp:cNvSpPr/>
      </dsp:nvSpPr>
      <dsp:spPr>
        <a:xfrm>
          <a:off x="5346167" y="0"/>
          <a:ext cx="1525486" cy="1872967"/>
        </a:xfrm>
        <a:prstGeom prst="rect">
          <a:avLst/>
        </a:prstGeom>
        <a:solidFill>
          <a:srgbClr val="007233"/>
        </a:solidFill>
        <a:ln w="9525" cap="flat" cmpd="sng" algn="ctr">
          <a:noFill/>
          <a:prstDash val="solid"/>
        </a:ln>
        <a:effectLst/>
        <a:scene3d>
          <a:camera prst="orthographicFront">
            <a:rot lat="0" lon="0" rev="0"/>
          </a:camera>
          <a:lightRig rig="balanced" dir="t">
            <a:rot lat="0" lon="0" rev="8700000"/>
          </a:lightRig>
        </a:scene3d>
      </dsp:spPr>
      <dsp:style>
        <a:lnRef idx="1">
          <a:schemeClr val="accent6"/>
        </a:lnRef>
        <a:fillRef idx="3">
          <a:schemeClr val="accent6"/>
        </a:fillRef>
        <a:effectRef idx="2">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latin typeface="+mj-lt"/>
            </a:rPr>
            <a:t>Řízení lidských zdrojů</a:t>
          </a:r>
        </a:p>
      </dsp:txBody>
      <dsp:txXfrm>
        <a:off x="5346167" y="0"/>
        <a:ext cx="1525486" cy="1872967"/>
      </dsp:txXfrm>
    </dsp:sp>
    <dsp:sp modelId="{F92D8637-3AF1-4C74-99E0-69EA8FEC3348}">
      <dsp:nvSpPr>
        <dsp:cNvPr id="0" name=""/>
        <dsp:cNvSpPr/>
      </dsp:nvSpPr>
      <dsp:spPr>
        <a:xfrm>
          <a:off x="7127935" y="0"/>
          <a:ext cx="1525486" cy="1872967"/>
        </a:xfrm>
        <a:prstGeom prst="rect">
          <a:avLst/>
        </a:prstGeom>
        <a:solidFill>
          <a:srgbClr val="007233"/>
        </a:solidFill>
        <a:ln w="9525" cap="flat" cmpd="sng" algn="ctr">
          <a:noFill/>
          <a:prstDash val="solid"/>
        </a:ln>
        <a:effectLst/>
        <a:scene3d>
          <a:camera prst="orthographicFront">
            <a:rot lat="0" lon="0" rev="0"/>
          </a:camera>
          <a:lightRig rig="balanced" dir="t">
            <a:rot lat="0" lon="0" rev="8700000"/>
          </a:lightRig>
        </a:scene3d>
      </dsp:spPr>
      <dsp:style>
        <a:lnRef idx="1">
          <a:schemeClr val="accent6"/>
        </a:lnRef>
        <a:fillRef idx="3">
          <a:schemeClr val="accent6"/>
        </a:fillRef>
        <a:effectRef idx="2">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latin typeface="+mj-lt"/>
            </a:rPr>
            <a:t>Nákup</a:t>
          </a:r>
        </a:p>
      </dsp:txBody>
      <dsp:txXfrm>
        <a:off x="7127935" y="0"/>
        <a:ext cx="1525486" cy="1872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9D00F-BC88-425C-B581-846FF6519666}">
      <dsp:nvSpPr>
        <dsp:cNvPr id="0" name=""/>
        <dsp:cNvSpPr/>
      </dsp:nvSpPr>
      <dsp:spPr>
        <a:xfrm>
          <a:off x="4385" y="210624"/>
          <a:ext cx="2552909" cy="1021163"/>
        </a:xfrm>
        <a:prstGeom prst="chevron">
          <a:avLst/>
        </a:prstGeom>
        <a:solidFill>
          <a:srgbClr val="0072C6"/>
        </a:solidFill>
        <a:ln w="9525" cap="flat" cmpd="sng" algn="ctr">
          <a:no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8029" tIns="76010" rIns="76010" bIns="76010" numCol="1" spcCol="1270" anchor="ctr" anchorCtr="0">
          <a:noAutofit/>
        </a:bodyPr>
        <a:lstStyle/>
        <a:p>
          <a:pPr lvl="0" algn="ctr" defTabSz="2533650">
            <a:lnSpc>
              <a:spcPct val="90000"/>
            </a:lnSpc>
            <a:spcBef>
              <a:spcPct val="0"/>
            </a:spcBef>
            <a:spcAft>
              <a:spcPct val="35000"/>
            </a:spcAft>
          </a:pPr>
          <a:endParaRPr lang="cs-CZ" sz="5700" kern="1200" dirty="0">
            <a:latin typeface="+mj-lt"/>
          </a:endParaRPr>
        </a:p>
      </dsp:txBody>
      <dsp:txXfrm>
        <a:off x="514967" y="210624"/>
        <a:ext cx="1531746" cy="1021163"/>
      </dsp:txXfrm>
    </dsp:sp>
    <dsp:sp modelId="{5ABC0D3C-8768-4ABB-AE39-F2757EB993F8}">
      <dsp:nvSpPr>
        <dsp:cNvPr id="0" name=""/>
        <dsp:cNvSpPr/>
      </dsp:nvSpPr>
      <dsp:spPr>
        <a:xfrm>
          <a:off x="2302004" y="210624"/>
          <a:ext cx="2552909" cy="1021163"/>
        </a:xfrm>
        <a:prstGeom prst="chevron">
          <a:avLst/>
        </a:prstGeom>
        <a:solidFill>
          <a:srgbClr val="0072C6"/>
        </a:solidFill>
        <a:ln w="9525" cap="flat" cmpd="sng" algn="ctr">
          <a:no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8029" tIns="76010" rIns="76010" bIns="76010" numCol="1" spcCol="1270" anchor="ctr" anchorCtr="0">
          <a:noAutofit/>
        </a:bodyPr>
        <a:lstStyle/>
        <a:p>
          <a:pPr lvl="0" algn="ctr" defTabSz="2533650">
            <a:lnSpc>
              <a:spcPct val="90000"/>
            </a:lnSpc>
            <a:spcBef>
              <a:spcPct val="0"/>
            </a:spcBef>
            <a:spcAft>
              <a:spcPct val="35000"/>
            </a:spcAft>
          </a:pPr>
          <a:endParaRPr lang="cs-CZ" sz="5700" kern="1200" dirty="0">
            <a:latin typeface="+mj-lt"/>
          </a:endParaRPr>
        </a:p>
      </dsp:txBody>
      <dsp:txXfrm>
        <a:off x="2812586" y="210624"/>
        <a:ext cx="1531746" cy="1021163"/>
      </dsp:txXfrm>
    </dsp:sp>
    <dsp:sp modelId="{E9ACB4AC-8026-4719-A353-8210392C2488}">
      <dsp:nvSpPr>
        <dsp:cNvPr id="0" name=""/>
        <dsp:cNvSpPr/>
      </dsp:nvSpPr>
      <dsp:spPr>
        <a:xfrm>
          <a:off x="4599622" y="210624"/>
          <a:ext cx="2552909" cy="1021163"/>
        </a:xfrm>
        <a:prstGeom prst="chevron">
          <a:avLst/>
        </a:prstGeom>
        <a:solidFill>
          <a:srgbClr val="0072C6"/>
        </a:solidFill>
        <a:ln w="9525" cap="flat" cmpd="sng" algn="ctr">
          <a:no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8029" tIns="76010" rIns="76010" bIns="76010" numCol="1" spcCol="1270" anchor="ctr" anchorCtr="0">
          <a:noAutofit/>
        </a:bodyPr>
        <a:lstStyle/>
        <a:p>
          <a:pPr lvl="0" algn="ctr" defTabSz="2533650">
            <a:lnSpc>
              <a:spcPct val="90000"/>
            </a:lnSpc>
            <a:spcBef>
              <a:spcPct val="0"/>
            </a:spcBef>
            <a:spcAft>
              <a:spcPct val="35000"/>
            </a:spcAft>
          </a:pPr>
          <a:endParaRPr lang="cs-CZ" sz="5700" kern="1200" dirty="0">
            <a:latin typeface="+mj-lt"/>
          </a:endParaRPr>
        </a:p>
      </dsp:txBody>
      <dsp:txXfrm>
        <a:off x="5110204" y="210624"/>
        <a:ext cx="1531746" cy="1021163"/>
      </dsp:txXfrm>
    </dsp:sp>
    <dsp:sp modelId="{F94D2098-0F33-4303-B5F6-699BA3CB293E}">
      <dsp:nvSpPr>
        <dsp:cNvPr id="0" name=""/>
        <dsp:cNvSpPr/>
      </dsp:nvSpPr>
      <dsp:spPr>
        <a:xfrm>
          <a:off x="6897240" y="210624"/>
          <a:ext cx="2552909" cy="1021163"/>
        </a:xfrm>
        <a:prstGeom prst="chevron">
          <a:avLst/>
        </a:prstGeom>
        <a:solidFill>
          <a:srgbClr val="0072C6"/>
        </a:solidFill>
        <a:ln w="9525" cap="flat" cmpd="sng" algn="ctr">
          <a:no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8029" tIns="76010" rIns="76010" bIns="76010" numCol="1" spcCol="1270" anchor="ctr" anchorCtr="0">
          <a:noAutofit/>
        </a:bodyPr>
        <a:lstStyle/>
        <a:p>
          <a:pPr lvl="0" algn="ctr" defTabSz="2533650">
            <a:lnSpc>
              <a:spcPct val="90000"/>
            </a:lnSpc>
            <a:spcBef>
              <a:spcPct val="0"/>
            </a:spcBef>
            <a:spcAft>
              <a:spcPct val="35000"/>
            </a:spcAft>
          </a:pPr>
          <a:endParaRPr lang="cs-CZ" sz="5700" kern="1200" dirty="0">
            <a:latin typeface="+mj-lt"/>
          </a:endParaRPr>
        </a:p>
      </dsp:txBody>
      <dsp:txXfrm>
        <a:off x="7407822" y="210624"/>
        <a:ext cx="1531746" cy="1021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r>
              <a:rPr lang="en-US" dirty="0"/>
              <a:t>Microsoft Office</a:t>
            </a:r>
          </a:p>
        </p:txBody>
      </p:sp>
      <p:sp>
        <p:nvSpPr>
          <p:cNvPr id="7" name="Date Placeholder 6"/>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DE219B1A-AE41-483B-A766-69B9363DDA6A}" type="datetimeFigureOut">
              <a:rPr lang="en-US" smtClean="0"/>
              <a:pPr/>
              <a:t>10/11/2019</a:t>
            </a:fld>
            <a:endParaRPr lang="en-US" dirty="0"/>
          </a:p>
        </p:txBody>
      </p:sp>
      <p:sp>
        <p:nvSpPr>
          <p:cNvPr id="8" name="Footer Placeholder 7"/>
          <p:cNvSpPr>
            <a:spLocks noGrp="1"/>
          </p:cNvSpPr>
          <p:nvPr>
            <p:ph type="ftr" sz="quarter" idx="2"/>
          </p:nvPr>
        </p:nvSpPr>
        <p:spPr>
          <a:xfrm>
            <a:off x="0" y="8887264"/>
            <a:ext cx="5960007" cy="374710"/>
          </a:xfrm>
          <a:prstGeom prst="rect">
            <a:avLst/>
          </a:prstGeom>
        </p:spPr>
        <p:txBody>
          <a:bodyPr vert="horz" lIns="0" tIns="46881" rIns="93763" bIns="46881" rtlCol="0" anchor="b"/>
          <a:lstStyle>
            <a:lvl1pPr algn="l">
              <a:defRPr sz="1200"/>
            </a:lvl1pPr>
          </a:lstStyle>
          <a:p>
            <a:pPr marL="237662" defTabSz="93731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48251" y="8887265"/>
            <a:ext cx="1103379" cy="467836"/>
          </a:xfrm>
          <a:prstGeom prst="rect">
            <a:avLst/>
          </a:prstGeom>
        </p:spPr>
        <p:txBody>
          <a:bodyPr vert="horz" lIns="93763" tIns="46881" rIns="93763" bIns="46881" rtlCol="0" anchor="b"/>
          <a:lstStyle>
            <a:lvl1pPr algn="r">
              <a:defRPr sz="1200"/>
            </a:lvl1pPr>
          </a:lstStyle>
          <a:p>
            <a:fld id="{0EC9E9D6-92A0-482B-A603-C9BA7FFB8190}" type="slidenum">
              <a:rPr lang="en-US" smtClean="0"/>
              <a:pPr/>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9575" y="701675"/>
            <a:ext cx="6234113" cy="3508375"/>
          </a:xfrm>
          <a:prstGeom prst="rect">
            <a:avLst/>
          </a:prstGeom>
          <a:noFill/>
          <a:ln w="12700">
            <a:solidFill>
              <a:prstClr val="black"/>
            </a:solidFill>
          </a:ln>
        </p:spPr>
        <p:txBody>
          <a:bodyPr vert="horz" lIns="93763" tIns="46881" rIns="93763" bIns="46881" rtlCol="0" anchor="ctr"/>
          <a:lstStyle/>
          <a:p>
            <a:endParaRPr lang="en-US" dirty="0"/>
          </a:p>
        </p:txBody>
      </p:sp>
      <p:sp>
        <p:nvSpPr>
          <p:cNvPr id="11" name="Date Placeholder 10"/>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D51B1278-D92B-4AF3-A9C1-71DD298190CE}" type="datetimeFigureOut">
              <a:rPr lang="en-US" smtClean="0"/>
              <a:pPr/>
              <a:t>10/11/2019</a:t>
            </a:fld>
            <a:endParaRPr lang="en-US" dirty="0"/>
          </a:p>
        </p:txBody>
      </p:sp>
      <p:sp>
        <p:nvSpPr>
          <p:cNvPr id="12" name="Notes Placeholder 11"/>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77561" y="8887265"/>
            <a:ext cx="974069" cy="467836"/>
          </a:xfrm>
          <a:prstGeom prst="rect">
            <a:avLst/>
          </a:prstGeom>
        </p:spPr>
        <p:txBody>
          <a:bodyPr vert="horz" lIns="93763" tIns="46881" rIns="93763" bIns="46881" rtlCol="0" anchor="b"/>
          <a:lstStyle>
            <a:lvl1pPr algn="r">
              <a:defRPr sz="1200"/>
            </a:lvl1pPr>
          </a:lstStyle>
          <a:p>
            <a:fld id="{B4008EB6-D09E-4580-8CD6-DDB14511944F}" type="slidenum">
              <a:rPr lang="en-US" smtClean="0"/>
              <a:pPr/>
              <a:t>‹#›</a:t>
            </a:fld>
            <a:endParaRPr lang="en-US" dirty="0"/>
          </a:p>
        </p:txBody>
      </p:sp>
      <p:sp>
        <p:nvSpPr>
          <p:cNvPr id="14" name="Header Placeholder 5"/>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r>
              <a:rPr lang="en-US" dirty="0"/>
              <a:t>Microsoft Office</a:t>
            </a:r>
          </a:p>
        </p:txBody>
      </p:sp>
      <p:sp>
        <p:nvSpPr>
          <p:cNvPr id="15" name="Footer Placeholder 7"/>
          <p:cNvSpPr>
            <a:spLocks noGrp="1"/>
          </p:cNvSpPr>
          <p:nvPr>
            <p:ph type="ftr" sz="quarter" idx="4"/>
          </p:nvPr>
        </p:nvSpPr>
        <p:spPr>
          <a:xfrm>
            <a:off x="0" y="8887264"/>
            <a:ext cx="5960007" cy="374710"/>
          </a:xfrm>
          <a:prstGeom prst="rect">
            <a:avLst/>
          </a:prstGeom>
        </p:spPr>
        <p:txBody>
          <a:bodyPr vert="horz" lIns="0" tIns="46881" rIns="93763" bIns="46881" rtlCol="0" anchor="b"/>
          <a:lstStyle>
            <a:lvl1pPr algn="l">
              <a:defRPr sz="1200"/>
            </a:lvl1pPr>
          </a:lstStyle>
          <a:p>
            <a:pPr marL="237662" defTabSz="937317"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Ukažme si kam, ALVAO v organizace patří.</a:t>
            </a:r>
          </a:p>
          <a:p>
            <a:endParaRPr lang="cs-CZ" dirty="0" smtClean="0"/>
          </a:p>
          <a:p>
            <a:r>
              <a:rPr lang="cs-CZ" dirty="0" smtClean="0"/>
              <a:t>Horní proces reprezentuje hlavní proces organizace, který dosahuje cílů pro</a:t>
            </a:r>
            <a:r>
              <a:rPr lang="cs-CZ" baseline="0" dirty="0" smtClean="0"/>
              <a:t> které organizace vznikla.</a:t>
            </a:r>
          </a:p>
          <a:p>
            <a:r>
              <a:rPr lang="cs-CZ" baseline="0" dirty="0" smtClean="0"/>
              <a:t>(generuje zisky anebo dodává služby pro zákazníky)</a:t>
            </a:r>
            <a:endParaRPr lang="cs-CZ" dirty="0" smtClean="0"/>
          </a:p>
          <a:p>
            <a:endParaRPr lang="cs-CZ" dirty="0" smtClean="0"/>
          </a:p>
          <a:p>
            <a:r>
              <a:rPr lang="cs-CZ" dirty="0" smtClean="0"/>
              <a:t>Hlavní proces řídíte v ERP</a:t>
            </a:r>
            <a:r>
              <a:rPr lang="cs-CZ" baseline="0" dirty="0" smtClean="0"/>
              <a:t> systému (SAP, MS Dynamics, </a:t>
            </a:r>
            <a:r>
              <a:rPr lang="cs-CZ" baseline="0" dirty="0" err="1" smtClean="0"/>
              <a:t>Noris</a:t>
            </a:r>
            <a:r>
              <a:rPr lang="cs-CZ" baseline="0" dirty="0" smtClean="0"/>
              <a:t> atd.)</a:t>
            </a:r>
          </a:p>
          <a:p>
            <a:r>
              <a:rPr lang="cs-CZ" baseline="0" dirty="0" smtClean="0"/>
              <a:t>Použít stejný systém pro ostatní servisní oddělení je velmi nákladné anebo dokonce principiálně nemožné.</a:t>
            </a:r>
          </a:p>
          <a:p>
            <a:r>
              <a:rPr lang="cs-CZ" baseline="0" dirty="0" smtClean="0"/>
              <a:t>Výsledkem pak, že je IT jako „kovářova kobyla“ nemá žádný systém.</a:t>
            </a:r>
          </a:p>
          <a:p>
            <a:endParaRPr lang="cs-CZ" dirty="0" smtClean="0"/>
          </a:p>
          <a:p>
            <a:r>
              <a:rPr lang="cs-CZ" dirty="0" smtClean="0"/>
              <a:t>My děláme systém na řízení IT služeb, ale je možné jej použít i na řízení ostatních </a:t>
            </a:r>
            <a:r>
              <a:rPr lang="cs-CZ" baseline="0" dirty="0" smtClean="0"/>
              <a:t>servisních oddělení.</a:t>
            </a:r>
          </a:p>
          <a:p>
            <a:r>
              <a:rPr lang="cs-CZ" baseline="0" dirty="0" smtClean="0"/>
              <a:t>Dokonce často zažíváme u zákazníků, kterým jsme prodali ALVAO pro IT, když se po roce stavíme na návštěvu, že systém už používají další oddělení.</a:t>
            </a:r>
          </a:p>
          <a:p>
            <a:r>
              <a:rPr lang="cs-CZ" baseline="0" dirty="0" smtClean="0"/>
              <a:t>(naše licence toho chování podporuje –&gt; již neplatíte více)</a:t>
            </a:r>
          </a:p>
          <a:p>
            <a:endParaRPr lang="cs-CZ" baseline="0" dirty="0" smtClean="0"/>
          </a:p>
          <a:p>
            <a:endParaRPr lang="cs-CZ" dirty="0"/>
          </a:p>
        </p:txBody>
      </p:sp>
      <p:sp>
        <p:nvSpPr>
          <p:cNvPr id="4" name="Zástupný symbol pro datum 3"/>
          <p:cNvSpPr>
            <a:spLocks noGrp="1"/>
          </p:cNvSpPr>
          <p:nvPr>
            <p:ph type="dt" idx="10"/>
          </p:nvPr>
        </p:nvSpPr>
        <p:spPr/>
        <p:txBody>
          <a:bodyPr/>
          <a:lstStyle/>
          <a:p>
            <a:fld id="{8F4CCA98-3850-47BB-8287-5662DA31C570}" type="datetime1">
              <a:rPr lang="en-US" smtClean="0"/>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3</a:t>
            </a:fld>
            <a:endParaRPr lang="en-US" dirty="0"/>
          </a:p>
        </p:txBody>
      </p:sp>
      <p:sp>
        <p:nvSpPr>
          <p:cNvPr id="6" name="Zástupný symbol pro záhlaví 5"/>
          <p:cNvSpPr>
            <a:spLocks noGrp="1"/>
          </p:cNvSpPr>
          <p:nvPr>
            <p:ph type="hdr" sz="quarter" idx="12"/>
          </p:nvPr>
        </p:nvSpPr>
        <p:spPr/>
        <p:txBody>
          <a:bodyPr/>
          <a:lstStyle/>
          <a:p>
            <a:r>
              <a:rPr lang="en-US"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4841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0"/>
          </p:nvPr>
        </p:nvSpPr>
        <p:spPr/>
        <p:txBody>
          <a:bodyPr/>
          <a:lstStyle/>
          <a:p>
            <a:fld id="{D51B1278-D92B-4AF3-A9C1-71DD298190CE}" type="datetimeFigureOut">
              <a:rPr lang="en-US" smtClean="0"/>
              <a:pPr/>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14</a:t>
            </a:fld>
            <a:endParaRPr lang="en-US" dirty="0"/>
          </a:p>
        </p:txBody>
      </p:sp>
      <p:sp>
        <p:nvSpPr>
          <p:cNvPr id="6" name="Zástupný symbol pro záhlaví 5"/>
          <p:cNvSpPr>
            <a:spLocks noGrp="1"/>
          </p:cNvSpPr>
          <p:nvPr>
            <p:ph type="hdr" sz="quarter" idx="12"/>
          </p:nvPr>
        </p:nvSpPr>
        <p:spPr/>
        <p:txBody>
          <a:bodyPr/>
          <a:lstStyle/>
          <a:p>
            <a:r>
              <a:rPr lang="en-US" dirty="0"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8173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0"/>
          </p:nvPr>
        </p:nvSpPr>
        <p:spPr/>
        <p:txBody>
          <a:bodyPr/>
          <a:lstStyle/>
          <a:p>
            <a:fld id="{D51B1278-D92B-4AF3-A9C1-71DD298190CE}" type="datetimeFigureOut">
              <a:rPr lang="en-US" smtClean="0"/>
              <a:pPr/>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15</a:t>
            </a:fld>
            <a:endParaRPr lang="en-US" dirty="0"/>
          </a:p>
        </p:txBody>
      </p:sp>
      <p:sp>
        <p:nvSpPr>
          <p:cNvPr id="6" name="Zástupný symbol pro záhlaví 5"/>
          <p:cNvSpPr>
            <a:spLocks noGrp="1"/>
          </p:cNvSpPr>
          <p:nvPr>
            <p:ph type="hdr" sz="quarter" idx="12"/>
          </p:nvPr>
        </p:nvSpPr>
        <p:spPr/>
        <p:txBody>
          <a:bodyPr/>
          <a:lstStyle/>
          <a:p>
            <a:r>
              <a:rPr lang="en-US" dirty="0"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674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0"/>
          </p:nvPr>
        </p:nvSpPr>
        <p:spPr/>
        <p:txBody>
          <a:bodyPr/>
          <a:lstStyle/>
          <a:p>
            <a:fld id="{D51B1278-D92B-4AF3-A9C1-71DD298190CE}" type="datetimeFigureOut">
              <a:rPr lang="en-US" smtClean="0"/>
              <a:pPr/>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16</a:t>
            </a:fld>
            <a:endParaRPr lang="en-US" dirty="0"/>
          </a:p>
        </p:txBody>
      </p:sp>
      <p:sp>
        <p:nvSpPr>
          <p:cNvPr id="6" name="Zástupný symbol pro záhlaví 5"/>
          <p:cNvSpPr>
            <a:spLocks noGrp="1"/>
          </p:cNvSpPr>
          <p:nvPr>
            <p:ph type="hdr" sz="quarter" idx="12"/>
          </p:nvPr>
        </p:nvSpPr>
        <p:spPr/>
        <p:txBody>
          <a:bodyPr/>
          <a:lstStyle/>
          <a:p>
            <a:r>
              <a:rPr lang="en-US" dirty="0"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1178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66E11-2D6E-47D1-9B0E-710511962C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Zástupný symbol pro poznámky 2"/>
          <p:cNvSpPr>
            <a:spLocks noGrp="1"/>
          </p:cNvSpPr>
          <p:nvPr>
            <p:ph type="body" idx="1"/>
          </p:nvPr>
        </p:nvSpPr>
        <p:spPr/>
        <p:txBody>
          <a:bodyPr/>
          <a:lstStyle/>
          <a:p>
            <a:pPr rtl="0" fontAlgn="base"/>
            <a:r>
              <a:rPr lang="cs-CZ" sz="1200" b="0" i="0" kern="1200">
                <a:solidFill>
                  <a:schemeClr val="tx1"/>
                </a:solidFill>
                <a:effectLst/>
                <a:latin typeface="+mn-lt"/>
                <a:ea typeface="+mn-ea"/>
                <a:cs typeface="+mn-cs"/>
              </a:rPr>
              <a:t>Vím, kam se obrátit (nemusím nikoho nahánět) </a:t>
            </a:r>
          </a:p>
          <a:p>
            <a:pPr rtl="0" fontAlgn="base"/>
            <a:endParaRPr lang="cs-CZ" sz="1200" b="0" i="0" kern="1200">
              <a:solidFill>
                <a:schemeClr val="tx1"/>
              </a:solidFill>
              <a:effectLst/>
              <a:latin typeface="+mn-lt"/>
              <a:ea typeface="+mn-ea"/>
              <a:cs typeface="+mn-cs"/>
            </a:endParaRPr>
          </a:p>
          <a:p>
            <a:pPr rtl="0" fontAlgn="base"/>
            <a:r>
              <a:rPr lang="cs-CZ" sz="1200" b="0" i="0" kern="1200">
                <a:solidFill>
                  <a:schemeClr val="tx1"/>
                </a:solidFill>
                <a:effectLst/>
                <a:latin typeface="+mn-lt"/>
                <a:ea typeface="+mn-ea"/>
                <a:cs typeface="+mn-cs"/>
              </a:rPr>
              <a:t>Vím, co se děje </a:t>
            </a:r>
          </a:p>
          <a:p>
            <a:pPr rtl="0" fontAlgn="base"/>
            <a:endParaRPr lang="cs-CZ" sz="1200" b="0" i="0" kern="1200">
              <a:solidFill>
                <a:schemeClr val="tx1"/>
              </a:solidFill>
              <a:effectLst/>
              <a:latin typeface="+mn-lt"/>
              <a:ea typeface="+mn-ea"/>
              <a:cs typeface="+mn-cs"/>
            </a:endParaRPr>
          </a:p>
          <a:p>
            <a:pPr rtl="0" fontAlgn="base"/>
            <a:r>
              <a:rPr lang="cs-CZ" sz="1200" b="0" i="0" kern="1200">
                <a:solidFill>
                  <a:schemeClr val="tx1"/>
                </a:solidFill>
                <a:effectLst/>
                <a:latin typeface="+mn-lt"/>
                <a:ea typeface="+mn-ea"/>
                <a:cs typeface="+mn-cs"/>
              </a:rPr>
              <a:t>Mám realistická očekávání o kvalitě a rychlosti řešení</a:t>
            </a:r>
          </a:p>
          <a:p>
            <a:endParaRPr lang="cs-CZ"/>
          </a:p>
        </p:txBody>
      </p:sp>
    </p:spTree>
    <p:extLst>
      <p:ext uri="{BB962C8B-B14F-4D97-AF65-F5344CB8AC3E}">
        <p14:creationId xmlns:p14="http://schemas.microsoft.com/office/powerpoint/2010/main" val="763731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66E11-2D6E-47D1-9B0E-710511962C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Zástupný symbol pro poznámky 2"/>
          <p:cNvSpPr>
            <a:spLocks noGrp="1"/>
          </p:cNvSpPr>
          <p:nvPr>
            <p:ph type="body" idx="1"/>
          </p:nvPr>
        </p:nvSpPr>
        <p:spPr/>
        <p:txBody>
          <a:bodyPr/>
          <a:lstStyle/>
          <a:p>
            <a:pPr rtl="0" fontAlgn="base"/>
            <a:r>
              <a:rPr lang="cs-CZ" sz="3200" b="0" i="0" kern="1200">
                <a:solidFill>
                  <a:schemeClr val="tx1"/>
                </a:solidFill>
                <a:effectLst/>
                <a:latin typeface="+mn-lt"/>
                <a:ea typeface="+mn-ea"/>
                <a:cs typeface="+mn-cs"/>
              </a:rPr>
              <a:t>Požadavky jsou směřovány na správné osoby </a:t>
            </a:r>
          </a:p>
          <a:p>
            <a:pPr rtl="0" fontAlgn="base"/>
            <a:endParaRPr lang="cs-CZ" sz="3200" b="0" i="0" kern="1200">
              <a:solidFill>
                <a:schemeClr val="tx1"/>
              </a:solidFill>
              <a:effectLst/>
              <a:latin typeface="+mn-lt"/>
              <a:ea typeface="+mn-ea"/>
              <a:cs typeface="+mn-cs"/>
            </a:endParaRPr>
          </a:p>
          <a:p>
            <a:pPr rtl="0" fontAlgn="base"/>
            <a:r>
              <a:rPr lang="cs-CZ" sz="3200" b="0" i="0" kern="1200">
                <a:solidFill>
                  <a:schemeClr val="tx1"/>
                </a:solidFill>
                <a:effectLst/>
                <a:latin typeface="+mn-lt"/>
                <a:ea typeface="+mn-ea"/>
                <a:cs typeface="+mn-cs"/>
              </a:rPr>
              <a:t>Řešitelé ráno přijdou do práce a vidí, priority a vedení při plnění úkolů  </a:t>
            </a:r>
          </a:p>
          <a:p>
            <a:pPr rtl="0" fontAlgn="base"/>
            <a:endParaRPr lang="cs-CZ" sz="3200" b="0" i="0" kern="1200">
              <a:solidFill>
                <a:schemeClr val="tx1"/>
              </a:solidFill>
              <a:effectLst/>
              <a:latin typeface="+mn-lt"/>
              <a:ea typeface="+mn-ea"/>
              <a:cs typeface="+mn-cs"/>
            </a:endParaRPr>
          </a:p>
          <a:p>
            <a:pPr rtl="0" fontAlgn="base"/>
            <a:r>
              <a:rPr lang="cs-CZ" sz="3200" b="0" i="0" kern="1200">
                <a:solidFill>
                  <a:schemeClr val="tx1"/>
                </a:solidFill>
                <a:effectLst/>
                <a:latin typeface="+mn-lt"/>
                <a:ea typeface="+mn-ea"/>
                <a:cs typeface="+mn-cs"/>
              </a:rPr>
              <a:t>Manažer má přehled o vytíženosti oddělení</a:t>
            </a:r>
            <a:r>
              <a:rPr lang="cs-CZ" sz="3200" b="0" i="0" kern="1200" baseline="0">
                <a:solidFill>
                  <a:schemeClr val="tx1"/>
                </a:solidFill>
                <a:effectLst/>
                <a:latin typeface="+mn-lt"/>
                <a:ea typeface="+mn-ea"/>
                <a:cs typeface="+mn-cs"/>
              </a:rPr>
              <a:t> – partner pro byznys - </a:t>
            </a:r>
            <a:r>
              <a:rPr lang="cs-CZ" sz="3200" b="0" i="0" kern="1200">
                <a:solidFill>
                  <a:schemeClr val="tx1"/>
                </a:solidFill>
                <a:effectLst/>
                <a:latin typeface="+mn-lt"/>
                <a:ea typeface="+mn-ea"/>
                <a:cs typeface="+mn-cs"/>
              </a:rPr>
              <a:t>což dává diskusím s byznysem úplně jiný rozměr (kvalita vs. kapacita).</a:t>
            </a:r>
          </a:p>
          <a:p>
            <a:endParaRPr lang="cs-CZ"/>
          </a:p>
        </p:txBody>
      </p:sp>
    </p:spTree>
    <p:extLst>
      <p:ext uri="{BB962C8B-B14F-4D97-AF65-F5344CB8AC3E}">
        <p14:creationId xmlns:p14="http://schemas.microsoft.com/office/powerpoint/2010/main" val="4061565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fontAlgn="base"/>
            <a:r>
              <a:rPr lang="cs-CZ" sz="1200" b="0" i="0" kern="1200" dirty="0">
                <a:solidFill>
                  <a:schemeClr val="tx1"/>
                </a:solidFill>
                <a:effectLst/>
                <a:latin typeface="+mn-lt"/>
                <a:ea typeface="+mn-ea"/>
                <a:cs typeface="+mn-cs"/>
              </a:rPr>
              <a:t>Každý ve společnosti ví, kam se obrátit, když něco potřebuje </a:t>
            </a:r>
          </a:p>
          <a:p>
            <a:pPr rtl="0" fontAlgn="base"/>
            <a:endParaRPr lang="cs-CZ" sz="1200" b="0" i="0" kern="1200" dirty="0">
              <a:solidFill>
                <a:schemeClr val="tx1"/>
              </a:solidFill>
              <a:effectLst/>
              <a:latin typeface="+mn-lt"/>
              <a:ea typeface="+mn-ea"/>
              <a:cs typeface="+mn-cs"/>
            </a:endParaRPr>
          </a:p>
          <a:p>
            <a:pPr rtl="0" fontAlgn="base"/>
            <a:r>
              <a:rPr lang="cs-CZ" sz="1200" b="0" i="0" kern="1200" dirty="0">
                <a:solidFill>
                  <a:schemeClr val="tx1"/>
                </a:solidFill>
                <a:effectLst/>
                <a:latin typeface="+mn-lt"/>
                <a:ea typeface="+mn-ea"/>
                <a:cs typeface="+mn-cs"/>
              </a:rPr>
              <a:t>Přívětivá tvář, jednotné kontaktní místo </a:t>
            </a:r>
          </a:p>
          <a:p>
            <a:pPr rtl="0" fontAlgn="base"/>
            <a:endParaRPr lang="cs-CZ" sz="1200" b="0" i="0" kern="1200" dirty="0">
              <a:solidFill>
                <a:schemeClr val="tx1"/>
              </a:solidFill>
              <a:effectLst/>
              <a:latin typeface="+mn-lt"/>
              <a:ea typeface="+mn-ea"/>
              <a:cs typeface="+mn-cs"/>
            </a:endParaRPr>
          </a:p>
          <a:p>
            <a:pPr rtl="0" fontAlgn="base"/>
            <a:r>
              <a:rPr lang="cs-CZ" sz="1200" b="0" i="0" kern="1200" dirty="0">
                <a:solidFill>
                  <a:schemeClr val="tx1"/>
                </a:solidFill>
                <a:effectLst/>
                <a:latin typeface="+mn-lt"/>
                <a:ea typeface="+mn-ea"/>
                <a:cs typeface="+mn-cs"/>
              </a:rPr>
              <a:t>Mocný nástroj - Týmům uleví v práci - jasná </a:t>
            </a:r>
            <a:r>
              <a:rPr lang="cs-CZ" sz="1200" b="0" i="0" kern="1200" dirty="0" err="1">
                <a:solidFill>
                  <a:schemeClr val="tx1"/>
                </a:solidFill>
                <a:effectLst/>
                <a:latin typeface="+mn-lt"/>
                <a:ea typeface="+mn-ea"/>
                <a:cs typeface="+mn-cs"/>
              </a:rPr>
              <a:t>prioritizace</a:t>
            </a:r>
            <a:r>
              <a:rPr lang="cs-CZ" sz="1200" b="0" i="0" kern="1200" dirty="0">
                <a:solidFill>
                  <a:schemeClr val="tx1"/>
                </a:solidFill>
                <a:effectLst/>
                <a:latin typeface="+mn-lt"/>
                <a:ea typeface="+mn-ea"/>
                <a:cs typeface="+mn-cs"/>
              </a:rPr>
              <a:t>, transparentní řešení požadavků, dokonalý přehled o vlastní práci</a:t>
            </a: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ADF2-6C2A-47F9-BC24-A44C54003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56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Navíc účetní oddělení budou mít přístup do systému a uvidí zda zařízení dorazilo do IT oddělení (obvykle faktura dorazí později než vlastní zařízení)</a:t>
            </a:r>
          </a:p>
          <a:p>
            <a:endParaRPr lang="cs-CZ" dirty="0" smtClean="0"/>
          </a:p>
          <a:p>
            <a:r>
              <a:rPr lang="cs-CZ" dirty="0" smtClean="0"/>
              <a:t>Plánujeme dokonce srovnávací sestavu, která bude identifikovat rozdíly v evidenci </a:t>
            </a:r>
            <a:r>
              <a:rPr lang="cs-CZ" dirty="0" err="1" smtClean="0"/>
              <a:t>majektu</a:t>
            </a:r>
            <a:r>
              <a:rPr lang="cs-CZ" dirty="0" smtClean="0"/>
              <a:t> v systému </a:t>
            </a:r>
            <a:r>
              <a:rPr lang="cs-CZ" dirty="0" err="1" smtClean="0"/>
              <a:t>Noris</a:t>
            </a:r>
            <a:r>
              <a:rPr lang="cs-CZ" dirty="0" smtClean="0"/>
              <a:t> vs. ALVAO. Díky tomu se snadno zjistí, zda se </a:t>
            </a:r>
            <a:r>
              <a:rPr lang="cs-CZ" dirty="0" err="1" smtClean="0"/>
              <a:t>nezapoměl</a:t>
            </a:r>
            <a:r>
              <a:rPr lang="cs-CZ" dirty="0" smtClean="0"/>
              <a:t> provést předávací protokol a nebo se naopak neprovedl převod bez vědomí IT.</a:t>
            </a:r>
          </a:p>
          <a:p>
            <a:endParaRPr lang="cs-CZ" dirty="0"/>
          </a:p>
        </p:txBody>
      </p:sp>
      <p:sp>
        <p:nvSpPr>
          <p:cNvPr id="4" name="Date Placeholder 3"/>
          <p:cNvSpPr>
            <a:spLocks noGrp="1"/>
          </p:cNvSpPr>
          <p:nvPr>
            <p:ph type="dt" idx="10"/>
          </p:nvPr>
        </p:nvSpPr>
        <p:spPr/>
        <p:txBody>
          <a:bodyPr/>
          <a:lstStyle/>
          <a:p>
            <a:fld id="{9754BAA2-BBA5-4551-AD33-8339E4511AA3}" type="datetime1">
              <a:rPr lang="en-US" smtClean="0"/>
              <a:t>10/11/2019</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28</a:t>
            </a:fld>
            <a:endParaRPr lang="en-US" dirty="0"/>
          </a:p>
        </p:txBody>
      </p:sp>
      <p:sp>
        <p:nvSpPr>
          <p:cNvPr id="6" name="Header Placeholder 5"/>
          <p:cNvSpPr>
            <a:spLocks noGrp="1"/>
          </p:cNvSpPr>
          <p:nvPr>
            <p:ph type="hdr" sz="quarter" idx="12"/>
          </p:nvPr>
        </p:nvSpPr>
        <p:spPr/>
        <p:txBody>
          <a:bodyPr/>
          <a:lstStyle/>
          <a:p>
            <a:r>
              <a:rPr lang="en-US" smtClean="0"/>
              <a:t>Microsoft Office</a:t>
            </a:r>
            <a:endParaRPr lang="en-US" dirty="0"/>
          </a:p>
        </p:txBody>
      </p:sp>
      <p:sp>
        <p:nvSpPr>
          <p:cNvPr id="7" name="Footer Placeholder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1921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66E11-2D6E-47D1-9B0E-710511962C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Zástupný symbol pro poznámky 2"/>
          <p:cNvSpPr>
            <a:spLocks noGrp="1"/>
          </p:cNvSpPr>
          <p:nvPr>
            <p:ph type="body" idx="1"/>
          </p:nvPr>
        </p:nvSpPr>
        <p:spPr/>
        <p:txBody>
          <a:bodyPr/>
          <a:lstStyle/>
          <a:p>
            <a:pPr rtl="0" fontAlgn="base"/>
            <a:r>
              <a:rPr lang="cs-CZ" sz="1200" b="0" i="0" kern="1200">
                <a:solidFill>
                  <a:schemeClr val="tx1"/>
                </a:solidFill>
                <a:effectLst/>
                <a:latin typeface="+mn-lt"/>
                <a:ea typeface="+mn-ea"/>
                <a:cs typeface="+mn-cs"/>
              </a:rPr>
              <a:t>Vím, kam se obrátit (nemusím nikoho nahánět) </a:t>
            </a:r>
          </a:p>
          <a:p>
            <a:pPr rtl="0" fontAlgn="base"/>
            <a:endParaRPr lang="cs-CZ" sz="1200" b="0" i="0" kern="1200">
              <a:solidFill>
                <a:schemeClr val="tx1"/>
              </a:solidFill>
              <a:effectLst/>
              <a:latin typeface="+mn-lt"/>
              <a:ea typeface="+mn-ea"/>
              <a:cs typeface="+mn-cs"/>
            </a:endParaRPr>
          </a:p>
          <a:p>
            <a:pPr rtl="0" fontAlgn="base"/>
            <a:r>
              <a:rPr lang="cs-CZ" sz="1200" b="0" i="0" kern="1200">
                <a:solidFill>
                  <a:schemeClr val="tx1"/>
                </a:solidFill>
                <a:effectLst/>
                <a:latin typeface="+mn-lt"/>
                <a:ea typeface="+mn-ea"/>
                <a:cs typeface="+mn-cs"/>
              </a:rPr>
              <a:t>Vím, co se děje </a:t>
            </a:r>
          </a:p>
          <a:p>
            <a:pPr rtl="0" fontAlgn="base"/>
            <a:endParaRPr lang="cs-CZ" sz="1200" b="0" i="0" kern="1200">
              <a:solidFill>
                <a:schemeClr val="tx1"/>
              </a:solidFill>
              <a:effectLst/>
              <a:latin typeface="+mn-lt"/>
              <a:ea typeface="+mn-ea"/>
              <a:cs typeface="+mn-cs"/>
            </a:endParaRPr>
          </a:p>
          <a:p>
            <a:pPr rtl="0" fontAlgn="base"/>
            <a:r>
              <a:rPr lang="cs-CZ" sz="1200" b="0" i="0" kern="1200">
                <a:solidFill>
                  <a:schemeClr val="tx1"/>
                </a:solidFill>
                <a:effectLst/>
                <a:latin typeface="+mn-lt"/>
                <a:ea typeface="+mn-ea"/>
                <a:cs typeface="+mn-cs"/>
              </a:rPr>
              <a:t>Mám realistická očekávání o kvalitě a rychlosti řešení</a:t>
            </a:r>
          </a:p>
          <a:p>
            <a:endParaRPr lang="cs-CZ"/>
          </a:p>
        </p:txBody>
      </p:sp>
    </p:spTree>
    <p:extLst>
      <p:ext uri="{BB962C8B-B14F-4D97-AF65-F5344CB8AC3E}">
        <p14:creationId xmlns:p14="http://schemas.microsoft.com/office/powerpoint/2010/main" val="172618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rtl="0" fontAlgn="base"/>
            <a:r>
              <a:rPr lang="cs-CZ" sz="1200" b="0" i="0" kern="1200" dirty="0">
                <a:solidFill>
                  <a:schemeClr val="tx1"/>
                </a:solidFill>
                <a:effectLst/>
                <a:latin typeface="+mn-lt"/>
                <a:ea typeface="+mn-ea"/>
                <a:cs typeface="+mn-cs"/>
              </a:rPr>
              <a:t>Každý ve společnosti ví, kam se obrátit, když něco potřebuje </a:t>
            </a:r>
          </a:p>
          <a:p>
            <a:pPr rtl="0" fontAlgn="base"/>
            <a:endParaRPr lang="cs-CZ" sz="1200" b="0" i="0" kern="1200" dirty="0">
              <a:solidFill>
                <a:schemeClr val="tx1"/>
              </a:solidFill>
              <a:effectLst/>
              <a:latin typeface="+mn-lt"/>
              <a:ea typeface="+mn-ea"/>
              <a:cs typeface="+mn-cs"/>
            </a:endParaRPr>
          </a:p>
          <a:p>
            <a:pPr rtl="0" fontAlgn="base"/>
            <a:r>
              <a:rPr lang="cs-CZ" sz="1200" b="0" i="0" kern="1200" dirty="0">
                <a:solidFill>
                  <a:schemeClr val="tx1"/>
                </a:solidFill>
                <a:effectLst/>
                <a:latin typeface="+mn-lt"/>
                <a:ea typeface="+mn-ea"/>
                <a:cs typeface="+mn-cs"/>
              </a:rPr>
              <a:t>Přívětivá tvář, jednotné kontaktní místo </a:t>
            </a:r>
          </a:p>
          <a:p>
            <a:pPr rtl="0" fontAlgn="base"/>
            <a:endParaRPr lang="cs-CZ" sz="1200" b="0" i="0" kern="1200" dirty="0">
              <a:solidFill>
                <a:schemeClr val="tx1"/>
              </a:solidFill>
              <a:effectLst/>
              <a:latin typeface="+mn-lt"/>
              <a:ea typeface="+mn-ea"/>
              <a:cs typeface="+mn-cs"/>
            </a:endParaRPr>
          </a:p>
          <a:p>
            <a:pPr rtl="0" fontAlgn="base"/>
            <a:r>
              <a:rPr lang="cs-CZ" sz="1200" b="0" i="0" kern="1200" dirty="0">
                <a:solidFill>
                  <a:schemeClr val="tx1"/>
                </a:solidFill>
                <a:effectLst/>
                <a:latin typeface="+mn-lt"/>
                <a:ea typeface="+mn-ea"/>
                <a:cs typeface="+mn-cs"/>
              </a:rPr>
              <a:t>Mocný nástroj - Týmům uleví v práci - jasná prioritizace, transparentní řešení požadavků, dokonalý přehled o vlastní práci</a:t>
            </a:r>
          </a:p>
          <a:p>
            <a:endParaRPr lang="cs-CZ" dirty="0"/>
          </a:p>
        </p:txBody>
      </p:sp>
      <p:sp>
        <p:nvSpPr>
          <p:cNvPr id="4" name="Zástupný symbol pro číslo snímku 3"/>
          <p:cNvSpPr>
            <a:spLocks noGrp="1"/>
          </p:cNvSpPr>
          <p:nvPr>
            <p:ph type="sldNum" sz="quarter" idx="10"/>
          </p:nvPr>
        </p:nvSpPr>
        <p:spPr/>
        <p:txBody>
          <a:bodyPr/>
          <a:lstStyle/>
          <a:p>
            <a:fld id="{F35AADF2-6C2A-47F9-BC24-A44C54003EB4}" type="slidenum">
              <a:rPr lang="en-US" smtClean="0"/>
              <a:t>30</a:t>
            </a:fld>
            <a:endParaRPr lang="en-US"/>
          </a:p>
        </p:txBody>
      </p:sp>
    </p:spTree>
    <p:extLst>
      <p:ext uri="{BB962C8B-B14F-4D97-AF65-F5344CB8AC3E}">
        <p14:creationId xmlns:p14="http://schemas.microsoft.com/office/powerpoint/2010/main" val="325642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smtClean="0"/>
          </a:p>
        </p:txBody>
      </p:sp>
      <p:sp>
        <p:nvSpPr>
          <p:cNvPr id="4" name="Zástupný symbol pro číslo snímku 3"/>
          <p:cNvSpPr>
            <a:spLocks noGrp="1"/>
          </p:cNvSpPr>
          <p:nvPr>
            <p:ph type="sldNum" sz="quarter" idx="10"/>
          </p:nvPr>
        </p:nvSpPr>
        <p:spPr/>
        <p:txBody>
          <a:bodyPr/>
          <a:lstStyle/>
          <a:p>
            <a:fld id="{69CF4DF0-75C9-4249-859C-66AD9F3B2650}" type="slidenum">
              <a:rPr lang="cs-CZ" smtClean="0"/>
              <a:pPr/>
              <a:t>6</a:t>
            </a:fld>
            <a:endParaRPr lang="cs-CZ"/>
          </a:p>
        </p:txBody>
      </p:sp>
    </p:spTree>
    <p:extLst>
      <p:ext uri="{BB962C8B-B14F-4D97-AF65-F5344CB8AC3E}">
        <p14:creationId xmlns:p14="http://schemas.microsoft.com/office/powerpoint/2010/main" val="397938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cs-CZ" dirty="0" smtClean="0"/>
              <a:t>Jak toho dosáhnout, aby bylo na vše reagováno</a:t>
            </a:r>
            <a:r>
              <a:rPr lang="cs-CZ" baseline="0" dirty="0" smtClean="0"/>
              <a:t> a reagováno rychle – in </a:t>
            </a:r>
            <a:r>
              <a:rPr lang="cs-CZ" baseline="0" dirty="0" err="1" smtClean="0"/>
              <a:t>defined</a:t>
            </a:r>
            <a:r>
              <a:rPr lang="cs-CZ" baseline="0" dirty="0" smtClean="0"/>
              <a:t> </a:t>
            </a:r>
            <a:r>
              <a:rPr lang="cs-CZ" baseline="0" dirty="0" err="1" smtClean="0"/>
              <a:t>time</a:t>
            </a:r>
            <a:endParaRPr lang="cs-CZ"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err="1" smtClean="0"/>
              <a:t>Měří</a:t>
            </a:r>
            <a:r>
              <a:rPr lang="cs-CZ" dirty="0" smtClean="0"/>
              <a:t>m</a:t>
            </a:r>
            <a:r>
              <a:rPr lang="en-US" dirty="0" smtClean="0"/>
              <a:t>e </a:t>
            </a:r>
            <a:r>
              <a:rPr lang="en-US" dirty="0" err="1" smtClean="0"/>
              <a:t>reakce</a:t>
            </a:r>
            <a:r>
              <a:rPr lang="en-US" dirty="0" smtClean="0"/>
              <a:t> </a:t>
            </a:r>
            <a:r>
              <a:rPr lang="en-US" dirty="0" err="1" smtClean="0"/>
              <a:t>všech</a:t>
            </a:r>
            <a:r>
              <a:rPr lang="en-US" dirty="0" smtClean="0"/>
              <a:t> (SLA): </a:t>
            </a:r>
            <a:r>
              <a:rPr lang="en-US" dirty="0" err="1" smtClean="0"/>
              <a:t>jak</a:t>
            </a:r>
            <a:r>
              <a:rPr lang="en-US" dirty="0" smtClean="0"/>
              <a:t> </a:t>
            </a:r>
            <a:r>
              <a:rPr lang="en-US" dirty="0" err="1" smtClean="0"/>
              <a:t>rychle</a:t>
            </a:r>
            <a:r>
              <a:rPr lang="en-US" dirty="0" smtClean="0"/>
              <a:t> </a:t>
            </a:r>
            <a:r>
              <a:rPr lang="en-US" dirty="0" err="1" smtClean="0"/>
              <a:t>reagujeme</a:t>
            </a:r>
            <a:r>
              <a:rPr lang="en-US" dirty="0" smtClean="0"/>
              <a:t> </a:t>
            </a:r>
            <a:r>
              <a:rPr lang="en-US" dirty="0" err="1" smtClean="0"/>
              <a:t>na</a:t>
            </a:r>
            <a:r>
              <a:rPr lang="en-US" dirty="0" smtClean="0"/>
              <a:t> </a:t>
            </a:r>
            <a:r>
              <a:rPr lang="en-US" dirty="0" err="1" smtClean="0"/>
              <a:t>poptávky</a:t>
            </a:r>
            <a:r>
              <a:rPr lang="en-US" dirty="0" smtClean="0"/>
              <a:t>, </a:t>
            </a:r>
            <a:r>
              <a:rPr lang="en-US" dirty="0" err="1" smtClean="0"/>
              <a:t>reklamace</a:t>
            </a:r>
            <a:r>
              <a:rPr lang="en-US" dirty="0" smtClean="0"/>
              <a:t>, </a:t>
            </a:r>
            <a:r>
              <a:rPr lang="en-US" dirty="0" err="1" smtClean="0"/>
              <a:t>životopisy</a:t>
            </a:r>
            <a:r>
              <a:rPr lang="en-US" dirty="0" smtClean="0"/>
              <a:t>…</a:t>
            </a:r>
          </a:p>
          <a:p>
            <a:endParaRPr lang="cs-CZ" dirty="0" smtClean="0"/>
          </a:p>
        </p:txBody>
      </p:sp>
      <p:sp>
        <p:nvSpPr>
          <p:cNvPr id="4" name="Zástupný symbol pro číslo snímku 3"/>
          <p:cNvSpPr>
            <a:spLocks noGrp="1"/>
          </p:cNvSpPr>
          <p:nvPr>
            <p:ph type="sldNum" sz="quarter" idx="10"/>
          </p:nvPr>
        </p:nvSpPr>
        <p:spPr/>
        <p:txBody>
          <a:bodyPr/>
          <a:lstStyle/>
          <a:p>
            <a:fld id="{69CF4DF0-75C9-4249-859C-66AD9F3B2650}" type="slidenum">
              <a:rPr lang="cs-CZ" smtClean="0"/>
              <a:pPr/>
              <a:t>7</a:t>
            </a:fld>
            <a:endParaRPr lang="cs-CZ"/>
          </a:p>
        </p:txBody>
      </p:sp>
    </p:spTree>
    <p:extLst>
      <p:ext uri="{BB962C8B-B14F-4D97-AF65-F5344CB8AC3E}">
        <p14:creationId xmlns:p14="http://schemas.microsoft.com/office/powerpoint/2010/main" val="197012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0"/>
          </p:nvPr>
        </p:nvSpPr>
        <p:spPr/>
        <p:txBody>
          <a:bodyPr/>
          <a:lstStyle/>
          <a:p>
            <a:fld id="{EE5FCF4E-65B9-4634-B1C5-4BE634C22FE3}" type="datetime1">
              <a:rPr lang="en-US" smtClean="0"/>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8</a:t>
            </a:fld>
            <a:endParaRPr lang="en-US" dirty="0"/>
          </a:p>
        </p:txBody>
      </p:sp>
      <p:sp>
        <p:nvSpPr>
          <p:cNvPr id="6" name="Zástupný symbol pro záhlaví 5"/>
          <p:cNvSpPr>
            <a:spLocks noGrp="1"/>
          </p:cNvSpPr>
          <p:nvPr>
            <p:ph type="hdr" sz="quarter" idx="12"/>
          </p:nvPr>
        </p:nvSpPr>
        <p:spPr/>
        <p:txBody>
          <a:bodyPr/>
          <a:lstStyle/>
          <a:p>
            <a:r>
              <a:rPr lang="en-US"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0991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cs-CZ" dirty="0" smtClean="0"/>
              <a:t>Jak toho dosáhnout, aby bylo na vše reagováno</a:t>
            </a:r>
            <a:r>
              <a:rPr lang="cs-CZ" baseline="0" dirty="0" smtClean="0"/>
              <a:t> a reagováno rychle – in </a:t>
            </a:r>
            <a:r>
              <a:rPr lang="cs-CZ" baseline="0" dirty="0" err="1" smtClean="0"/>
              <a:t>defined</a:t>
            </a:r>
            <a:r>
              <a:rPr lang="cs-CZ" baseline="0" dirty="0" smtClean="0"/>
              <a:t> </a:t>
            </a:r>
            <a:r>
              <a:rPr lang="cs-CZ" baseline="0" dirty="0" err="1" smtClean="0"/>
              <a:t>time</a:t>
            </a:r>
            <a:endParaRPr lang="cs-CZ"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err="1" smtClean="0"/>
              <a:t>Měří</a:t>
            </a:r>
            <a:r>
              <a:rPr lang="cs-CZ" dirty="0" smtClean="0"/>
              <a:t>m</a:t>
            </a:r>
            <a:r>
              <a:rPr lang="en-US" dirty="0" smtClean="0"/>
              <a:t>e </a:t>
            </a:r>
            <a:r>
              <a:rPr lang="en-US" dirty="0" err="1" smtClean="0"/>
              <a:t>reakce</a:t>
            </a:r>
            <a:r>
              <a:rPr lang="en-US" dirty="0" smtClean="0"/>
              <a:t> </a:t>
            </a:r>
            <a:r>
              <a:rPr lang="en-US" dirty="0" err="1" smtClean="0"/>
              <a:t>všech</a:t>
            </a:r>
            <a:r>
              <a:rPr lang="en-US" dirty="0" smtClean="0"/>
              <a:t> (SLA): </a:t>
            </a:r>
            <a:r>
              <a:rPr lang="en-US" dirty="0" err="1" smtClean="0"/>
              <a:t>jak</a:t>
            </a:r>
            <a:r>
              <a:rPr lang="en-US" dirty="0" smtClean="0"/>
              <a:t> </a:t>
            </a:r>
            <a:r>
              <a:rPr lang="en-US" dirty="0" err="1" smtClean="0"/>
              <a:t>rychle</a:t>
            </a:r>
            <a:r>
              <a:rPr lang="en-US" dirty="0" smtClean="0"/>
              <a:t> </a:t>
            </a:r>
            <a:r>
              <a:rPr lang="en-US" dirty="0" err="1" smtClean="0"/>
              <a:t>reagujeme</a:t>
            </a:r>
            <a:r>
              <a:rPr lang="en-US" dirty="0" smtClean="0"/>
              <a:t> </a:t>
            </a:r>
            <a:r>
              <a:rPr lang="en-US" dirty="0" err="1" smtClean="0"/>
              <a:t>na</a:t>
            </a:r>
            <a:r>
              <a:rPr lang="en-US" dirty="0" smtClean="0"/>
              <a:t> </a:t>
            </a:r>
            <a:r>
              <a:rPr lang="en-US" dirty="0" err="1" smtClean="0"/>
              <a:t>poptávky</a:t>
            </a:r>
            <a:r>
              <a:rPr lang="en-US" dirty="0" smtClean="0"/>
              <a:t>, </a:t>
            </a:r>
            <a:r>
              <a:rPr lang="en-US" dirty="0" err="1" smtClean="0"/>
              <a:t>reklamace</a:t>
            </a:r>
            <a:r>
              <a:rPr lang="en-US" dirty="0" smtClean="0"/>
              <a:t>, </a:t>
            </a:r>
            <a:r>
              <a:rPr lang="en-US" dirty="0" err="1" smtClean="0"/>
              <a:t>životopisy</a:t>
            </a:r>
            <a:r>
              <a:rPr lang="en-US" dirty="0" smtClean="0"/>
              <a:t>…</a:t>
            </a:r>
          </a:p>
          <a:p>
            <a:endParaRPr lang="cs-CZ" dirty="0" smtClean="0"/>
          </a:p>
        </p:txBody>
      </p:sp>
      <p:sp>
        <p:nvSpPr>
          <p:cNvPr id="4" name="Zástupný symbol pro číslo snímku 3"/>
          <p:cNvSpPr>
            <a:spLocks noGrp="1"/>
          </p:cNvSpPr>
          <p:nvPr>
            <p:ph type="sldNum" sz="quarter" idx="10"/>
          </p:nvPr>
        </p:nvSpPr>
        <p:spPr/>
        <p:txBody>
          <a:bodyPr/>
          <a:lstStyle/>
          <a:p>
            <a:fld id="{69CF4DF0-75C9-4249-859C-66AD9F3B2650}" type="slidenum">
              <a:rPr lang="cs-CZ" smtClean="0"/>
              <a:pPr/>
              <a:t>9</a:t>
            </a:fld>
            <a:endParaRPr lang="cs-CZ"/>
          </a:p>
        </p:txBody>
      </p:sp>
    </p:spTree>
    <p:extLst>
      <p:ext uri="{BB962C8B-B14F-4D97-AF65-F5344CB8AC3E}">
        <p14:creationId xmlns:p14="http://schemas.microsoft.com/office/powerpoint/2010/main" val="384621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0"/>
          </p:nvPr>
        </p:nvSpPr>
        <p:spPr/>
        <p:txBody>
          <a:bodyPr/>
          <a:lstStyle/>
          <a:p>
            <a:fld id="{E3169770-52A8-4F13-805E-C827940CF5E5}" type="datetime1">
              <a:rPr lang="en-US" smtClean="0"/>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10</a:t>
            </a:fld>
            <a:endParaRPr lang="en-US" dirty="0"/>
          </a:p>
        </p:txBody>
      </p:sp>
      <p:sp>
        <p:nvSpPr>
          <p:cNvPr id="6" name="Zástupný symbol pro záhlaví 5"/>
          <p:cNvSpPr>
            <a:spLocks noGrp="1"/>
          </p:cNvSpPr>
          <p:nvPr>
            <p:ph type="hdr" sz="quarter" idx="12"/>
          </p:nvPr>
        </p:nvSpPr>
        <p:spPr/>
        <p:txBody>
          <a:bodyPr/>
          <a:lstStyle/>
          <a:p>
            <a:r>
              <a:rPr lang="en-US"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0574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0"/>
          </p:nvPr>
        </p:nvSpPr>
        <p:spPr/>
        <p:txBody>
          <a:bodyPr/>
          <a:lstStyle/>
          <a:p>
            <a:fld id="{E3169770-52A8-4F13-805E-C827940CF5E5}" type="datetime1">
              <a:rPr lang="en-US" smtClean="0"/>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11</a:t>
            </a:fld>
            <a:endParaRPr lang="en-US" dirty="0"/>
          </a:p>
        </p:txBody>
      </p:sp>
      <p:sp>
        <p:nvSpPr>
          <p:cNvPr id="6" name="Zástupný symbol pro záhlaví 5"/>
          <p:cNvSpPr>
            <a:spLocks noGrp="1"/>
          </p:cNvSpPr>
          <p:nvPr>
            <p:ph type="hdr" sz="quarter" idx="12"/>
          </p:nvPr>
        </p:nvSpPr>
        <p:spPr/>
        <p:txBody>
          <a:bodyPr/>
          <a:lstStyle/>
          <a:p>
            <a:r>
              <a:rPr lang="en-US"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7306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0"/>
          </p:nvPr>
        </p:nvSpPr>
        <p:spPr/>
        <p:txBody>
          <a:bodyPr/>
          <a:lstStyle/>
          <a:p>
            <a:fld id="{E3169770-52A8-4F13-805E-C827940CF5E5}" type="datetime1">
              <a:rPr lang="en-US" smtClean="0"/>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12</a:t>
            </a:fld>
            <a:endParaRPr lang="en-US" dirty="0"/>
          </a:p>
        </p:txBody>
      </p:sp>
      <p:sp>
        <p:nvSpPr>
          <p:cNvPr id="6" name="Zástupný symbol pro záhlaví 5"/>
          <p:cNvSpPr>
            <a:spLocks noGrp="1"/>
          </p:cNvSpPr>
          <p:nvPr>
            <p:ph type="hdr" sz="quarter" idx="12"/>
          </p:nvPr>
        </p:nvSpPr>
        <p:spPr/>
        <p:txBody>
          <a:bodyPr/>
          <a:lstStyle/>
          <a:p>
            <a:r>
              <a:rPr lang="en-US"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2542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0"/>
          </p:nvPr>
        </p:nvSpPr>
        <p:spPr/>
        <p:txBody>
          <a:bodyPr/>
          <a:lstStyle/>
          <a:p>
            <a:fld id="{D51B1278-D92B-4AF3-A9C1-71DD298190CE}" type="datetimeFigureOut">
              <a:rPr lang="en-US" smtClean="0"/>
              <a:pPr/>
              <a:t>10/11/2019</a:t>
            </a:fld>
            <a:endParaRPr lang="en-US" dirty="0"/>
          </a:p>
        </p:txBody>
      </p:sp>
      <p:sp>
        <p:nvSpPr>
          <p:cNvPr id="5" name="Zástupný symbol pro číslo snímku 4"/>
          <p:cNvSpPr>
            <a:spLocks noGrp="1"/>
          </p:cNvSpPr>
          <p:nvPr>
            <p:ph type="sldNum" sz="quarter" idx="11"/>
          </p:nvPr>
        </p:nvSpPr>
        <p:spPr/>
        <p:txBody>
          <a:bodyPr/>
          <a:lstStyle/>
          <a:p>
            <a:fld id="{B4008EB6-D09E-4580-8CD6-DDB14511944F}" type="slidenum">
              <a:rPr lang="en-US" smtClean="0"/>
              <a:pPr/>
              <a:t>13</a:t>
            </a:fld>
            <a:endParaRPr lang="en-US" dirty="0"/>
          </a:p>
        </p:txBody>
      </p:sp>
      <p:sp>
        <p:nvSpPr>
          <p:cNvPr id="6" name="Zástupný symbol pro záhlaví 5"/>
          <p:cNvSpPr>
            <a:spLocks noGrp="1"/>
          </p:cNvSpPr>
          <p:nvPr>
            <p:ph type="hdr" sz="quarter" idx="12"/>
          </p:nvPr>
        </p:nvSpPr>
        <p:spPr/>
        <p:txBody>
          <a:bodyPr/>
          <a:lstStyle/>
          <a:p>
            <a:r>
              <a:rPr lang="en-US" dirty="0" smtClean="0"/>
              <a:t>Microsoft Office</a:t>
            </a:r>
            <a:endParaRPr lang="en-US" dirty="0"/>
          </a:p>
        </p:txBody>
      </p:sp>
      <p:sp>
        <p:nvSpPr>
          <p:cNvPr id="7" name="Zástupný symbol pro zápatí 6"/>
          <p:cNvSpPr>
            <a:spLocks noGrp="1"/>
          </p:cNvSpPr>
          <p:nvPr>
            <p:ph type="ftr" sz="quarter" idx="13"/>
          </p:nvPr>
        </p:nvSpPr>
        <p:spPr/>
        <p:txBody>
          <a:bodyPr/>
          <a:lstStyle/>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7662" defTabSz="937317"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17223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lide">
    <p:bg>
      <p:bgPr>
        <a:solidFill>
          <a:schemeClr val="accent1"/>
        </a:solidFill>
        <a:effectLst/>
      </p:bgPr>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5" name="Title 1"/>
          <p:cNvSpPr>
            <a:spLocks noGrp="1"/>
          </p:cNvSpPr>
          <p:nvPr>
            <p:ph type="title"/>
          </p:nvPr>
        </p:nvSpPr>
        <p:spPr>
          <a:xfrm>
            <a:off x="519112" y="2819603"/>
            <a:ext cx="11149013" cy="1218795"/>
          </a:xfrm>
        </p:spPr>
        <p:txBody>
          <a:bodyPr/>
          <a:lstStyle>
            <a:lvl1pPr>
              <a:defRPr baseline="0">
                <a:solidFill>
                  <a:schemeClr val="bg1"/>
                </a:solidFill>
              </a:defRPr>
            </a:lvl1pPr>
          </a:lstStyle>
          <a:p>
            <a:pPr defTabSz="914400">
              <a:spcBef>
                <a:spcPts val="0"/>
              </a:spcBef>
            </a:pPr>
            <a:r>
              <a:rPr lang="cs-CZ" sz="6000" b="0" i="0" spc="-150" baseline="0">
                <a:latin typeface="Segoe UI Light"/>
                <a:ea typeface="+mn-ea"/>
                <a:cs typeface="Arial"/>
              </a:rPr>
              <a:t>Kliknutím lze upravit styl.</a:t>
            </a:r>
            <a:endParaRPr lang="en-US" sz="6000" b="0" i="0" spc="-150" baseline="0" dirty="0">
              <a:latin typeface="Segoe UI Light"/>
              <a:ea typeface="+mn-ea"/>
              <a:cs typeface="Arial"/>
            </a:endParaRPr>
          </a:p>
        </p:txBody>
      </p:sp>
    </p:spTree>
    <p:extLst>
      <p:ext uri="{BB962C8B-B14F-4D97-AF65-F5344CB8AC3E}">
        <p14:creationId xmlns:p14="http://schemas.microsoft.com/office/powerpoint/2010/main" val="304581853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
        <p:nvSpPr>
          <p:cNvPr id="6" name="Text Placeholder 5"/>
          <p:cNvSpPr>
            <a:spLocks noGrp="1"/>
          </p:cNvSpPr>
          <p:nvPr>
            <p:ph type="body" sz="quarter" idx="11"/>
          </p:nvPr>
        </p:nvSpPr>
        <p:spPr>
          <a:xfrm>
            <a:off x="520700" y="1447800"/>
            <a:ext cx="5394960" cy="4972878"/>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Font typeface="Arial" panose="020B0604020202020204" pitchFamily="34" charset="0"/>
              <a:buNone/>
              <a:defRPr sz="3600"/>
            </a:lvl2pPr>
            <a:lvl3pPr marL="576263" indent="-342900">
              <a:buFont typeface="Arial" panose="020B0604020202020204" pitchFamily="34" charset="0"/>
              <a:buChar char="•"/>
              <a:defRPr sz="3200"/>
            </a:lvl3pPr>
            <a:lvl4pPr marL="800100" indent="-342900">
              <a:buFont typeface="Arial" panose="020B0604020202020204" pitchFamily="34" charset="0"/>
              <a:buChar char="•"/>
              <a:defRPr sz="2800"/>
            </a:lvl4pPr>
            <a:lvl5pPr marL="1036638" indent="-342900">
              <a:buFont typeface="Arial" panose="020B0604020202020204" pitchFamily="34" charset="0"/>
              <a:buChar char="•"/>
              <a:defRPr sz="2400"/>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Text Placeholder 8"/>
          <p:cNvSpPr>
            <a:spLocks noGrp="1"/>
          </p:cNvSpPr>
          <p:nvPr>
            <p:ph type="body" sz="quarter" idx="12"/>
          </p:nvPr>
        </p:nvSpPr>
        <p:spPr>
          <a:xfrm>
            <a:off x="6277928" y="1447800"/>
            <a:ext cx="5394960" cy="4972878"/>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3600" kern="1200" spc="-70" baseline="0" dirty="0" smtClean="0">
                <a:gradFill>
                  <a:gsLst>
                    <a:gs pos="1250">
                      <a:schemeClr val="bg2"/>
                    </a:gs>
                    <a:gs pos="100000">
                      <a:schemeClr val="bg2"/>
                    </a:gs>
                  </a:gsLst>
                  <a:lin ang="5400000" scaled="0"/>
                </a:gradFill>
                <a:latin typeface="+mn-lt"/>
                <a:ea typeface="+mn-ea"/>
                <a:cs typeface="+mn-cs"/>
              </a:defRPr>
            </a:lvl2pPr>
            <a:lvl3pPr marL="576263"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3200" kern="1200" spc="-70" baseline="0" dirty="0" smtClean="0">
                <a:gradFill>
                  <a:gsLst>
                    <a:gs pos="1250">
                      <a:schemeClr val="bg2"/>
                    </a:gs>
                    <a:gs pos="100000">
                      <a:schemeClr val="bg2"/>
                    </a:gs>
                  </a:gsLst>
                  <a:lin ang="5400000" scaled="0"/>
                </a:gradFill>
                <a:latin typeface="+mn-lt"/>
                <a:ea typeface="+mn-ea"/>
                <a:cs typeface="+mn-cs"/>
              </a:defRPr>
            </a:lvl3pPr>
            <a:lvl4pPr marL="803275"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800" kern="1200" spc="-70" baseline="0" dirty="0" smtClean="0">
                <a:gradFill>
                  <a:gsLst>
                    <a:gs pos="1250">
                      <a:schemeClr val="bg2"/>
                    </a:gs>
                    <a:gs pos="100000">
                      <a:schemeClr val="bg2"/>
                    </a:gs>
                  </a:gsLst>
                  <a:lin ang="5400000" scaled="0"/>
                </a:gradFill>
                <a:latin typeface="+mn-lt"/>
                <a:ea typeface="+mn-ea"/>
                <a:cs typeface="+mn-cs"/>
              </a:defRPr>
            </a:lvl4pPr>
            <a:lvl5pPr marL="1030288"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400" kern="1200" spc="-70" baseline="0" dirty="0">
                <a:gradFill>
                  <a:gsLst>
                    <a:gs pos="1250">
                      <a:schemeClr val="bg2"/>
                    </a:gs>
                    <a:gs pos="100000">
                      <a:schemeClr val="bg2"/>
                    </a:gs>
                  </a:gsLst>
                  <a:lin ang="5400000" scaled="0"/>
                </a:gradFill>
                <a:latin typeface="+mn-lt"/>
                <a:ea typeface="+mn-ea"/>
                <a:cs typeface="+mn-cs"/>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31438717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naprav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16628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rázek nalev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cs-CZ"/>
              <a:t>Kliknutím lze upravit styly předlohy textu.</a:t>
            </a:r>
          </a:p>
          <a:p>
            <a:pPr lvl="1"/>
            <a:r>
              <a:rPr lang="cs-CZ"/>
              <a:t>Druhá úroveň</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1061821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54966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Úvodní slide s řečníke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6080" y="2276563"/>
            <a:ext cx="10237787" cy="997196"/>
          </a:xfrm>
        </p:spPr>
        <p:txBody>
          <a:bodyPr anchor="b" anchorCtr="0"/>
          <a:lstStyle>
            <a:lvl1pPr>
              <a:defRPr sz="7200" spc="-150" baseline="0">
                <a:solidFill>
                  <a:schemeClr val="tx1"/>
                </a:solidFill>
              </a:defRPr>
            </a:lvl1pPr>
          </a:lstStyle>
          <a:p>
            <a:endParaRPr lang="en-US" dirty="0"/>
          </a:p>
        </p:txBody>
      </p:sp>
      <p:sp>
        <p:nvSpPr>
          <p:cNvPr id="5" name="Text Placeholder 4"/>
          <p:cNvSpPr>
            <a:spLocks noGrp="1"/>
          </p:cNvSpPr>
          <p:nvPr>
            <p:ph type="body" sz="quarter" idx="12"/>
          </p:nvPr>
        </p:nvSpPr>
        <p:spPr>
          <a:xfrm>
            <a:off x="1835408" y="3415871"/>
            <a:ext cx="10237787" cy="498598"/>
          </a:xfrm>
        </p:spPr>
        <p:txBody>
          <a:bodyPr>
            <a:noAutofit/>
          </a:bodyPr>
          <a:lstStyle>
            <a:lvl1pPr marL="0" indent="0">
              <a:spcBef>
                <a:spcPts val="0"/>
              </a:spcBef>
              <a:buNone/>
              <a:defRPr spc="-70" baseline="0">
                <a:solidFill>
                  <a:schemeClr val="tx1"/>
                </a:solidFill>
                <a:latin typeface="+mj-lt"/>
              </a:defRPr>
            </a:lvl1pPr>
          </a:lstStyle>
          <a:p>
            <a:pPr lvl="0"/>
            <a:endParaRPr lang="en-US"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
        <p:nvSpPr>
          <p:cNvPr id="8" name="Zástupný symbol pro text 3"/>
          <p:cNvSpPr>
            <a:spLocks noGrp="1"/>
          </p:cNvSpPr>
          <p:nvPr>
            <p:ph type="body" sz="quarter" idx="13"/>
          </p:nvPr>
        </p:nvSpPr>
        <p:spPr>
          <a:xfrm>
            <a:off x="0" y="2273300"/>
            <a:ext cx="1651000" cy="1641169"/>
          </a:xfrm>
          <a:ln>
            <a:solidFill>
              <a:srgbClr val="EB3C00"/>
            </a:solidFill>
          </a:ln>
        </p:spPr>
        <p:txBody>
          <a:bodyPr anchor="ctr"/>
          <a:lstStyle>
            <a:lvl1pPr marL="0" indent="0" algn="ctr">
              <a:buNone/>
              <a:defRPr sz="6600">
                <a:solidFill>
                  <a:schemeClr val="bg2"/>
                </a:solidFill>
                <a:latin typeface="+mn-lt"/>
              </a:defRPr>
            </a:lvl1pPr>
            <a:lvl2pPr marL="339725" indent="0" algn="ctr">
              <a:buNone/>
              <a:defRPr>
                <a:solidFill>
                  <a:srgbClr val="EB3C00"/>
                </a:solidFill>
              </a:defRPr>
            </a:lvl2pPr>
            <a:lvl3pPr marL="573088" indent="0" algn="ctr">
              <a:buNone/>
              <a:defRPr>
                <a:solidFill>
                  <a:srgbClr val="EB3C00"/>
                </a:solidFill>
              </a:defRPr>
            </a:lvl3pPr>
            <a:lvl4pPr marL="798513" indent="0" algn="ctr">
              <a:buNone/>
              <a:defRPr>
                <a:solidFill>
                  <a:srgbClr val="EB3C00"/>
                </a:solidFill>
              </a:defRPr>
            </a:lvl4pPr>
            <a:lvl5pPr marL="1030288" indent="0" algn="ctr">
              <a:buNone/>
              <a:defRPr>
                <a:solidFill>
                  <a:srgbClr val="EB3C00"/>
                </a:solidFill>
              </a:defRPr>
            </a:lvl5pPr>
          </a:lstStyle>
          <a:p>
            <a:pPr lvl="0"/>
            <a:endParaRPr lang="cs-CZ" dirty="0"/>
          </a:p>
        </p:txBody>
      </p:sp>
    </p:spTree>
    <p:extLst>
      <p:ext uri="{BB962C8B-B14F-4D97-AF65-F5344CB8AC3E}">
        <p14:creationId xmlns:p14="http://schemas.microsoft.com/office/powerpoint/2010/main" val="794406394"/>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a:t>Speaker Title</a:t>
            </a:r>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Tree>
    <p:extLst>
      <p:ext uri="{BB962C8B-B14F-4D97-AF65-F5344CB8AC3E}">
        <p14:creationId xmlns:p14="http://schemas.microsoft.com/office/powerpoint/2010/main" val="3378372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Úvodní slide s řečníke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6080" y="2276563"/>
            <a:ext cx="10237787" cy="997196"/>
          </a:xfrm>
        </p:spPr>
        <p:txBody>
          <a:bodyPr anchor="b" anchorCtr="0"/>
          <a:lstStyle>
            <a:lvl1pPr>
              <a:defRPr sz="7200" spc="-150" baseline="0">
                <a:solidFill>
                  <a:schemeClr val="tx1"/>
                </a:solidFill>
              </a:defRPr>
            </a:lvl1pPr>
          </a:lstStyle>
          <a:p>
            <a:endParaRPr lang="en-US" dirty="0"/>
          </a:p>
        </p:txBody>
      </p:sp>
      <p:sp>
        <p:nvSpPr>
          <p:cNvPr id="5" name="Text Placeholder 4"/>
          <p:cNvSpPr>
            <a:spLocks noGrp="1"/>
          </p:cNvSpPr>
          <p:nvPr>
            <p:ph type="body" sz="quarter" idx="12"/>
          </p:nvPr>
        </p:nvSpPr>
        <p:spPr>
          <a:xfrm>
            <a:off x="1835408" y="3415871"/>
            <a:ext cx="10237787" cy="498598"/>
          </a:xfrm>
        </p:spPr>
        <p:txBody>
          <a:bodyPr>
            <a:noAutofit/>
          </a:bodyPr>
          <a:lstStyle>
            <a:lvl1pPr marL="0" indent="0">
              <a:spcBef>
                <a:spcPts val="0"/>
              </a:spcBef>
              <a:buNone/>
              <a:defRPr spc="-70" baseline="0">
                <a:solidFill>
                  <a:schemeClr val="tx1"/>
                </a:solidFill>
                <a:latin typeface="+mj-lt"/>
              </a:defRPr>
            </a:lvl1pPr>
          </a:lstStyle>
          <a:p>
            <a:pPr lvl="0"/>
            <a:endParaRPr lang="en-US"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3423594376"/>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0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Úvodní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5" name="Title 1"/>
          <p:cNvSpPr>
            <a:spLocks noGrp="1"/>
          </p:cNvSpPr>
          <p:nvPr>
            <p:ph type="title"/>
          </p:nvPr>
        </p:nvSpPr>
        <p:spPr>
          <a:xfrm>
            <a:off x="519112" y="2819603"/>
            <a:ext cx="11149013" cy="1218795"/>
          </a:xfrm>
        </p:spPr>
        <p:txBody>
          <a:bodyPr/>
          <a:lstStyle>
            <a:lvl1pPr>
              <a:defRPr baseline="0">
                <a:solidFill>
                  <a:schemeClr val="tx1"/>
                </a:solidFill>
              </a:defRPr>
            </a:lvl1pPr>
          </a:lstStyle>
          <a:p>
            <a:pPr defTabSz="914400">
              <a:spcBef>
                <a:spcPts val="0"/>
              </a:spcBef>
            </a:pPr>
            <a:r>
              <a:rPr lang="en-US" sz="6000" b="0" i="0" spc="-150" baseline="0" dirty="0">
                <a:latin typeface="Segoe UI Light"/>
                <a:ea typeface="+mn-ea"/>
                <a:cs typeface="Arial"/>
              </a:rPr>
              <a:t>Click to edit Master title style</a:t>
            </a:r>
          </a:p>
        </p:txBody>
      </p:sp>
    </p:spTree>
    <p:extLst>
      <p:ext uri="{BB962C8B-B14F-4D97-AF65-F5344CB8AC3E}">
        <p14:creationId xmlns:p14="http://schemas.microsoft.com/office/powerpoint/2010/main" val="181378161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Úvodní slide s řečníke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6080" y="2276563"/>
            <a:ext cx="10237787" cy="997196"/>
          </a:xfrm>
        </p:spPr>
        <p:txBody>
          <a:bodyPr anchor="b" anchorCtr="0"/>
          <a:lstStyle>
            <a:lvl1pPr>
              <a:defRPr sz="7200" spc="-150" baseline="0">
                <a:solidFill>
                  <a:schemeClr val="tx1"/>
                </a:solidFill>
              </a:defRPr>
            </a:lvl1pPr>
          </a:lstStyle>
          <a:p>
            <a:endParaRPr lang="en-US" dirty="0"/>
          </a:p>
        </p:txBody>
      </p:sp>
      <p:sp>
        <p:nvSpPr>
          <p:cNvPr id="5" name="Text Placeholder 4"/>
          <p:cNvSpPr>
            <a:spLocks noGrp="1"/>
          </p:cNvSpPr>
          <p:nvPr>
            <p:ph type="body" sz="quarter" idx="12"/>
          </p:nvPr>
        </p:nvSpPr>
        <p:spPr>
          <a:xfrm>
            <a:off x="1835408" y="3415871"/>
            <a:ext cx="10237787" cy="498598"/>
          </a:xfrm>
        </p:spPr>
        <p:txBody>
          <a:bodyPr>
            <a:noAutofit/>
          </a:bodyPr>
          <a:lstStyle>
            <a:lvl1pPr marL="0" indent="0">
              <a:spcBef>
                <a:spcPts val="0"/>
              </a:spcBef>
              <a:buNone/>
              <a:defRPr spc="-70" baseline="0">
                <a:solidFill>
                  <a:schemeClr val="tx1"/>
                </a:solidFill>
                <a:latin typeface="+mj-lt"/>
              </a:defRPr>
            </a:lvl1pPr>
          </a:lstStyle>
          <a:p>
            <a:pPr lvl="0"/>
            <a:endParaRPr lang="en-US"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3645853984"/>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lide s řečník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080" y="2276563"/>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cs-CZ"/>
              <a:t>Kliknutím lze upravit styl.</a:t>
            </a:r>
            <a:endParaRPr lang="en-US" dirty="0"/>
          </a:p>
        </p:txBody>
      </p:sp>
      <p:sp>
        <p:nvSpPr>
          <p:cNvPr id="5" name="Text Placeholder 4"/>
          <p:cNvSpPr>
            <a:spLocks noGrp="1"/>
          </p:cNvSpPr>
          <p:nvPr>
            <p:ph type="body" sz="quarter" idx="12"/>
          </p:nvPr>
        </p:nvSpPr>
        <p:spPr>
          <a:xfrm>
            <a:off x="1835408" y="3415871"/>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cs-CZ"/>
              <a:t>Kliknutím lze upravit styly předlohy textu.</a:t>
            </a:r>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7" name="Rectangle 6"/>
          <p:cNvSpPr/>
          <p:nvPr userDrawn="1"/>
        </p:nvSpPr>
        <p:spPr bwMode="auto">
          <a:xfrm>
            <a:off x="0" y="2273300"/>
            <a:ext cx="1651000" cy="165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19051630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P spid="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podkapitoly">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6" name="Title 1"/>
          <p:cNvSpPr>
            <a:spLocks noGrp="1"/>
          </p:cNvSpPr>
          <p:nvPr>
            <p:ph type="title"/>
          </p:nvPr>
        </p:nvSpPr>
        <p:spPr>
          <a:xfrm>
            <a:off x="1829259" y="2586352"/>
            <a:ext cx="10196123" cy="1024896"/>
          </a:xfrm>
        </p:spPr>
        <p:txBody>
          <a:bodyPr wrap="square">
            <a:spAutoFit/>
          </a:bodyPr>
          <a:lstStyle>
            <a:lvl1pPr>
              <a:defRPr baseline="0">
                <a:solidFill>
                  <a:schemeClr val="tx1"/>
                </a:solidFill>
              </a:defRPr>
            </a:lvl1pPr>
          </a:lstStyle>
          <a:p>
            <a:pPr algn="l" defTabSz="914400">
              <a:lnSpc>
                <a:spcPct val="90000"/>
              </a:lnSpc>
              <a:spcBef>
                <a:spcPts val="0"/>
              </a:spcBef>
              <a:buNone/>
            </a:pPr>
            <a:r>
              <a:rPr lang="en-US" sz="7400" b="0" i="0" spc="-300" baseline="0" dirty="0">
                <a:latin typeface="Segoe UI Light"/>
                <a:ea typeface="+mn-ea"/>
                <a:cs typeface="Arial"/>
              </a:rPr>
              <a:t>Click to edit Master title style</a:t>
            </a:r>
          </a:p>
        </p:txBody>
      </p:sp>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352850806"/>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vlastnosti a 4 obrázky">
    <p:spTree>
      <p:nvGrpSpPr>
        <p:cNvPr id="1" name=""/>
        <p:cNvGrpSpPr/>
        <p:nvPr/>
      </p:nvGrpSpPr>
      <p:grpSpPr>
        <a:xfrm>
          <a:off x="0" y="0"/>
          <a:ext cx="0" cy="0"/>
          <a:chOff x="0" y="0"/>
          <a:chExt cx="0" cy="0"/>
        </a:xfrm>
      </p:grpSpPr>
      <p:sp>
        <p:nvSpPr>
          <p:cNvPr id="3" name="Title 1"/>
          <p:cNvSpPr>
            <a:spLocks noGrp="1"/>
          </p:cNvSpPr>
          <p:nvPr>
            <p:ph type="title"/>
          </p:nvPr>
        </p:nvSpPr>
        <p:spPr>
          <a:xfrm>
            <a:off x="519112" y="228600"/>
            <a:ext cx="11149013" cy="747897"/>
          </a:xfrm>
        </p:spPr>
        <p:txBody>
          <a:bodyPr/>
          <a:lstStyle/>
          <a:p>
            <a:pPr algn="l" defTabSz="914400">
              <a:lnSpc>
                <a:spcPct val="90000"/>
              </a:lnSpc>
              <a:spcBef>
                <a:spcPts val="0"/>
              </a:spcBef>
              <a:buNone/>
            </a:pPr>
            <a:r>
              <a:rPr lang="en-US" sz="5400" b="0" i="0" spc="-100" baseline="0">
                <a:latin typeface="Segoe UI Light"/>
                <a:ea typeface="+mn-ea"/>
                <a:cs typeface="Arial"/>
              </a:rPr>
              <a:t>Click to edit Master title style</a:t>
            </a:r>
            <a:endParaRPr lang="en-US" sz="5400" b="0" i="0" spc="-100" baseline="0" dirty="0">
              <a:latin typeface="Segoe UI Light"/>
              <a:ea typeface="+mn-ea"/>
              <a:cs typeface="Arial"/>
            </a:endParaRPr>
          </a:p>
        </p:txBody>
      </p:sp>
      <p:sp>
        <p:nvSpPr>
          <p:cNvPr id="5" name="Rectangle 4"/>
          <p:cNvSpPr/>
          <p:nvPr/>
        </p:nvSpPr>
        <p:spPr bwMode="auto">
          <a:xfrm>
            <a:off x="1387940" y="1390541"/>
            <a:ext cx="2279095" cy="22788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solidFill>
                <a:srgbClr val="EB3C00"/>
              </a:solidFill>
              <a:ea typeface="Segoe UI" pitchFamily="34" charset="0"/>
              <a:cs typeface="Segoe UI" pitchFamily="34" charset="0"/>
            </a:endParaRPr>
          </a:p>
        </p:txBody>
      </p:sp>
      <p:sp>
        <p:nvSpPr>
          <p:cNvPr id="6" name="TextBox 5"/>
          <p:cNvSpPr txBox="1"/>
          <p:nvPr/>
        </p:nvSpPr>
        <p:spPr>
          <a:xfrm>
            <a:off x="1472409" y="3177660"/>
            <a:ext cx="2111679" cy="415498"/>
          </a:xfrm>
          <a:prstGeom prst="rect">
            <a:avLst/>
          </a:prstGeom>
          <a:noFill/>
        </p:spPr>
        <p:txBody>
          <a:bodyPr wrap="square" lIns="0" tIns="0" rIns="0" bIns="0" rtlCol="0" anchor="b" anchorCtr="0">
            <a:spAutoFit/>
          </a:bodyPr>
          <a:lstStyle/>
          <a:p>
            <a:pPr defTabSz="914400">
              <a:lnSpc>
                <a:spcPct val="90000"/>
              </a:lnSpc>
            </a:pPr>
            <a:endParaRPr lang="en-US" sz="3000" spc="-70" dirty="0">
              <a:solidFill>
                <a:srgbClr val="FFFFFF"/>
              </a:solidFill>
              <a:latin typeface="Segoe UI Light"/>
            </a:endParaRPr>
          </a:p>
        </p:txBody>
      </p:sp>
      <p:sp>
        <p:nvSpPr>
          <p:cNvPr id="8" name="Rectangle 7"/>
          <p:cNvSpPr/>
          <p:nvPr/>
        </p:nvSpPr>
        <p:spPr bwMode="auto">
          <a:xfrm>
            <a:off x="8520431" y="3775601"/>
            <a:ext cx="2279095" cy="227909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3766342" y="3775601"/>
            <a:ext cx="2279095" cy="227909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143386" y="1390541"/>
            <a:ext cx="2279095" cy="2279095"/>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 Placeholder 22"/>
          <p:cNvSpPr>
            <a:spLocks noGrp="1"/>
          </p:cNvSpPr>
          <p:nvPr>
            <p:ph type="body" sz="quarter" idx="10"/>
          </p:nvPr>
        </p:nvSpPr>
        <p:spPr>
          <a:xfrm>
            <a:off x="1470888" y="3177659"/>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dirty="0"/>
              <a:t>Click to edit Master text styles</a:t>
            </a:r>
          </a:p>
        </p:txBody>
      </p:sp>
      <p:sp>
        <p:nvSpPr>
          <p:cNvPr id="24" name="Text Placeholder 22"/>
          <p:cNvSpPr>
            <a:spLocks noGrp="1"/>
          </p:cNvSpPr>
          <p:nvPr>
            <p:ph type="body" sz="quarter" idx="11"/>
          </p:nvPr>
        </p:nvSpPr>
        <p:spPr>
          <a:xfrm>
            <a:off x="3849289" y="5552601"/>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
        <p:nvSpPr>
          <p:cNvPr id="25" name="Text Placeholder 22"/>
          <p:cNvSpPr>
            <a:spLocks noGrp="1"/>
          </p:cNvSpPr>
          <p:nvPr>
            <p:ph type="body" sz="quarter" idx="12"/>
          </p:nvPr>
        </p:nvSpPr>
        <p:spPr>
          <a:xfrm>
            <a:off x="8600204" y="5545927"/>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
        <p:nvSpPr>
          <p:cNvPr id="30" name="Picture Placeholder 29"/>
          <p:cNvSpPr>
            <a:spLocks noGrp="1"/>
          </p:cNvSpPr>
          <p:nvPr>
            <p:ph type="pic" sz="quarter" idx="13"/>
          </p:nvPr>
        </p:nvSpPr>
        <p:spPr>
          <a:xfrm>
            <a:off x="3766342" y="1390541"/>
            <a:ext cx="2279095" cy="2278800"/>
          </a:xfrm>
        </p:spPr>
        <p:txBody>
          <a:bodyPr/>
          <a:lstStyle/>
          <a:p>
            <a:r>
              <a:rPr lang="en-US"/>
              <a:t>Click icon to add picture</a:t>
            </a:r>
            <a:endParaRPr lang="cs-CZ" dirty="0"/>
          </a:p>
        </p:txBody>
      </p:sp>
      <p:sp>
        <p:nvSpPr>
          <p:cNvPr id="31" name="Picture Placeholder 29"/>
          <p:cNvSpPr>
            <a:spLocks noGrp="1"/>
          </p:cNvSpPr>
          <p:nvPr>
            <p:ph type="pic" sz="quarter" idx="14"/>
          </p:nvPr>
        </p:nvSpPr>
        <p:spPr>
          <a:xfrm>
            <a:off x="1387940" y="3775601"/>
            <a:ext cx="2279095" cy="2278800"/>
          </a:xfrm>
        </p:spPr>
        <p:txBody>
          <a:bodyPr/>
          <a:lstStyle/>
          <a:p>
            <a:r>
              <a:rPr lang="en-US"/>
              <a:t>Click icon to add picture</a:t>
            </a:r>
            <a:endParaRPr lang="cs-CZ" dirty="0"/>
          </a:p>
        </p:txBody>
      </p:sp>
      <p:sp>
        <p:nvSpPr>
          <p:cNvPr id="32" name="Picture Placeholder 29"/>
          <p:cNvSpPr>
            <a:spLocks noGrp="1"/>
          </p:cNvSpPr>
          <p:nvPr>
            <p:ph type="pic" sz="quarter" idx="15"/>
          </p:nvPr>
        </p:nvSpPr>
        <p:spPr>
          <a:xfrm>
            <a:off x="6143386" y="3775601"/>
            <a:ext cx="2279095" cy="2278800"/>
          </a:xfrm>
        </p:spPr>
        <p:txBody>
          <a:bodyPr/>
          <a:lstStyle/>
          <a:p>
            <a:r>
              <a:rPr lang="en-US"/>
              <a:t>Click icon to add picture</a:t>
            </a:r>
            <a:endParaRPr lang="cs-CZ" dirty="0"/>
          </a:p>
        </p:txBody>
      </p:sp>
      <p:sp>
        <p:nvSpPr>
          <p:cNvPr id="33" name="Picture Placeholder 29"/>
          <p:cNvSpPr>
            <a:spLocks noGrp="1"/>
          </p:cNvSpPr>
          <p:nvPr>
            <p:ph type="pic" sz="quarter" idx="16"/>
          </p:nvPr>
        </p:nvSpPr>
        <p:spPr>
          <a:xfrm>
            <a:off x="8520431" y="1390541"/>
            <a:ext cx="2279095" cy="2278800"/>
          </a:xfrm>
        </p:spPr>
        <p:txBody>
          <a:bodyPr/>
          <a:lstStyle/>
          <a:p>
            <a:r>
              <a:rPr lang="en-US"/>
              <a:t>Click icon to add picture</a:t>
            </a:r>
            <a:endParaRPr lang="cs-CZ"/>
          </a:p>
        </p:txBody>
      </p:sp>
      <p:sp>
        <p:nvSpPr>
          <p:cNvPr id="34" name="Text Placeholder 22"/>
          <p:cNvSpPr>
            <a:spLocks noGrp="1"/>
          </p:cNvSpPr>
          <p:nvPr>
            <p:ph type="body" sz="quarter" idx="17"/>
          </p:nvPr>
        </p:nvSpPr>
        <p:spPr>
          <a:xfrm>
            <a:off x="6226333" y="3179158"/>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416778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10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grpId="0" nodeType="withEffect" nodePh="1">
                                  <p:stCondLst>
                                    <p:cond delay="500"/>
                                  </p:stCondLst>
                                  <p:endCondLst>
                                    <p:cond evt="begin" delay="0">
                                      <p:tn val="20"/>
                                    </p:cond>
                                  </p:end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1000"/>
                                        <p:tgtEl>
                                          <p:spTgt spid="34">
                                            <p:txEl>
                                              <p:pRg st="0" end="0"/>
                                            </p:txEl>
                                          </p:spTgt>
                                        </p:tgtEl>
                                      </p:cBhvr>
                                    </p:animEffect>
                                  </p:childTnLst>
                                </p:cTn>
                              </p:par>
                              <p:par>
                                <p:cTn id="23" presetID="10" presetClass="entr" presetSubtype="0" fill="hold" grpId="0" nodeType="withEffect" nodePh="1">
                                  <p:stCondLst>
                                    <p:cond delay="1000"/>
                                  </p:stCondLst>
                                  <p:endCondLst>
                                    <p:cond evt="begin" delay="0">
                                      <p:tn val="23"/>
                                    </p:cond>
                                  </p:end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1000"/>
                                        <p:tgtEl>
                                          <p:spTgt spid="24">
                                            <p:txEl>
                                              <p:pRg st="0" end="0"/>
                                            </p:txEl>
                                          </p:spTgt>
                                        </p:tgtEl>
                                      </p:cBhvr>
                                    </p:animEffect>
                                  </p:childTnLst>
                                </p:cTn>
                              </p:par>
                              <p:par>
                                <p:cTn id="32" presetID="10" presetClass="entr" presetSubtype="0" fill="hold" grpId="0" nodeType="withEffect" nodePh="1">
                                  <p:stCondLst>
                                    <p:cond delay="1500"/>
                                  </p:stCondLst>
                                  <p:endCondLst>
                                    <p:cond evt="begin" delay="0">
                                      <p:tn val="32"/>
                                    </p:cond>
                                  </p:end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grpId="0" nodeType="withEffect" nodePh="1">
                                  <p:stCondLst>
                                    <p:cond delay="150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2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nodePh="1">
                  <p:stCondLst>
                    <p:cond delay="150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30" grpId="0"/>
      <p:bldP spid="31" grpId="0"/>
      <p:bldP spid="32" grpId="0"/>
      <p:bldP spid="33" grpId="0"/>
      <p:bldP spid="34" grpId="0" build="p">
        <p:tmplLst>
          <p:tmpl lvl="1">
            <p:tnLst>
              <p:par>
                <p:cTn presetID="10" presetClass="entr" presetSubtype="0" fill="hold" nodeType="withEffect" nodePh="1">
                  <p:stCondLst>
                    <p:cond delay="500"/>
                  </p:stCondLst>
                  <p:endCondLst>
                    <p:cond delay="0"/>
                  </p:end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ference - loga 4×4">
    <p:spTree>
      <p:nvGrpSpPr>
        <p:cNvPr id="1" name=""/>
        <p:cNvGrpSpPr/>
        <p:nvPr/>
      </p:nvGrpSpPr>
      <p:grpSpPr>
        <a:xfrm>
          <a:off x="0" y="0"/>
          <a:ext cx="0" cy="0"/>
          <a:chOff x="0" y="0"/>
          <a:chExt cx="0" cy="0"/>
        </a:xfrm>
      </p:grpSpPr>
      <p:sp>
        <p:nvSpPr>
          <p:cNvPr id="3" name="Nadpis 2"/>
          <p:cNvSpPr>
            <a:spLocks noGrp="1"/>
          </p:cNvSpPr>
          <p:nvPr>
            <p:ph type="title"/>
          </p:nvPr>
        </p:nvSpPr>
        <p:spPr>
          <a:xfrm>
            <a:off x="519112" y="228600"/>
            <a:ext cx="11149013" cy="747897"/>
          </a:xfrm>
        </p:spPr>
        <p:txBody>
          <a:bodyPr/>
          <a:lstStyle/>
          <a:p>
            <a:r>
              <a:rPr lang="en-US"/>
              <a:t>Click to edit Master title style</a:t>
            </a:r>
            <a:endParaRPr lang="cs-CZ" dirty="0"/>
          </a:p>
        </p:txBody>
      </p:sp>
      <p:sp>
        <p:nvSpPr>
          <p:cNvPr id="29" name="Picture Placeholder 28"/>
          <p:cNvSpPr>
            <a:spLocks noGrp="1"/>
          </p:cNvSpPr>
          <p:nvPr>
            <p:ph type="pic" sz="quarter" idx="10"/>
          </p:nvPr>
        </p:nvSpPr>
        <p:spPr>
          <a:xfrm>
            <a:off x="1363663" y="1744663"/>
            <a:ext cx="1440000" cy="810000"/>
          </a:xfrm>
          <a:ln>
            <a:noFill/>
          </a:ln>
        </p:spPr>
        <p:txBody>
          <a:bodyPr>
            <a:noAutofit/>
          </a:bodyPr>
          <a:lstStyle>
            <a:lvl1pPr>
              <a:defRPr sz="2000" baseline="0"/>
            </a:lvl1pPr>
          </a:lstStyle>
          <a:p>
            <a:r>
              <a:rPr lang="en-US" dirty="0"/>
              <a:t>Click icon to add picture</a:t>
            </a:r>
            <a:endParaRPr lang="cs-CZ" dirty="0"/>
          </a:p>
        </p:txBody>
      </p:sp>
      <p:sp>
        <p:nvSpPr>
          <p:cNvPr id="30" name="Picture Placeholder 28"/>
          <p:cNvSpPr>
            <a:spLocks noGrp="1"/>
          </p:cNvSpPr>
          <p:nvPr>
            <p:ph type="pic" sz="quarter" idx="11"/>
          </p:nvPr>
        </p:nvSpPr>
        <p:spPr>
          <a:xfrm>
            <a:off x="4018428" y="1744663"/>
            <a:ext cx="1440000" cy="810000"/>
          </a:xfrm>
        </p:spPr>
        <p:txBody>
          <a:bodyPr/>
          <a:lstStyle>
            <a:lvl1pPr>
              <a:defRPr sz="2000"/>
            </a:lvl1pPr>
          </a:lstStyle>
          <a:p>
            <a:r>
              <a:rPr lang="en-US" dirty="0"/>
              <a:t>Click icon to add picture</a:t>
            </a:r>
            <a:endParaRPr lang="cs-CZ" dirty="0"/>
          </a:p>
        </p:txBody>
      </p:sp>
      <p:sp>
        <p:nvSpPr>
          <p:cNvPr id="31" name="Picture Placeholder 28"/>
          <p:cNvSpPr>
            <a:spLocks noGrp="1"/>
          </p:cNvSpPr>
          <p:nvPr>
            <p:ph type="pic" sz="quarter" idx="12"/>
          </p:nvPr>
        </p:nvSpPr>
        <p:spPr>
          <a:xfrm>
            <a:off x="6673193" y="1744663"/>
            <a:ext cx="1440000" cy="810000"/>
          </a:xfrm>
        </p:spPr>
        <p:txBody>
          <a:bodyPr/>
          <a:lstStyle>
            <a:lvl1pPr>
              <a:defRPr sz="2000" baseline="0"/>
            </a:lvl1pPr>
          </a:lstStyle>
          <a:p>
            <a:r>
              <a:rPr lang="en-US" dirty="0"/>
              <a:t>Click icon to add picture</a:t>
            </a:r>
            <a:endParaRPr lang="cs-CZ" dirty="0"/>
          </a:p>
        </p:txBody>
      </p:sp>
      <p:sp>
        <p:nvSpPr>
          <p:cNvPr id="32" name="Picture Placeholder 28"/>
          <p:cNvSpPr>
            <a:spLocks noGrp="1"/>
          </p:cNvSpPr>
          <p:nvPr>
            <p:ph type="pic" sz="quarter" idx="13"/>
          </p:nvPr>
        </p:nvSpPr>
        <p:spPr>
          <a:xfrm>
            <a:off x="9327958" y="1744663"/>
            <a:ext cx="1440000" cy="810000"/>
          </a:xfrm>
        </p:spPr>
        <p:txBody>
          <a:bodyPr/>
          <a:lstStyle>
            <a:lvl1pPr>
              <a:defRPr sz="2000" baseline="0"/>
            </a:lvl1pPr>
          </a:lstStyle>
          <a:p>
            <a:r>
              <a:rPr lang="en-US" dirty="0"/>
              <a:t>Click icon to add picture</a:t>
            </a:r>
            <a:endParaRPr lang="cs-CZ" dirty="0"/>
          </a:p>
        </p:txBody>
      </p:sp>
      <p:sp>
        <p:nvSpPr>
          <p:cNvPr id="33" name="Picture Placeholder 28"/>
          <p:cNvSpPr>
            <a:spLocks noGrp="1"/>
          </p:cNvSpPr>
          <p:nvPr>
            <p:ph type="pic" sz="quarter" idx="14"/>
          </p:nvPr>
        </p:nvSpPr>
        <p:spPr>
          <a:xfrm>
            <a:off x="9327958" y="4100507"/>
            <a:ext cx="1440000" cy="810000"/>
          </a:xfrm>
        </p:spPr>
        <p:txBody>
          <a:bodyPr/>
          <a:lstStyle>
            <a:lvl1pPr>
              <a:defRPr sz="2000"/>
            </a:lvl1pPr>
          </a:lstStyle>
          <a:p>
            <a:r>
              <a:rPr lang="en-US" dirty="0"/>
              <a:t>Click icon to add picture</a:t>
            </a:r>
            <a:endParaRPr lang="cs-CZ" dirty="0"/>
          </a:p>
        </p:txBody>
      </p:sp>
      <p:sp>
        <p:nvSpPr>
          <p:cNvPr id="34" name="Picture Placeholder 28"/>
          <p:cNvSpPr>
            <a:spLocks noGrp="1"/>
          </p:cNvSpPr>
          <p:nvPr>
            <p:ph type="pic" sz="quarter" idx="15"/>
          </p:nvPr>
        </p:nvSpPr>
        <p:spPr>
          <a:xfrm>
            <a:off x="4018428" y="2923094"/>
            <a:ext cx="1440000" cy="810000"/>
          </a:xfrm>
        </p:spPr>
        <p:txBody>
          <a:bodyPr/>
          <a:lstStyle>
            <a:lvl1pPr>
              <a:defRPr sz="2000"/>
            </a:lvl1pPr>
          </a:lstStyle>
          <a:p>
            <a:r>
              <a:rPr lang="en-US" dirty="0"/>
              <a:t>Click icon to add picture</a:t>
            </a:r>
            <a:endParaRPr lang="cs-CZ" dirty="0"/>
          </a:p>
        </p:txBody>
      </p:sp>
      <p:sp>
        <p:nvSpPr>
          <p:cNvPr id="35" name="Picture Placeholder 28"/>
          <p:cNvSpPr>
            <a:spLocks noGrp="1"/>
          </p:cNvSpPr>
          <p:nvPr>
            <p:ph type="pic" sz="quarter" idx="16"/>
          </p:nvPr>
        </p:nvSpPr>
        <p:spPr>
          <a:xfrm>
            <a:off x="9327958" y="2922585"/>
            <a:ext cx="1440000" cy="810000"/>
          </a:xfrm>
        </p:spPr>
        <p:txBody>
          <a:bodyPr/>
          <a:lstStyle>
            <a:lvl1pPr>
              <a:defRPr sz="2000"/>
            </a:lvl1pPr>
          </a:lstStyle>
          <a:p>
            <a:r>
              <a:rPr lang="en-US" dirty="0"/>
              <a:t>Click icon to add picture</a:t>
            </a:r>
            <a:endParaRPr lang="cs-CZ" dirty="0"/>
          </a:p>
        </p:txBody>
      </p:sp>
      <p:sp>
        <p:nvSpPr>
          <p:cNvPr id="36" name="Picture Placeholder 28"/>
          <p:cNvSpPr>
            <a:spLocks noGrp="1"/>
          </p:cNvSpPr>
          <p:nvPr>
            <p:ph type="pic" sz="quarter" idx="17"/>
          </p:nvPr>
        </p:nvSpPr>
        <p:spPr>
          <a:xfrm>
            <a:off x="6673193" y="2922585"/>
            <a:ext cx="1440000" cy="810000"/>
          </a:xfrm>
        </p:spPr>
        <p:txBody>
          <a:bodyPr/>
          <a:lstStyle>
            <a:lvl1pPr>
              <a:defRPr sz="2000" baseline="0"/>
            </a:lvl1pPr>
          </a:lstStyle>
          <a:p>
            <a:r>
              <a:rPr lang="en-US" dirty="0"/>
              <a:t>Click icon to add picture</a:t>
            </a:r>
            <a:endParaRPr lang="cs-CZ" dirty="0"/>
          </a:p>
        </p:txBody>
      </p:sp>
      <p:sp>
        <p:nvSpPr>
          <p:cNvPr id="37" name="Picture Placeholder 28"/>
          <p:cNvSpPr>
            <a:spLocks noGrp="1"/>
          </p:cNvSpPr>
          <p:nvPr>
            <p:ph type="pic" sz="quarter" idx="18"/>
          </p:nvPr>
        </p:nvSpPr>
        <p:spPr>
          <a:xfrm>
            <a:off x="1363663" y="4101525"/>
            <a:ext cx="1440000" cy="810000"/>
          </a:xfrm>
        </p:spPr>
        <p:txBody>
          <a:bodyPr/>
          <a:lstStyle>
            <a:lvl1pPr>
              <a:defRPr sz="2000"/>
            </a:lvl1pPr>
          </a:lstStyle>
          <a:p>
            <a:r>
              <a:rPr lang="en-US" dirty="0"/>
              <a:t>Click icon to add picture</a:t>
            </a:r>
            <a:endParaRPr lang="cs-CZ" dirty="0"/>
          </a:p>
        </p:txBody>
      </p:sp>
      <p:sp>
        <p:nvSpPr>
          <p:cNvPr id="38" name="Picture Placeholder 28"/>
          <p:cNvSpPr>
            <a:spLocks noGrp="1"/>
          </p:cNvSpPr>
          <p:nvPr>
            <p:ph type="pic" sz="quarter" idx="19"/>
          </p:nvPr>
        </p:nvSpPr>
        <p:spPr>
          <a:xfrm>
            <a:off x="4018428" y="4101525"/>
            <a:ext cx="1440000" cy="810000"/>
          </a:xfrm>
        </p:spPr>
        <p:txBody>
          <a:bodyPr/>
          <a:lstStyle>
            <a:lvl1pPr>
              <a:defRPr sz="2000"/>
            </a:lvl1pPr>
          </a:lstStyle>
          <a:p>
            <a:r>
              <a:rPr lang="en-US" dirty="0"/>
              <a:t>Click icon to add picture</a:t>
            </a:r>
            <a:endParaRPr lang="cs-CZ" dirty="0"/>
          </a:p>
        </p:txBody>
      </p:sp>
      <p:sp>
        <p:nvSpPr>
          <p:cNvPr id="39" name="Picture Placeholder 28"/>
          <p:cNvSpPr>
            <a:spLocks noGrp="1"/>
          </p:cNvSpPr>
          <p:nvPr>
            <p:ph type="pic" sz="quarter" idx="20"/>
          </p:nvPr>
        </p:nvSpPr>
        <p:spPr>
          <a:xfrm>
            <a:off x="6673193" y="4100507"/>
            <a:ext cx="1440000" cy="810000"/>
          </a:xfrm>
        </p:spPr>
        <p:txBody>
          <a:bodyPr/>
          <a:lstStyle>
            <a:lvl1pPr>
              <a:defRPr sz="2000"/>
            </a:lvl1pPr>
          </a:lstStyle>
          <a:p>
            <a:r>
              <a:rPr lang="en-US" dirty="0"/>
              <a:t>Click icon to add picture</a:t>
            </a:r>
            <a:endParaRPr lang="cs-CZ" dirty="0"/>
          </a:p>
        </p:txBody>
      </p:sp>
      <p:sp>
        <p:nvSpPr>
          <p:cNvPr id="40" name="Picture Placeholder 28"/>
          <p:cNvSpPr>
            <a:spLocks noGrp="1"/>
          </p:cNvSpPr>
          <p:nvPr>
            <p:ph type="pic" sz="quarter" idx="21"/>
          </p:nvPr>
        </p:nvSpPr>
        <p:spPr>
          <a:xfrm>
            <a:off x="1363663" y="2923094"/>
            <a:ext cx="1440000" cy="810000"/>
          </a:xfrm>
        </p:spPr>
        <p:txBody>
          <a:bodyPr/>
          <a:lstStyle>
            <a:lvl1pPr>
              <a:defRPr sz="2000"/>
            </a:lvl1pPr>
          </a:lstStyle>
          <a:p>
            <a:r>
              <a:rPr lang="en-US" dirty="0"/>
              <a:t>Click icon to add picture</a:t>
            </a:r>
            <a:endParaRPr lang="cs-CZ" dirty="0"/>
          </a:p>
        </p:txBody>
      </p:sp>
      <p:sp>
        <p:nvSpPr>
          <p:cNvPr id="41" name="Picture Placeholder 28"/>
          <p:cNvSpPr>
            <a:spLocks noGrp="1"/>
          </p:cNvSpPr>
          <p:nvPr>
            <p:ph type="pic" sz="quarter" idx="22"/>
          </p:nvPr>
        </p:nvSpPr>
        <p:spPr>
          <a:xfrm>
            <a:off x="9327958" y="5278428"/>
            <a:ext cx="1440000" cy="810000"/>
          </a:xfrm>
        </p:spPr>
        <p:txBody>
          <a:bodyPr/>
          <a:lstStyle>
            <a:lvl1pPr>
              <a:defRPr sz="2000"/>
            </a:lvl1pPr>
          </a:lstStyle>
          <a:p>
            <a:r>
              <a:rPr lang="en-US" dirty="0"/>
              <a:t>Click icon to add picture</a:t>
            </a:r>
            <a:endParaRPr lang="cs-CZ" dirty="0"/>
          </a:p>
        </p:txBody>
      </p:sp>
      <p:sp>
        <p:nvSpPr>
          <p:cNvPr id="42" name="Picture Placeholder 28"/>
          <p:cNvSpPr>
            <a:spLocks noGrp="1"/>
          </p:cNvSpPr>
          <p:nvPr>
            <p:ph type="pic" sz="quarter" idx="23"/>
          </p:nvPr>
        </p:nvSpPr>
        <p:spPr>
          <a:xfrm>
            <a:off x="1363663" y="5279957"/>
            <a:ext cx="1440000" cy="810000"/>
          </a:xfrm>
        </p:spPr>
        <p:txBody>
          <a:bodyPr/>
          <a:lstStyle>
            <a:lvl1pPr>
              <a:defRPr sz="2000"/>
            </a:lvl1pPr>
          </a:lstStyle>
          <a:p>
            <a:r>
              <a:rPr lang="en-US" dirty="0"/>
              <a:t>Click icon to add picture</a:t>
            </a:r>
            <a:endParaRPr lang="cs-CZ" dirty="0"/>
          </a:p>
        </p:txBody>
      </p:sp>
      <p:sp>
        <p:nvSpPr>
          <p:cNvPr id="43" name="Picture Placeholder 28"/>
          <p:cNvSpPr>
            <a:spLocks noGrp="1"/>
          </p:cNvSpPr>
          <p:nvPr>
            <p:ph type="pic" sz="quarter" idx="24"/>
          </p:nvPr>
        </p:nvSpPr>
        <p:spPr>
          <a:xfrm>
            <a:off x="4018428" y="5279957"/>
            <a:ext cx="1440000" cy="810000"/>
          </a:xfrm>
        </p:spPr>
        <p:txBody>
          <a:bodyPr/>
          <a:lstStyle>
            <a:lvl1pPr>
              <a:defRPr sz="2000" baseline="0"/>
            </a:lvl1pPr>
          </a:lstStyle>
          <a:p>
            <a:r>
              <a:rPr lang="en-US" dirty="0"/>
              <a:t>Click icon to add picture</a:t>
            </a:r>
            <a:endParaRPr lang="cs-CZ" dirty="0"/>
          </a:p>
        </p:txBody>
      </p:sp>
      <p:sp>
        <p:nvSpPr>
          <p:cNvPr id="44" name="Picture Placeholder 28"/>
          <p:cNvSpPr>
            <a:spLocks noGrp="1"/>
          </p:cNvSpPr>
          <p:nvPr>
            <p:ph type="pic" sz="quarter" idx="25"/>
          </p:nvPr>
        </p:nvSpPr>
        <p:spPr>
          <a:xfrm>
            <a:off x="6673193" y="5278428"/>
            <a:ext cx="1440000" cy="810000"/>
          </a:xfrm>
        </p:spPr>
        <p:txBody>
          <a:bodyPr/>
          <a:lstStyle>
            <a:lvl1pPr>
              <a:defRPr sz="2000"/>
            </a:lvl1pPr>
          </a:lstStyle>
          <a:p>
            <a:r>
              <a:rPr lang="en-US" dirty="0"/>
              <a:t>Click icon to add picture</a:t>
            </a:r>
            <a:endParaRPr lang="cs-CZ" dirty="0"/>
          </a:p>
        </p:txBody>
      </p:sp>
    </p:spTree>
    <p:extLst>
      <p:ext uri="{BB962C8B-B14F-4D97-AF65-F5344CB8AC3E}">
        <p14:creationId xmlns:p14="http://schemas.microsoft.com/office/powerpoint/2010/main" val="299213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nodePh="1">
                                  <p:stCondLst>
                                    <p:cond delay="750"/>
                                  </p:stCondLst>
                                  <p:endCondLst>
                                    <p:cond evt="begin" delay="0">
                                      <p:tn val="14"/>
                                    </p:cond>
                                  </p:end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nodePh="1">
                                  <p:stCondLst>
                                    <p:cond delay="1000"/>
                                  </p:stCondLst>
                                  <p:endCondLst>
                                    <p:cond evt="begin" delay="0">
                                      <p:tn val="17"/>
                                    </p:cond>
                                  </p:end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nodePh="1">
                                  <p:stCondLst>
                                    <p:cond delay="750"/>
                                  </p:stCondLst>
                                  <p:endCondLst>
                                    <p:cond evt="begin" delay="0">
                                      <p:tn val="20"/>
                                    </p:cond>
                                  </p:end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nodePh="1">
                                  <p:stCondLst>
                                    <p:cond delay="50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nodePh="1">
                                  <p:stCondLst>
                                    <p:cond delay="250"/>
                                  </p:stCondLst>
                                  <p:endCondLst>
                                    <p:cond evt="begin" delay="0">
                                      <p:tn val="26"/>
                                    </p:cond>
                                  </p:end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nodePh="1">
                                  <p:stCondLst>
                                    <p:cond delay="500"/>
                                  </p:stCondLst>
                                  <p:endCondLst>
                                    <p:cond evt="begin" delay="0">
                                      <p:tn val="29"/>
                                    </p:cond>
                                  </p:end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nodePh="1">
                                  <p:stCondLst>
                                    <p:cond delay="750"/>
                                  </p:stCondLst>
                                  <p:endCondLst>
                                    <p:cond evt="begin" delay="0">
                                      <p:tn val="32"/>
                                    </p:cond>
                                  </p:end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nodePh="1">
                                  <p:stCondLst>
                                    <p:cond delay="100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nodePh="1">
                                  <p:stCondLst>
                                    <p:cond delay="1250"/>
                                  </p:stCondLst>
                                  <p:endCondLst>
                                    <p:cond evt="begin" delay="0">
                                      <p:tn val="38"/>
                                    </p:cond>
                                  </p:end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nodePh="1">
                                  <p:stCondLst>
                                    <p:cond delay="1250"/>
                                  </p:stCondLst>
                                  <p:endCondLst>
                                    <p:cond evt="begin" delay="0">
                                      <p:tn val="44"/>
                                    </p:cond>
                                  </p:end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nodePh="1">
                                  <p:stCondLst>
                                    <p:cond delay="100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nodePh="1">
                                  <p:stCondLst>
                                    <p:cond delay="750"/>
                                  </p:stCondLst>
                                  <p:endCondLst>
                                    <p:cond evt="begin" delay="0">
                                      <p:tn val="50"/>
                                    </p:cond>
                                  </p:end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rázek zákazníka s citací a loge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825" cy="6858000"/>
          </a:xfrm>
        </p:spPr>
        <p:txBody>
          <a:bodyPr/>
          <a:lstStyle/>
          <a:p>
            <a:r>
              <a:rPr lang="en-US" dirty="0"/>
              <a:t>Click icon to add picture</a:t>
            </a:r>
            <a:endParaRPr lang="cs-CZ" dirty="0"/>
          </a:p>
        </p:txBody>
      </p:sp>
      <p:sp>
        <p:nvSpPr>
          <p:cNvPr id="16" name="Picture Placeholder 15"/>
          <p:cNvSpPr>
            <a:spLocks noGrp="1"/>
          </p:cNvSpPr>
          <p:nvPr>
            <p:ph type="pic" sz="quarter" idx="13"/>
          </p:nvPr>
        </p:nvSpPr>
        <p:spPr>
          <a:xfrm>
            <a:off x="8680865" y="5498506"/>
            <a:ext cx="3402000" cy="1234800"/>
          </a:xfrm>
          <a:solidFill>
            <a:schemeClr val="bg1"/>
          </a:solidFill>
        </p:spPr>
        <p:txBody>
          <a:bodyPr/>
          <a:lstStyle/>
          <a:p>
            <a:r>
              <a:rPr lang="en-US" dirty="0"/>
              <a:t>Click icon to add picture</a:t>
            </a:r>
            <a:endParaRPr lang="cs-CZ" dirty="0"/>
          </a:p>
        </p:txBody>
      </p:sp>
      <p:sp>
        <p:nvSpPr>
          <p:cNvPr id="11" name="Content Placeholder 10"/>
          <p:cNvSpPr>
            <a:spLocks noGrp="1"/>
          </p:cNvSpPr>
          <p:nvPr>
            <p:ph sz="quarter" idx="15"/>
          </p:nvPr>
        </p:nvSpPr>
        <p:spPr>
          <a:xfrm>
            <a:off x="165649" y="4156361"/>
            <a:ext cx="8514608" cy="2576945"/>
          </a:xfrm>
          <a:solidFill>
            <a:schemeClr val="tx2"/>
          </a:solidFill>
          <a:ln>
            <a:noFill/>
          </a:ln>
        </p:spPr>
        <p:txBody>
          <a:bodyPr/>
          <a:lstStyle>
            <a:lvl1pPr marL="0" indent="0">
              <a:buNone/>
              <a:defRPr>
                <a:noFill/>
              </a:defRPr>
            </a:lvl1pPr>
          </a:lstStyle>
          <a:p>
            <a:pPr lvl="0"/>
            <a:endParaRPr lang="cs-CZ" dirty="0"/>
          </a:p>
        </p:txBody>
      </p:sp>
      <p:sp>
        <p:nvSpPr>
          <p:cNvPr id="12" name="Text Placeholder 11"/>
          <p:cNvSpPr>
            <a:spLocks noGrp="1"/>
          </p:cNvSpPr>
          <p:nvPr>
            <p:ph type="body" sz="quarter" idx="11"/>
          </p:nvPr>
        </p:nvSpPr>
        <p:spPr>
          <a:xfrm>
            <a:off x="386671" y="5096766"/>
            <a:ext cx="8044810" cy="1023212"/>
          </a:xfrm>
        </p:spPr>
        <p:txBody>
          <a:bodyPr lIns="90000" tIns="90000" rIns="90000" bIns="90000" anchor="t" anchorCtr="0"/>
          <a:lstStyle>
            <a:lvl1pPr marL="0" indent="0">
              <a:buNone/>
              <a:defRPr sz="2000" spc="0" baseline="0">
                <a:solidFill>
                  <a:schemeClr val="bg1"/>
                </a:solidFill>
                <a:latin typeface="Segoe UI Light" panose="020B0502040204020203" pitchFamily="34" charset="0"/>
              </a:defRPr>
            </a:lvl1pPr>
          </a:lstStyle>
          <a:p>
            <a:pPr lvl="0"/>
            <a:endParaRPr lang="en-US" dirty="0"/>
          </a:p>
        </p:txBody>
      </p:sp>
      <p:sp>
        <p:nvSpPr>
          <p:cNvPr id="14" name="Text Placeholder 13"/>
          <p:cNvSpPr>
            <a:spLocks noGrp="1"/>
          </p:cNvSpPr>
          <p:nvPr>
            <p:ph type="body" sz="quarter" idx="12"/>
          </p:nvPr>
        </p:nvSpPr>
        <p:spPr>
          <a:xfrm>
            <a:off x="386671" y="6149300"/>
            <a:ext cx="8046166" cy="331200"/>
          </a:xfrm>
        </p:spPr>
        <p:txBody>
          <a:bodyPr lIns="90000" tIns="90000" rIns="90000" bIns="90000" anchor="ctr" anchorCtr="0"/>
          <a:lstStyle>
            <a:lvl1pPr marL="0" marR="0" indent="0" algn="r" defTabSz="914363" rtl="0" eaLnBrk="1" fontAlgn="auto" latinLnBrk="0" hangingPunct="1">
              <a:lnSpc>
                <a:spcPct val="90000"/>
              </a:lnSpc>
              <a:spcBef>
                <a:spcPct val="20000"/>
              </a:spcBef>
              <a:spcAft>
                <a:spcPts val="0"/>
              </a:spcAft>
              <a:buClrTx/>
              <a:buSzPct val="80000"/>
              <a:buFont typeface="Arial" pitchFamily="34" charset="0"/>
              <a:buNone/>
              <a:tabLst/>
              <a:defRPr lang="cs-CZ" sz="2000" kern="1200" spc="0" baseline="0" dirty="0" smtClean="0">
                <a:solidFill>
                  <a:schemeClr val="bg1"/>
                </a:solidFill>
                <a:latin typeface="Segoe UI Light" panose="020B0502040204020203" pitchFamily="34" charset="0"/>
                <a:ea typeface="+mn-ea"/>
                <a:cs typeface="+mn-cs"/>
              </a:defRPr>
            </a:lvl1pPr>
          </a:lstStyle>
          <a:p>
            <a:pPr marL="0" marR="0" lvl="0" indent="0" algn="r" defTabSz="914363" rtl="0" eaLnBrk="1" fontAlgn="auto" latinLnBrk="0" hangingPunct="1">
              <a:lnSpc>
                <a:spcPct val="90000"/>
              </a:lnSpc>
              <a:spcBef>
                <a:spcPct val="20000"/>
              </a:spcBef>
              <a:spcAft>
                <a:spcPts val="0"/>
              </a:spcAft>
              <a:buClrTx/>
              <a:buSzPct val="80000"/>
              <a:buFont typeface="Arial" pitchFamily="34" charset="0"/>
              <a:buNone/>
              <a:tabLst/>
              <a:defRPr/>
            </a:pPr>
            <a:endParaRPr lang="en-US" sz="2000" dirty="0">
              <a:solidFill>
                <a:schemeClr val="bg1"/>
              </a:solidFill>
              <a:latin typeface="+mj-lt"/>
            </a:endParaRPr>
          </a:p>
        </p:txBody>
      </p:sp>
      <p:sp>
        <p:nvSpPr>
          <p:cNvPr id="9" name="Text Placeholder 8"/>
          <p:cNvSpPr>
            <a:spLocks noGrp="1"/>
          </p:cNvSpPr>
          <p:nvPr>
            <p:ph type="body" sz="quarter" idx="14"/>
          </p:nvPr>
        </p:nvSpPr>
        <p:spPr>
          <a:xfrm>
            <a:off x="455494" y="4348418"/>
            <a:ext cx="8046000" cy="748800"/>
          </a:xfrm>
        </p:spPr>
        <p:txBody>
          <a:bodyPr/>
          <a:lstStyle>
            <a:lvl1pPr marL="0" indent="0">
              <a:buNone/>
              <a:defRPr sz="4000" spc="-100" baseline="0">
                <a:solidFill>
                  <a:schemeClr val="bg1"/>
                </a:solidFill>
                <a:latin typeface="Segoe UI Light" panose="020B0502040204020203" pitchFamily="34" charset="0"/>
              </a:defRPr>
            </a:lvl1pPr>
          </a:lstStyle>
          <a:p>
            <a:pPr lvl="0"/>
            <a:endParaRPr lang="cs-CZ" dirty="0"/>
          </a:p>
        </p:txBody>
      </p:sp>
    </p:spTree>
    <p:extLst>
      <p:ext uri="{BB962C8B-B14F-4D97-AF65-F5344CB8AC3E}">
        <p14:creationId xmlns:p14="http://schemas.microsoft.com/office/powerpoint/2010/main" val="1441798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bg/>
                                          </p:spTgt>
                                        </p:tgtEl>
                                        <p:attrNameLst>
                                          <p:attrName>style.visibility</p:attrName>
                                        </p:attrNameLst>
                                      </p:cBhvr>
                                      <p:to>
                                        <p:strVal val="visible"/>
                                      </p:to>
                                    </p:set>
                                    <p:anim calcmode="lin" valueType="num">
                                      <p:cBhvr additive="base">
                                        <p:cTn id="23"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0"/>
                                  </p:stCondLst>
                                  <p:endCondLst>
                                    <p:cond evt="begin" delay="0">
                                      <p:tn val="25"/>
                                    </p:cond>
                                  </p:end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build="p" animBg="1">
        <p:tmplLst>
          <p:tmpl>
            <p:tnLst>
              <p:par>
                <p:cTn presetID="2" presetClass="entr" presetSubtype="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znam 5 položek">
    <p:spTree>
      <p:nvGrpSpPr>
        <p:cNvPr id="1" name=""/>
        <p:cNvGrpSpPr/>
        <p:nvPr/>
      </p:nvGrpSpPr>
      <p:grpSpPr>
        <a:xfrm>
          <a:off x="0" y="0"/>
          <a:ext cx="0" cy="0"/>
          <a:chOff x="0" y="0"/>
          <a:chExt cx="0" cy="0"/>
        </a:xfrm>
      </p:grpSpPr>
      <p:sp>
        <p:nvSpPr>
          <p:cNvPr id="24" name="Nadpis 2"/>
          <p:cNvSpPr>
            <a:spLocks noGrp="1"/>
          </p:cNvSpPr>
          <p:nvPr>
            <p:ph type="title"/>
          </p:nvPr>
        </p:nvSpPr>
        <p:spPr>
          <a:xfrm>
            <a:off x="519112" y="228600"/>
            <a:ext cx="11149013" cy="747897"/>
          </a:xfrm>
        </p:spPr>
        <p:txBody>
          <a:bodyPr/>
          <a:lstStyle/>
          <a:p>
            <a:r>
              <a:rPr lang="en-US" dirty="0"/>
              <a:t>Click to edit Master title style</a:t>
            </a:r>
            <a:endParaRPr lang="cs-CZ" dirty="0"/>
          </a:p>
        </p:txBody>
      </p:sp>
      <p:sp>
        <p:nvSpPr>
          <p:cNvPr id="38" name="Text Placeholder 33"/>
          <p:cNvSpPr>
            <a:spLocks noGrp="1"/>
          </p:cNvSpPr>
          <p:nvPr>
            <p:ph type="body" sz="quarter" idx="19"/>
          </p:nvPr>
        </p:nvSpPr>
        <p:spPr>
          <a:xfrm>
            <a:off x="2218746" y="5146788"/>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 name="Text Placeholder 2"/>
          <p:cNvSpPr>
            <a:spLocks noGrp="1"/>
          </p:cNvSpPr>
          <p:nvPr>
            <p:ph type="body" sz="quarter" idx="20"/>
          </p:nvPr>
        </p:nvSpPr>
        <p:spPr>
          <a:xfrm>
            <a:off x="1190938" y="5146788"/>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5" name="Text Placeholder 33"/>
          <p:cNvSpPr>
            <a:spLocks noGrp="1"/>
          </p:cNvSpPr>
          <p:nvPr>
            <p:ph type="body" sz="quarter" idx="21"/>
          </p:nvPr>
        </p:nvSpPr>
        <p:spPr>
          <a:xfrm>
            <a:off x="2218746" y="4130043"/>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6" name="Text Placeholder 2"/>
          <p:cNvSpPr>
            <a:spLocks noGrp="1"/>
          </p:cNvSpPr>
          <p:nvPr>
            <p:ph type="body" sz="quarter" idx="22"/>
          </p:nvPr>
        </p:nvSpPr>
        <p:spPr>
          <a:xfrm>
            <a:off x="1190938" y="4130043"/>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7" name="Text Placeholder 33"/>
          <p:cNvSpPr>
            <a:spLocks noGrp="1"/>
          </p:cNvSpPr>
          <p:nvPr>
            <p:ph type="body" sz="quarter" idx="23"/>
          </p:nvPr>
        </p:nvSpPr>
        <p:spPr>
          <a:xfrm>
            <a:off x="2218746" y="311430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8" name="Text Placeholder 2"/>
          <p:cNvSpPr>
            <a:spLocks noGrp="1"/>
          </p:cNvSpPr>
          <p:nvPr>
            <p:ph type="body" sz="quarter" idx="24"/>
          </p:nvPr>
        </p:nvSpPr>
        <p:spPr>
          <a:xfrm>
            <a:off x="1190938" y="3113298"/>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9" name="Text Placeholder 33"/>
          <p:cNvSpPr>
            <a:spLocks noGrp="1"/>
          </p:cNvSpPr>
          <p:nvPr>
            <p:ph type="body" sz="quarter" idx="25"/>
          </p:nvPr>
        </p:nvSpPr>
        <p:spPr>
          <a:xfrm>
            <a:off x="2218746" y="209324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0" name="Text Placeholder 2"/>
          <p:cNvSpPr>
            <a:spLocks noGrp="1"/>
          </p:cNvSpPr>
          <p:nvPr>
            <p:ph type="body" sz="quarter" idx="26"/>
          </p:nvPr>
        </p:nvSpPr>
        <p:spPr>
          <a:xfrm>
            <a:off x="1190938" y="2094692"/>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31" name="Text Placeholder 33"/>
          <p:cNvSpPr>
            <a:spLocks noGrp="1"/>
          </p:cNvSpPr>
          <p:nvPr>
            <p:ph type="body" sz="quarter" idx="27"/>
          </p:nvPr>
        </p:nvSpPr>
        <p:spPr>
          <a:xfrm>
            <a:off x="2218746" y="1074225"/>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sz="3300" baseline="0">
                <a:solidFill>
                  <a:schemeClr val="tx2"/>
                </a:solidFill>
                <a:latin typeface="Segoe UI Light" panose="020B0502040204020203" pitchFamily="34" charset="0"/>
              </a:defRPr>
            </a:lvl1pPr>
          </a:lstStyle>
          <a:p>
            <a:pPr lvl="0"/>
            <a:endParaRPr lang="cs-CZ" dirty="0"/>
          </a:p>
        </p:txBody>
      </p:sp>
      <p:sp>
        <p:nvSpPr>
          <p:cNvPr id="32" name="Text Placeholder 2"/>
          <p:cNvSpPr>
            <a:spLocks noGrp="1"/>
          </p:cNvSpPr>
          <p:nvPr>
            <p:ph type="body" sz="quarter" idx="28"/>
          </p:nvPr>
        </p:nvSpPr>
        <p:spPr>
          <a:xfrm>
            <a:off x="1190938" y="1074225"/>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Tree>
    <p:extLst>
      <p:ext uri="{BB962C8B-B14F-4D97-AF65-F5344CB8AC3E}">
        <p14:creationId xmlns:p14="http://schemas.microsoft.com/office/powerpoint/2010/main" val="3119838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8">
                                            <p:bg/>
                                          </p:spTgt>
                                        </p:tgtEl>
                                        <p:attrNameLst>
                                          <p:attrName>style.visibility</p:attrName>
                                        </p:attrNameLst>
                                      </p:cBhvr>
                                      <p:to>
                                        <p:strVal val="visible"/>
                                      </p:to>
                                    </p:set>
                                    <p:animEffect transition="in" filter="wipe(right)">
                                      <p:cBhvr>
                                        <p:cTn id="7" dur="500"/>
                                        <p:tgtEl>
                                          <p:spTgt spid="38">
                                            <p:bg/>
                                          </p:spTgt>
                                        </p:tgtEl>
                                      </p:cBhvr>
                                    </p:animEffect>
                                  </p:childTnLst>
                                </p:cTn>
                              </p:par>
                              <p:par>
                                <p:cTn id="8" presetID="22" presetClass="entr" presetSubtype="2" fill="hold" grpId="0" nodeType="withEffect" nodePh="1">
                                  <p:stCondLst>
                                    <p:cond delay="0"/>
                                  </p:stCondLst>
                                  <p:endCondLst>
                                    <p:cond evt="begin" delay="0">
                                      <p:tn val="8"/>
                                    </p:cond>
                                  </p:end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wipe(right)">
                                      <p:cBhvr>
                                        <p:cTn id="10" dur="500"/>
                                        <p:tgtEl>
                                          <p:spTgt spid="38">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5">
                                            <p:bg/>
                                          </p:spTgt>
                                        </p:tgtEl>
                                        <p:attrNameLst>
                                          <p:attrName>style.visibility</p:attrName>
                                        </p:attrNameLst>
                                      </p:cBhvr>
                                      <p:to>
                                        <p:strVal val="visible"/>
                                      </p:to>
                                    </p:set>
                                    <p:animEffect transition="in" filter="wipe(right)">
                                      <p:cBhvr>
                                        <p:cTn id="13" dur="500"/>
                                        <p:tgtEl>
                                          <p:spTgt spid="25">
                                            <p:bg/>
                                          </p:spTgt>
                                        </p:tgtEl>
                                      </p:cBhvr>
                                    </p:animEffect>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wipe(right)">
                                      <p:cBhvr>
                                        <p:cTn id="16" dur="500"/>
                                        <p:tgtEl>
                                          <p:spTgt spid="25">
                                            <p:txEl>
                                              <p:pRg st="0" end="0"/>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7">
                                            <p:bg/>
                                          </p:spTgt>
                                        </p:tgtEl>
                                        <p:attrNameLst>
                                          <p:attrName>style.visibility</p:attrName>
                                        </p:attrNameLst>
                                      </p:cBhvr>
                                      <p:to>
                                        <p:strVal val="visible"/>
                                      </p:to>
                                    </p:set>
                                    <p:animEffect transition="in" filter="wipe(right)">
                                      <p:cBhvr>
                                        <p:cTn id="19" dur="500"/>
                                        <p:tgtEl>
                                          <p:spTgt spid="27">
                                            <p:bg/>
                                          </p:spTgt>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right)">
                                      <p:cBhvr>
                                        <p:cTn id="22" dur="500"/>
                                        <p:tgtEl>
                                          <p:spTgt spid="27">
                                            <p:txEl>
                                              <p:pRg st="0" end="0"/>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bg/>
                                          </p:spTgt>
                                        </p:tgtEl>
                                        <p:attrNameLst>
                                          <p:attrName>style.visibility</p:attrName>
                                        </p:attrNameLst>
                                      </p:cBhvr>
                                      <p:to>
                                        <p:strVal val="visible"/>
                                      </p:to>
                                    </p:set>
                                    <p:animEffect transition="in" filter="wipe(right)">
                                      <p:cBhvr>
                                        <p:cTn id="25" dur="500"/>
                                        <p:tgtEl>
                                          <p:spTgt spid="29">
                                            <p:bg/>
                                          </p:spTgt>
                                        </p:tgtEl>
                                      </p:cBhvr>
                                    </p:animEffect>
                                  </p:childTnLst>
                                </p:cTn>
                              </p:par>
                              <p:par>
                                <p:cTn id="26" presetID="22" presetClass="entr" presetSubtype="2" fill="hold" grpId="0" nodeType="with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wipe(right)">
                                      <p:cBhvr>
                                        <p:cTn id="28" dur="500"/>
                                        <p:tgtEl>
                                          <p:spTgt spid="29">
                                            <p:txEl>
                                              <p:pRg st="0" end="0"/>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1">
                                            <p:bg/>
                                          </p:spTgt>
                                        </p:tgtEl>
                                        <p:attrNameLst>
                                          <p:attrName>style.visibility</p:attrName>
                                        </p:attrNameLst>
                                      </p:cBhvr>
                                      <p:to>
                                        <p:strVal val="visible"/>
                                      </p:to>
                                    </p:set>
                                    <p:animEffect transition="in" filter="wipe(right)">
                                      <p:cBhvr>
                                        <p:cTn id="31" dur="500"/>
                                        <p:tgtEl>
                                          <p:spTgt spid="31">
                                            <p:bg/>
                                          </p:spTgt>
                                        </p:tgtEl>
                                      </p:cBhvr>
                                    </p:animEffect>
                                  </p:childTnLst>
                                </p:cTn>
                              </p:par>
                              <p:par>
                                <p:cTn id="32" presetID="22" presetClass="entr" presetSubtype="2" fill="hold" grpId="0" nodeType="withEffect" nodePh="1">
                                  <p:stCondLst>
                                    <p:cond delay="0"/>
                                  </p:stCondLst>
                                  <p:endCondLst>
                                    <p:cond evt="begin" delay="0">
                                      <p:tn val="32"/>
                                    </p:cond>
                                  </p:end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right)">
                                      <p:cBhvr>
                                        <p:cTn id="34" dur="500"/>
                                        <p:tgtEl>
                                          <p:spTgt spid="31">
                                            <p:txEl>
                                              <p:pRg st="0" end="0"/>
                                            </p:txEl>
                                          </p:spTgt>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3">
                                            <p:bg/>
                                          </p:spTgt>
                                        </p:tgtEl>
                                        <p:attrNameLst>
                                          <p:attrName>style.visibility</p:attrName>
                                        </p:attrNameLst>
                                      </p:cBhvr>
                                      <p:to>
                                        <p:strVal val="visible"/>
                                      </p:to>
                                    </p:set>
                                    <p:anim calcmode="lin" valueType="num">
                                      <p:cBhvr additive="base">
                                        <p:cTn id="3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nodePh="1">
                                  <p:stCondLst>
                                    <p:cond delay="0"/>
                                  </p:stCondLst>
                                  <p:endCondLst>
                                    <p:cond evt="begin" delay="0">
                                      <p:tn val="39"/>
                                    </p:cond>
                                  </p:end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8">
                                            <p:bg/>
                                          </p:spTgt>
                                        </p:tgtEl>
                                        <p:attrNameLst>
                                          <p:attrName>style.visibility</p:attrName>
                                        </p:attrNameLst>
                                      </p:cBhvr>
                                      <p:to>
                                        <p:strVal val="visible"/>
                                      </p:to>
                                    </p:set>
                                    <p:anim calcmode="lin" valueType="num">
                                      <p:cBhvr additive="base">
                                        <p:cTn id="45" dur="500" fill="hold"/>
                                        <p:tgtEl>
                                          <p:spTgt spid="28">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28">
                                            <p:bg/>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nodePh="1">
                                  <p:stCondLst>
                                    <p:cond delay="0"/>
                                  </p:stCondLst>
                                  <p:endCondLst>
                                    <p:cond evt="begin" delay="0">
                                      <p:tn val="47"/>
                                    </p:cond>
                                  </p:end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2">
                                            <p:bg/>
                                          </p:spTgt>
                                        </p:tgtEl>
                                        <p:attrNameLst>
                                          <p:attrName>style.visibility</p:attrName>
                                        </p:attrNameLst>
                                      </p:cBhvr>
                                      <p:to>
                                        <p:strVal val="visible"/>
                                      </p:to>
                                    </p:set>
                                    <p:anim calcmode="lin" valueType="num">
                                      <p:cBhvr additive="base">
                                        <p:cTn id="53" dur="500" fill="hold"/>
                                        <p:tgtEl>
                                          <p:spTgt spid="32">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32">
                                            <p:bg/>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nodePh="1">
                                  <p:stCondLst>
                                    <p:cond delay="0"/>
                                  </p:stCondLst>
                                  <p:endCondLst>
                                    <p:cond evt="begin" delay="0">
                                      <p:tn val="55"/>
                                    </p:cond>
                                  </p:endCondLst>
                                  <p:childTnLst>
                                    <p:set>
                                      <p:cBhvr>
                                        <p:cTn id="56" dur="1" fill="hold">
                                          <p:stCondLst>
                                            <p:cond delay="0"/>
                                          </p:stCondLst>
                                        </p:cTn>
                                        <p:tgtEl>
                                          <p:spTgt spid="32">
                                            <p:txEl>
                                              <p:pRg st="0" end="0"/>
                                            </p:txEl>
                                          </p:spTgt>
                                        </p:tgtEl>
                                        <p:attrNameLst>
                                          <p:attrName>style.visibility</p:attrName>
                                        </p:attrNameLst>
                                      </p:cBhvr>
                                      <p:to>
                                        <p:strVal val="visible"/>
                                      </p:to>
                                    </p:set>
                                    <p:anim calcmode="lin" valueType="num">
                                      <p:cBhvr additive="base">
                                        <p:cTn id="5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2">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bg/>
                                          </p:spTgt>
                                        </p:tgtEl>
                                        <p:attrNameLst>
                                          <p:attrName>style.visibility</p:attrName>
                                        </p:attrNameLst>
                                      </p:cBhvr>
                                      <p:to>
                                        <p:strVal val="visible"/>
                                      </p:to>
                                    </p:set>
                                    <p:anim calcmode="lin" valueType="num">
                                      <p:cBhvr additive="base">
                                        <p:cTn id="61"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
                                            <p:bg/>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nodePh="1">
                                  <p:stCondLst>
                                    <p:cond delay="0"/>
                                  </p:stCondLst>
                                  <p:endCondLst>
                                    <p:cond evt="begin" delay="0">
                                      <p:tn val="63"/>
                                    </p:cond>
                                  </p:endCondLst>
                                  <p:childTnLst>
                                    <p:set>
                                      <p:cBhvr>
                                        <p:cTn id="64" dur="1" fill="hold">
                                          <p:stCondLst>
                                            <p:cond delay="0"/>
                                          </p:stCondLst>
                                        </p:cTn>
                                        <p:tgtEl>
                                          <p:spTgt spid="26">
                                            <p:txEl>
                                              <p:pRg st="0" end="0"/>
                                            </p:txEl>
                                          </p:spTgt>
                                        </p:tgtEl>
                                        <p:attrNameLst>
                                          <p:attrName>style.visibility</p:attrName>
                                        </p:attrNameLst>
                                      </p:cBhvr>
                                      <p:to>
                                        <p:strVal val="visible"/>
                                      </p:to>
                                    </p:set>
                                    <p:anim calcmode="lin" valueType="num">
                                      <p:cBhvr additive="base">
                                        <p:cTn id="65"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6">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bg/>
                                          </p:spTgt>
                                        </p:tgtEl>
                                        <p:attrNameLst>
                                          <p:attrName>style.visibility</p:attrName>
                                        </p:attrNameLst>
                                      </p:cBhvr>
                                      <p:to>
                                        <p:strVal val="visible"/>
                                      </p:to>
                                    </p:set>
                                    <p:anim calcmode="lin" valueType="num">
                                      <p:cBhvr additive="base">
                                        <p:cTn id="69" dur="500" fill="hold"/>
                                        <p:tgtEl>
                                          <p:spTgt spid="30">
                                            <p:bg/>
                                          </p:spTgt>
                                        </p:tgtEl>
                                        <p:attrNameLst>
                                          <p:attrName>ppt_x</p:attrName>
                                        </p:attrNameLst>
                                      </p:cBhvr>
                                      <p:tavLst>
                                        <p:tav tm="0">
                                          <p:val>
                                            <p:strVal val="0-#ppt_w/2"/>
                                          </p:val>
                                        </p:tav>
                                        <p:tav tm="100000">
                                          <p:val>
                                            <p:strVal val="#ppt_x"/>
                                          </p:val>
                                        </p:tav>
                                      </p:tavLst>
                                    </p:anim>
                                    <p:anim calcmode="lin" valueType="num">
                                      <p:cBhvr additive="base">
                                        <p:cTn id="70" dur="500" fill="hold"/>
                                        <p:tgtEl>
                                          <p:spTgt spid="30">
                                            <p:bg/>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nodePh="1">
                                  <p:stCondLst>
                                    <p:cond delay="0"/>
                                  </p:stCondLst>
                                  <p:endCondLst>
                                    <p:cond evt="begin" delay="0">
                                      <p:tn val="71"/>
                                    </p:cond>
                                  </p:end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additive="base">
                                        <p:cTn id="73"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 grpId="0" build="p" animBg="1">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5"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animBg="1">
        <p:tmplLst>
          <p:tmpl>
            <p:tnLst>
              <p:par>
                <p:cTn presetID="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animBg="1">
        <p:tmplLst>
          <p:tmpl>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build="p" animBg="1">
        <p:tmplLst>
          <p:tmpl>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Lst>
      </p:bldP>
      <p:bldP spid="32" grpId="0" build="p" animBg="1">
        <p:tmplLst>
          <p:tmpl>
            <p:tnLst>
              <p:par>
                <p:cTn presetID="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creensho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3044825" y="0"/>
            <a:ext cx="9144000" cy="6858000"/>
          </a:xfrm>
        </p:spPr>
        <p:txBody>
          <a:bodyPr/>
          <a:lstStyle/>
          <a:p>
            <a:r>
              <a:rPr lang="cs-CZ"/>
              <a:t>Kliknutím na ikonu přidáte obrázek.</a:t>
            </a:r>
            <a:endParaRPr lang="cs-CZ" dirty="0"/>
          </a:p>
        </p:txBody>
      </p:sp>
      <p:sp>
        <p:nvSpPr>
          <p:cNvPr id="5" name="Obdélník 3"/>
          <p:cNvSpPr/>
          <p:nvPr/>
        </p:nvSpPr>
        <p:spPr bwMode="auto">
          <a:xfrm>
            <a:off x="1" y="0"/>
            <a:ext cx="3044824" cy="6858000"/>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cs-CZ"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9"/>
          <p:cNvSpPr>
            <a:spLocks noGrp="1"/>
          </p:cNvSpPr>
          <p:nvPr userDrawn="1">
            <p:ph type="body" sz="quarter" idx="10"/>
          </p:nvPr>
        </p:nvSpPr>
        <p:spPr>
          <a:xfrm rot="21000000">
            <a:off x="7382657" y="427235"/>
            <a:ext cx="3826217" cy="576193"/>
          </a:xfrm>
        </p:spPr>
        <p:txBody>
          <a:bodyPr wrap="none">
            <a:prstTxWarp prst="textArchUp">
              <a:avLst/>
            </a:prstTxWarp>
          </a:bodyPr>
          <a:lstStyle>
            <a:lvl1pPr marL="0" indent="0">
              <a:buNone/>
              <a:defRPr baseline="0">
                <a:solidFill>
                  <a:schemeClr val="tx2"/>
                </a:solidFill>
                <a:latin typeface="Mistral" panose="03090702030407020403" pitchFamily="66" charset="0"/>
              </a:defRPr>
            </a:lvl1pPr>
          </a:lstStyle>
          <a:p>
            <a:pPr lvl="0"/>
            <a:r>
              <a:rPr lang="cs-CZ" dirty="0"/>
              <a:t>Kliknutím lze upravit styly předlohy textu.</a:t>
            </a:r>
          </a:p>
        </p:txBody>
      </p:sp>
      <p:sp>
        <p:nvSpPr>
          <p:cNvPr id="15" name="Text Placeholder 14"/>
          <p:cNvSpPr>
            <a:spLocks noGrp="1"/>
          </p:cNvSpPr>
          <p:nvPr>
            <p:ph type="body" sz="quarter" idx="12"/>
          </p:nvPr>
        </p:nvSpPr>
        <p:spPr>
          <a:xfrm>
            <a:off x="328219" y="285015"/>
            <a:ext cx="2782800" cy="688221"/>
          </a:xfrm>
        </p:spPr>
        <p:txBody>
          <a:bodyPr/>
          <a:lstStyle>
            <a:lvl1pPr marL="0" indent="0">
              <a:buNone/>
              <a:defRPr baseline="0">
                <a:solidFill>
                  <a:schemeClr val="bg1"/>
                </a:solidFill>
                <a:latin typeface="Segoe UI Light" panose="020B0502040204020203" pitchFamily="34" charset="0"/>
              </a:defRPr>
            </a:lvl1pPr>
          </a:lstStyle>
          <a:p>
            <a:pPr lvl="0"/>
            <a:r>
              <a:rPr lang="cs-CZ"/>
              <a:t>Kliknutím lze upravit styly předlohy textu.</a:t>
            </a:r>
          </a:p>
        </p:txBody>
      </p:sp>
      <p:sp>
        <p:nvSpPr>
          <p:cNvPr id="17" name="Picture Placeholder 16"/>
          <p:cNvSpPr>
            <a:spLocks noGrp="1"/>
          </p:cNvSpPr>
          <p:nvPr>
            <p:ph type="pic" sz="quarter" idx="13"/>
          </p:nvPr>
        </p:nvSpPr>
        <p:spPr>
          <a:xfrm rot="16413201">
            <a:off x="6645989" y="1502181"/>
            <a:ext cx="905236" cy="338330"/>
          </a:xfrm>
          <a:custGeom>
            <a:avLst/>
            <a:gdLst>
              <a:gd name="connsiteX0" fmla="*/ 914400 w 1828800"/>
              <a:gd name="connsiteY0" fmla="*/ 0 h 1557337"/>
              <a:gd name="connsiteX1" fmla="*/ 1719340 w 1828800"/>
              <a:gd name="connsiteY1" fmla="*/ 409245 h 1557337"/>
              <a:gd name="connsiteX2" fmla="*/ 914400 w 1828800"/>
              <a:gd name="connsiteY2" fmla="*/ 778669 h 1557337"/>
              <a:gd name="connsiteX3" fmla="*/ 914400 w 1828800"/>
              <a:gd name="connsiteY3" fmla="*/ 0 h 1557337"/>
              <a:gd name="connsiteX0" fmla="*/ 914400 w 1828800"/>
              <a:gd name="connsiteY0" fmla="*/ 0 h 1557337"/>
              <a:gd name="connsiteX1" fmla="*/ 1719340 w 1828800"/>
              <a:gd name="connsiteY1" fmla="*/ 409245 h 1557337"/>
              <a:gd name="connsiteX0" fmla="*/ 0 w 804940"/>
              <a:gd name="connsiteY0" fmla="*/ 0 h 630000"/>
              <a:gd name="connsiteX1" fmla="*/ 804940 w 804940"/>
              <a:gd name="connsiteY1" fmla="*/ 409245 h 630000"/>
              <a:gd name="connsiteX2" fmla="*/ 238281 w 804940"/>
              <a:gd name="connsiteY2" fmla="*/ 630000 h 630000"/>
              <a:gd name="connsiteX3" fmla="*/ 0 w 804940"/>
              <a:gd name="connsiteY3" fmla="*/ 0 h 630000"/>
              <a:gd name="connsiteX0" fmla="*/ 0 w 804940"/>
              <a:gd name="connsiteY0" fmla="*/ 0 h 630000"/>
              <a:gd name="connsiteX1" fmla="*/ 804940 w 804940"/>
              <a:gd name="connsiteY1" fmla="*/ 409245 h 630000"/>
              <a:gd name="connsiteX0" fmla="*/ 0 w 804940"/>
              <a:gd name="connsiteY0" fmla="*/ 0 h 483667"/>
              <a:gd name="connsiteX1" fmla="*/ 804940 w 804940"/>
              <a:gd name="connsiteY1" fmla="*/ 409245 h 483667"/>
              <a:gd name="connsiteX2" fmla="*/ 300632 w 804940"/>
              <a:gd name="connsiteY2" fmla="*/ 483667 h 483667"/>
              <a:gd name="connsiteX3" fmla="*/ 0 w 804940"/>
              <a:gd name="connsiteY3" fmla="*/ 0 h 483667"/>
              <a:gd name="connsiteX0" fmla="*/ 0 w 804940"/>
              <a:gd name="connsiteY0" fmla="*/ 0 h 483667"/>
              <a:gd name="connsiteX1" fmla="*/ 804940 w 804940"/>
              <a:gd name="connsiteY1" fmla="*/ 409245 h 483667"/>
              <a:gd name="connsiteX0" fmla="*/ 0 w 804940"/>
              <a:gd name="connsiteY0" fmla="*/ 0 h 555859"/>
              <a:gd name="connsiteX1" fmla="*/ 804940 w 804940"/>
              <a:gd name="connsiteY1" fmla="*/ 409245 h 555859"/>
              <a:gd name="connsiteX2" fmla="*/ 47969 w 804940"/>
              <a:gd name="connsiteY2" fmla="*/ 555859 h 555859"/>
              <a:gd name="connsiteX3" fmla="*/ 0 w 804940"/>
              <a:gd name="connsiteY3" fmla="*/ 0 h 555859"/>
              <a:gd name="connsiteX0" fmla="*/ 0 w 804940"/>
              <a:gd name="connsiteY0" fmla="*/ 0 h 555859"/>
              <a:gd name="connsiteX1" fmla="*/ 804940 w 804940"/>
              <a:gd name="connsiteY1" fmla="*/ 409245 h 555859"/>
            </a:gdLst>
            <a:ahLst/>
            <a:cxnLst>
              <a:cxn ang="0">
                <a:pos x="connsiteX0" y="connsiteY0"/>
              </a:cxn>
              <a:cxn ang="0">
                <a:pos x="connsiteX1" y="connsiteY1"/>
              </a:cxn>
            </a:cxnLst>
            <a:rect l="l" t="t" r="r" b="b"/>
            <a:pathLst>
              <a:path w="804940" h="555859" stroke="0" extrusionOk="0">
                <a:moveTo>
                  <a:pt x="0" y="0"/>
                </a:moveTo>
                <a:cubicBezTo>
                  <a:pt x="336269" y="0"/>
                  <a:pt x="645404" y="157170"/>
                  <a:pt x="804940" y="409245"/>
                </a:cubicBezTo>
                <a:lnTo>
                  <a:pt x="47969" y="555859"/>
                </a:lnTo>
                <a:cubicBezTo>
                  <a:pt x="47969" y="296303"/>
                  <a:pt x="0" y="259556"/>
                  <a:pt x="0" y="0"/>
                </a:cubicBezTo>
                <a:close/>
              </a:path>
              <a:path w="804940" h="555859" fill="none">
                <a:moveTo>
                  <a:pt x="0" y="0"/>
                </a:moveTo>
                <a:cubicBezTo>
                  <a:pt x="336269" y="0"/>
                  <a:pt x="645404" y="157170"/>
                  <a:pt x="804940" y="409245"/>
                </a:cubicBezTo>
              </a:path>
            </a:pathLst>
          </a:custGeom>
          <a:ln w="28575">
            <a:solidFill>
              <a:schemeClr val="tx2"/>
            </a:solidFill>
            <a:headEnd type="arrow" w="med" len="med"/>
            <a:tailEnd type="none" w="med" len="med"/>
          </a:ln>
        </p:spPr>
        <p:txBody>
          <a:bodyPr/>
          <a:lstStyle>
            <a:lvl1pPr>
              <a:defRPr>
                <a:noFill/>
              </a:defRPr>
            </a:lvl1pPr>
          </a:lstStyle>
          <a:p>
            <a:r>
              <a:rPr lang="cs-CZ" dirty="0"/>
              <a:t>Kliknutím na ikonu přidáte obrázek.</a:t>
            </a:r>
          </a:p>
        </p:txBody>
      </p:sp>
    </p:spTree>
    <p:extLst>
      <p:ext uri="{BB962C8B-B14F-4D97-AF65-F5344CB8AC3E}">
        <p14:creationId xmlns:p14="http://schemas.microsoft.com/office/powerpoint/2010/main" val="2995017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150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 presetClass="entr" presetSubtype="4"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2" presetClass="entr" presetSubtype="2" fill="hold" grpId="0"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0" grpId="0" build="p">
        <p:tmplLst>
          <p:tmpl lvl="1">
            <p:tnLst>
              <p:par>
                <p:cTn presetID="22" presetClass="entr" presetSubtype="8" fill="hold" nodeType="withEffect" nodePh="1">
                  <p:stCondLst>
                    <p:cond delay="15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1000"/>
                        <p:tgtEl>
                          <p:spTgt spid="10"/>
                        </p:tgtEl>
                      </p:cBhvr>
                    </p:animEffect>
                  </p:childTnLst>
                </p:cTn>
              </p:par>
            </p:tnLst>
          </p:tmpl>
        </p:tmplLst>
      </p:bldP>
      <p:bldP spid="1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 Sloupec">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4933123"/>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342900" indent="-342900">
              <a:buFont typeface="Arial" panose="020B0604020202020204" pitchFamily="34" charset="0"/>
              <a:buChar char="•"/>
              <a:defRPr sz="3200">
                <a:gradFill>
                  <a:gsLst>
                    <a:gs pos="100000">
                      <a:schemeClr val="bg2"/>
                    </a:gs>
                    <a:gs pos="0">
                      <a:schemeClr val="bg2"/>
                    </a:gs>
                  </a:gsLst>
                  <a:lin ang="5400000" scaled="0"/>
                </a:gradFill>
              </a:defRPr>
            </a:lvl2pPr>
            <a:lvl3pPr marL="574675" indent="-342900">
              <a:buFont typeface="Arial" panose="020B0604020202020204" pitchFamily="34" charset="0"/>
              <a:buChar char="•"/>
              <a:defRPr sz="2800">
                <a:gradFill>
                  <a:gsLst>
                    <a:gs pos="100000">
                      <a:schemeClr val="bg2"/>
                    </a:gs>
                    <a:gs pos="0">
                      <a:schemeClr val="bg2"/>
                    </a:gs>
                  </a:gsLst>
                  <a:lin ang="5400000" scaled="0"/>
                </a:gradFill>
              </a:defRPr>
            </a:lvl3pPr>
            <a:lvl4pPr marL="800100" indent="-342900">
              <a:buFont typeface="Arial" panose="020B0604020202020204" pitchFamily="34" charset="0"/>
              <a:buChar char="•"/>
              <a:defRPr sz="2400">
                <a:gradFill>
                  <a:gsLst>
                    <a:gs pos="100000">
                      <a:schemeClr val="bg2"/>
                    </a:gs>
                    <a:gs pos="0">
                      <a:schemeClr val="bg2"/>
                    </a:gs>
                  </a:gsLst>
                  <a:lin ang="5400000" scaled="0"/>
                </a:gradFill>
              </a:defRPr>
            </a:lvl4pPr>
            <a:lvl5pPr marL="1036638" indent="-342900">
              <a:buFont typeface="Arial" panose="020B0604020202020204" pitchFamily="34" charset="0"/>
              <a:buChar char="•"/>
              <a:defRPr sz="2400">
                <a:gradFill>
                  <a:gsLst>
                    <a:gs pos="100000">
                      <a:schemeClr val="bg2"/>
                    </a:gs>
                    <a:gs pos="0">
                      <a:schemeClr val="bg2"/>
                    </a:gs>
                  </a:gsLst>
                  <a:lin ang="5400000" scaled="0"/>
                </a:gra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Tree>
    <p:extLst>
      <p:ext uri="{BB962C8B-B14F-4D97-AF65-F5344CB8AC3E}">
        <p14:creationId xmlns:p14="http://schemas.microsoft.com/office/powerpoint/2010/main" val="294491561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
        <p:nvSpPr>
          <p:cNvPr id="6" name="Text Placeholder 5"/>
          <p:cNvSpPr>
            <a:spLocks noGrp="1"/>
          </p:cNvSpPr>
          <p:nvPr>
            <p:ph type="body" sz="quarter" idx="11"/>
          </p:nvPr>
        </p:nvSpPr>
        <p:spPr>
          <a:xfrm>
            <a:off x="520700" y="1447800"/>
            <a:ext cx="5394960" cy="4972878"/>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Font typeface="Arial" panose="020B0604020202020204" pitchFamily="34" charset="0"/>
              <a:buNone/>
              <a:defRPr sz="3600"/>
            </a:lvl2pPr>
            <a:lvl3pPr marL="576263" indent="-342900">
              <a:buFont typeface="Arial" panose="020B0604020202020204" pitchFamily="34" charset="0"/>
              <a:buChar char="•"/>
              <a:defRPr sz="3200"/>
            </a:lvl3pPr>
            <a:lvl4pPr marL="800100" indent="-342900">
              <a:buFont typeface="Arial" panose="020B0604020202020204" pitchFamily="34" charset="0"/>
              <a:buChar char="•"/>
              <a:defRPr sz="2800"/>
            </a:lvl4pPr>
            <a:lvl5pPr marL="1036638" indent="-342900">
              <a:buFont typeface="Arial" panose="020B0604020202020204" pitchFamily="34" charset="0"/>
              <a:buChar char="•"/>
              <a:defRPr sz="24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9" name="Text Placeholder 8"/>
          <p:cNvSpPr>
            <a:spLocks noGrp="1"/>
          </p:cNvSpPr>
          <p:nvPr>
            <p:ph type="body" sz="quarter" idx="12"/>
          </p:nvPr>
        </p:nvSpPr>
        <p:spPr>
          <a:xfrm>
            <a:off x="6277928" y="1447800"/>
            <a:ext cx="5394960" cy="4972878"/>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3600" kern="1200" spc="-70" baseline="0" dirty="0" smtClean="0">
                <a:gradFill>
                  <a:gsLst>
                    <a:gs pos="1250">
                      <a:schemeClr val="bg2"/>
                    </a:gs>
                    <a:gs pos="100000">
                      <a:schemeClr val="bg2"/>
                    </a:gs>
                  </a:gsLst>
                  <a:lin ang="5400000" scaled="0"/>
                </a:gradFill>
                <a:latin typeface="+mn-lt"/>
                <a:ea typeface="+mn-ea"/>
                <a:cs typeface="+mn-cs"/>
              </a:defRPr>
            </a:lvl2pPr>
            <a:lvl3pPr marL="576263"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3200" kern="1200" spc="-70" baseline="0" dirty="0" smtClean="0">
                <a:gradFill>
                  <a:gsLst>
                    <a:gs pos="1250">
                      <a:schemeClr val="bg2"/>
                    </a:gs>
                    <a:gs pos="100000">
                      <a:schemeClr val="bg2"/>
                    </a:gs>
                  </a:gsLst>
                  <a:lin ang="5400000" scaled="0"/>
                </a:gradFill>
                <a:latin typeface="+mn-lt"/>
                <a:ea typeface="+mn-ea"/>
                <a:cs typeface="+mn-cs"/>
              </a:defRPr>
            </a:lvl3pPr>
            <a:lvl4pPr marL="803275"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800" kern="1200" spc="-70" baseline="0" dirty="0" smtClean="0">
                <a:gradFill>
                  <a:gsLst>
                    <a:gs pos="1250">
                      <a:schemeClr val="bg2"/>
                    </a:gs>
                    <a:gs pos="100000">
                      <a:schemeClr val="bg2"/>
                    </a:gs>
                  </a:gsLst>
                  <a:lin ang="5400000" scaled="0"/>
                </a:gradFill>
                <a:latin typeface="+mn-lt"/>
                <a:ea typeface="+mn-ea"/>
                <a:cs typeface="+mn-cs"/>
              </a:defRPr>
            </a:lvl4pPr>
            <a:lvl5pPr marL="1030288"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400" kern="1200" spc="-70" baseline="0" dirty="0">
                <a:gradFill>
                  <a:gsLst>
                    <a:gs pos="1250">
                      <a:schemeClr val="bg2"/>
                    </a:gs>
                    <a:gs pos="100000">
                      <a:schemeClr val="bg2"/>
                    </a:gs>
                  </a:gsLst>
                  <a:lin ang="5400000" scaled="0"/>
                </a:gradFill>
                <a:latin typeface="+mn-lt"/>
                <a:ea typeface="+mn-ea"/>
                <a:cs typeface="+mn-cs"/>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55426081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rázek naprav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65306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rázek nalev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150450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odkapitoly">
    <p:bg>
      <p:bgPr>
        <a:solidFill>
          <a:schemeClr val="accent1"/>
        </a:solidFill>
        <a:effectLst/>
      </p:bgPr>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6" name="Title 1"/>
          <p:cNvSpPr>
            <a:spLocks noGrp="1"/>
          </p:cNvSpPr>
          <p:nvPr>
            <p:ph type="title"/>
          </p:nvPr>
        </p:nvSpPr>
        <p:spPr>
          <a:xfrm>
            <a:off x="1829259" y="2586352"/>
            <a:ext cx="10196123" cy="1024896"/>
          </a:xfrm>
        </p:spPr>
        <p:txBody>
          <a:bodyPr wrap="square">
            <a:spAutoFit/>
          </a:bodyPr>
          <a:lstStyle>
            <a:lvl1pPr>
              <a:defRPr baseline="0">
                <a:solidFill>
                  <a:schemeClr val="bg1"/>
                </a:solidFill>
              </a:defRPr>
            </a:lvl1pPr>
          </a:lstStyle>
          <a:p>
            <a:pPr algn="l" defTabSz="914400">
              <a:lnSpc>
                <a:spcPct val="90000"/>
              </a:lnSpc>
              <a:spcBef>
                <a:spcPts val="0"/>
              </a:spcBef>
              <a:buNone/>
            </a:pPr>
            <a:r>
              <a:rPr lang="cs-CZ" sz="7400" b="0" i="0" spc="-300" baseline="0">
                <a:latin typeface="Segoe UI Light"/>
                <a:ea typeface="+mn-ea"/>
                <a:cs typeface="Arial"/>
              </a:rPr>
              <a:t>Kliknutím lze upravit styl.</a:t>
            </a:r>
            <a:endParaRPr lang="en-US" sz="7400" b="0" i="0" spc="-300" baseline="0" dirty="0">
              <a:latin typeface="Segoe UI Light"/>
              <a:ea typeface="+mn-ea"/>
              <a:cs typeface="Arial"/>
            </a:endParaRPr>
          </a:p>
        </p:txBody>
      </p:sp>
      <p:sp>
        <p:nvSpPr>
          <p:cNvPr id="7" name="Rectangle 6"/>
          <p:cNvSpPr/>
          <p:nvPr userDrawn="1"/>
        </p:nvSpPr>
        <p:spPr bwMode="auto">
          <a:xfrm>
            <a:off x="0" y="2273300"/>
            <a:ext cx="1651000" cy="165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20533978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9982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1186356"/>
            <a:ext cx="9856549" cy="2697988"/>
          </a:xfrm>
          <a:noFill/>
        </p:spPr>
        <p:txBody>
          <a:bodyPr tIns="91440" bIns="91440" anchor="t" anchorCtr="0"/>
          <a:lstStyle>
            <a:lvl1pPr>
              <a:defRPr sz="7056"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170" y="3877278"/>
            <a:ext cx="9858106" cy="1793881"/>
          </a:xfrm>
          <a:noFill/>
        </p:spPr>
        <p:txBody>
          <a:bodyPr lIns="182880" tIns="146304" rIns="182880" bIns="146304">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877587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Úvodní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5" name="Title 1"/>
          <p:cNvSpPr>
            <a:spLocks noGrp="1"/>
          </p:cNvSpPr>
          <p:nvPr>
            <p:ph type="title"/>
          </p:nvPr>
        </p:nvSpPr>
        <p:spPr>
          <a:xfrm>
            <a:off x="519112" y="2819603"/>
            <a:ext cx="11149013" cy="1218795"/>
          </a:xfrm>
        </p:spPr>
        <p:txBody>
          <a:bodyPr/>
          <a:lstStyle>
            <a:lvl1pPr>
              <a:defRPr baseline="0">
                <a:solidFill>
                  <a:schemeClr val="tx1"/>
                </a:solidFill>
              </a:defRPr>
            </a:lvl1pPr>
          </a:lstStyle>
          <a:p>
            <a:pPr defTabSz="914400">
              <a:spcBef>
                <a:spcPts val="0"/>
              </a:spcBef>
            </a:pPr>
            <a:r>
              <a:rPr lang="en-US" sz="6000" b="0" i="0" spc="-150" baseline="0" dirty="0">
                <a:latin typeface="Segoe UI Light"/>
                <a:ea typeface="+mn-ea"/>
                <a:cs typeface="Arial"/>
              </a:rPr>
              <a:t>Click to edit Master title style</a:t>
            </a:r>
          </a:p>
        </p:txBody>
      </p:sp>
    </p:spTree>
    <p:extLst>
      <p:ext uri="{BB962C8B-B14F-4D97-AF65-F5344CB8AC3E}">
        <p14:creationId xmlns:p14="http://schemas.microsoft.com/office/powerpoint/2010/main" val="2833635715"/>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Úvodní slide s řečníke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6080" y="2276563"/>
            <a:ext cx="10237787" cy="997196"/>
          </a:xfrm>
        </p:spPr>
        <p:txBody>
          <a:bodyPr anchor="b" anchorCtr="0"/>
          <a:lstStyle>
            <a:lvl1pPr>
              <a:defRPr sz="7200" spc="-150" baseline="0">
                <a:solidFill>
                  <a:schemeClr val="tx1"/>
                </a:solidFill>
              </a:defRPr>
            </a:lvl1pPr>
          </a:lstStyle>
          <a:p>
            <a:endParaRPr lang="en-US" dirty="0"/>
          </a:p>
        </p:txBody>
      </p:sp>
      <p:sp>
        <p:nvSpPr>
          <p:cNvPr id="5" name="Text Placeholder 4"/>
          <p:cNvSpPr>
            <a:spLocks noGrp="1"/>
          </p:cNvSpPr>
          <p:nvPr>
            <p:ph type="body" sz="quarter" idx="12"/>
          </p:nvPr>
        </p:nvSpPr>
        <p:spPr>
          <a:xfrm>
            <a:off x="1835408" y="3415871"/>
            <a:ext cx="10237787" cy="498598"/>
          </a:xfrm>
        </p:spPr>
        <p:txBody>
          <a:bodyPr>
            <a:noAutofit/>
          </a:bodyPr>
          <a:lstStyle>
            <a:lvl1pPr marL="0" indent="0">
              <a:spcBef>
                <a:spcPts val="0"/>
              </a:spcBef>
              <a:buNone/>
              <a:defRPr spc="-70" baseline="0">
                <a:solidFill>
                  <a:schemeClr val="tx1"/>
                </a:solidFill>
                <a:latin typeface="+mj-lt"/>
              </a:defRPr>
            </a:lvl1pPr>
          </a:lstStyle>
          <a:p>
            <a:pPr lvl="0"/>
            <a:endParaRPr lang="en-US"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3079764682"/>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P spid="7"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podkapitoly">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6" name="Title 1"/>
          <p:cNvSpPr>
            <a:spLocks noGrp="1"/>
          </p:cNvSpPr>
          <p:nvPr>
            <p:ph type="title"/>
          </p:nvPr>
        </p:nvSpPr>
        <p:spPr>
          <a:xfrm>
            <a:off x="1829259" y="2586352"/>
            <a:ext cx="10196123" cy="1024896"/>
          </a:xfrm>
        </p:spPr>
        <p:txBody>
          <a:bodyPr wrap="square">
            <a:spAutoFit/>
          </a:bodyPr>
          <a:lstStyle>
            <a:lvl1pPr>
              <a:defRPr baseline="0">
                <a:solidFill>
                  <a:schemeClr val="tx1"/>
                </a:solidFill>
              </a:defRPr>
            </a:lvl1pPr>
          </a:lstStyle>
          <a:p>
            <a:pPr algn="l" defTabSz="914400">
              <a:lnSpc>
                <a:spcPct val="90000"/>
              </a:lnSpc>
              <a:spcBef>
                <a:spcPts val="0"/>
              </a:spcBef>
              <a:buNone/>
            </a:pPr>
            <a:r>
              <a:rPr lang="en-US" sz="7400" b="0" i="0" spc="-300" baseline="0" dirty="0">
                <a:latin typeface="Segoe UI Light"/>
                <a:ea typeface="+mn-ea"/>
                <a:cs typeface="Arial"/>
              </a:rPr>
              <a:t>Click to edit Master title style</a:t>
            </a:r>
          </a:p>
        </p:txBody>
      </p:sp>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1001203625"/>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vlastnosti a 4 obrázky">
    <p:spTree>
      <p:nvGrpSpPr>
        <p:cNvPr id="1" name=""/>
        <p:cNvGrpSpPr/>
        <p:nvPr/>
      </p:nvGrpSpPr>
      <p:grpSpPr>
        <a:xfrm>
          <a:off x="0" y="0"/>
          <a:ext cx="0" cy="0"/>
          <a:chOff x="0" y="0"/>
          <a:chExt cx="0" cy="0"/>
        </a:xfrm>
      </p:grpSpPr>
      <p:sp>
        <p:nvSpPr>
          <p:cNvPr id="3" name="Title 1"/>
          <p:cNvSpPr>
            <a:spLocks noGrp="1"/>
          </p:cNvSpPr>
          <p:nvPr>
            <p:ph type="title"/>
          </p:nvPr>
        </p:nvSpPr>
        <p:spPr>
          <a:xfrm>
            <a:off x="519112" y="228600"/>
            <a:ext cx="11149013" cy="747897"/>
          </a:xfrm>
        </p:spPr>
        <p:txBody>
          <a:bodyPr/>
          <a:lstStyle/>
          <a:p>
            <a:pPr algn="l" defTabSz="914400">
              <a:lnSpc>
                <a:spcPct val="90000"/>
              </a:lnSpc>
              <a:spcBef>
                <a:spcPts val="0"/>
              </a:spcBef>
              <a:buNone/>
            </a:pPr>
            <a:r>
              <a:rPr lang="en-US" sz="5400" b="0" i="0" spc="-100" baseline="0">
                <a:latin typeface="Segoe UI Light"/>
                <a:ea typeface="+mn-ea"/>
                <a:cs typeface="Arial"/>
              </a:rPr>
              <a:t>Click to edit Master title style</a:t>
            </a:r>
            <a:endParaRPr lang="en-US" sz="5400" b="0" i="0" spc="-100" baseline="0" dirty="0">
              <a:latin typeface="Segoe UI Light"/>
              <a:ea typeface="+mn-ea"/>
              <a:cs typeface="Arial"/>
            </a:endParaRPr>
          </a:p>
        </p:txBody>
      </p:sp>
      <p:sp>
        <p:nvSpPr>
          <p:cNvPr id="5" name="Rectangle 4"/>
          <p:cNvSpPr/>
          <p:nvPr/>
        </p:nvSpPr>
        <p:spPr bwMode="auto">
          <a:xfrm>
            <a:off x="1387940" y="1390541"/>
            <a:ext cx="2279095" cy="22788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solidFill>
                <a:srgbClr val="EB3C00"/>
              </a:solidFill>
              <a:ea typeface="Segoe UI" pitchFamily="34" charset="0"/>
              <a:cs typeface="Segoe UI" pitchFamily="34" charset="0"/>
            </a:endParaRPr>
          </a:p>
        </p:txBody>
      </p:sp>
      <p:sp>
        <p:nvSpPr>
          <p:cNvPr id="6" name="TextBox 5"/>
          <p:cNvSpPr txBox="1"/>
          <p:nvPr/>
        </p:nvSpPr>
        <p:spPr>
          <a:xfrm>
            <a:off x="1472409" y="3177660"/>
            <a:ext cx="2111679" cy="415498"/>
          </a:xfrm>
          <a:prstGeom prst="rect">
            <a:avLst/>
          </a:prstGeom>
          <a:noFill/>
        </p:spPr>
        <p:txBody>
          <a:bodyPr wrap="square" lIns="0" tIns="0" rIns="0" bIns="0" rtlCol="0" anchor="b" anchorCtr="0">
            <a:spAutoFit/>
          </a:bodyPr>
          <a:lstStyle/>
          <a:p>
            <a:pPr defTabSz="914400">
              <a:lnSpc>
                <a:spcPct val="90000"/>
              </a:lnSpc>
            </a:pPr>
            <a:endParaRPr lang="en-US" sz="3000" spc="-70" dirty="0">
              <a:solidFill>
                <a:srgbClr val="FFFFFF"/>
              </a:solidFill>
              <a:latin typeface="Segoe UI Light"/>
            </a:endParaRPr>
          </a:p>
        </p:txBody>
      </p:sp>
      <p:sp>
        <p:nvSpPr>
          <p:cNvPr id="8" name="Rectangle 7"/>
          <p:cNvSpPr/>
          <p:nvPr/>
        </p:nvSpPr>
        <p:spPr bwMode="auto">
          <a:xfrm>
            <a:off x="8520431" y="3775601"/>
            <a:ext cx="2279095" cy="227909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3766342" y="3775601"/>
            <a:ext cx="2279095" cy="227909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143386" y="1390541"/>
            <a:ext cx="2279095" cy="2279095"/>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 Placeholder 22"/>
          <p:cNvSpPr>
            <a:spLocks noGrp="1"/>
          </p:cNvSpPr>
          <p:nvPr>
            <p:ph type="body" sz="quarter" idx="10"/>
          </p:nvPr>
        </p:nvSpPr>
        <p:spPr>
          <a:xfrm>
            <a:off x="1470888" y="3177659"/>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dirty="0"/>
              <a:t>Click to edit Master text styles</a:t>
            </a:r>
          </a:p>
        </p:txBody>
      </p:sp>
      <p:sp>
        <p:nvSpPr>
          <p:cNvPr id="24" name="Text Placeholder 22"/>
          <p:cNvSpPr>
            <a:spLocks noGrp="1"/>
          </p:cNvSpPr>
          <p:nvPr>
            <p:ph type="body" sz="quarter" idx="11"/>
          </p:nvPr>
        </p:nvSpPr>
        <p:spPr>
          <a:xfrm>
            <a:off x="3849289" y="5552601"/>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
        <p:nvSpPr>
          <p:cNvPr id="25" name="Text Placeholder 22"/>
          <p:cNvSpPr>
            <a:spLocks noGrp="1"/>
          </p:cNvSpPr>
          <p:nvPr>
            <p:ph type="body" sz="quarter" idx="12"/>
          </p:nvPr>
        </p:nvSpPr>
        <p:spPr>
          <a:xfrm>
            <a:off x="8600204" y="5545927"/>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
        <p:nvSpPr>
          <p:cNvPr id="30" name="Picture Placeholder 29"/>
          <p:cNvSpPr>
            <a:spLocks noGrp="1"/>
          </p:cNvSpPr>
          <p:nvPr>
            <p:ph type="pic" sz="quarter" idx="13"/>
          </p:nvPr>
        </p:nvSpPr>
        <p:spPr>
          <a:xfrm>
            <a:off x="3766342" y="1390541"/>
            <a:ext cx="2279095" cy="2278800"/>
          </a:xfrm>
        </p:spPr>
        <p:txBody>
          <a:bodyPr/>
          <a:lstStyle/>
          <a:p>
            <a:r>
              <a:rPr lang="en-US"/>
              <a:t>Click icon to add picture</a:t>
            </a:r>
            <a:endParaRPr lang="cs-CZ" dirty="0"/>
          </a:p>
        </p:txBody>
      </p:sp>
      <p:sp>
        <p:nvSpPr>
          <p:cNvPr id="31" name="Picture Placeholder 29"/>
          <p:cNvSpPr>
            <a:spLocks noGrp="1"/>
          </p:cNvSpPr>
          <p:nvPr>
            <p:ph type="pic" sz="quarter" idx="14"/>
          </p:nvPr>
        </p:nvSpPr>
        <p:spPr>
          <a:xfrm>
            <a:off x="1387940" y="3775601"/>
            <a:ext cx="2279095" cy="2278800"/>
          </a:xfrm>
        </p:spPr>
        <p:txBody>
          <a:bodyPr/>
          <a:lstStyle/>
          <a:p>
            <a:r>
              <a:rPr lang="en-US"/>
              <a:t>Click icon to add picture</a:t>
            </a:r>
            <a:endParaRPr lang="cs-CZ" dirty="0"/>
          </a:p>
        </p:txBody>
      </p:sp>
      <p:sp>
        <p:nvSpPr>
          <p:cNvPr id="32" name="Picture Placeholder 29"/>
          <p:cNvSpPr>
            <a:spLocks noGrp="1"/>
          </p:cNvSpPr>
          <p:nvPr>
            <p:ph type="pic" sz="quarter" idx="15"/>
          </p:nvPr>
        </p:nvSpPr>
        <p:spPr>
          <a:xfrm>
            <a:off x="6143386" y="3775601"/>
            <a:ext cx="2279095" cy="2278800"/>
          </a:xfrm>
        </p:spPr>
        <p:txBody>
          <a:bodyPr/>
          <a:lstStyle/>
          <a:p>
            <a:r>
              <a:rPr lang="en-US"/>
              <a:t>Click icon to add picture</a:t>
            </a:r>
            <a:endParaRPr lang="cs-CZ" dirty="0"/>
          </a:p>
        </p:txBody>
      </p:sp>
      <p:sp>
        <p:nvSpPr>
          <p:cNvPr id="33" name="Picture Placeholder 29"/>
          <p:cNvSpPr>
            <a:spLocks noGrp="1"/>
          </p:cNvSpPr>
          <p:nvPr>
            <p:ph type="pic" sz="quarter" idx="16"/>
          </p:nvPr>
        </p:nvSpPr>
        <p:spPr>
          <a:xfrm>
            <a:off x="8520431" y="1390541"/>
            <a:ext cx="2279095" cy="2278800"/>
          </a:xfrm>
        </p:spPr>
        <p:txBody>
          <a:bodyPr/>
          <a:lstStyle/>
          <a:p>
            <a:r>
              <a:rPr lang="en-US"/>
              <a:t>Click icon to add picture</a:t>
            </a:r>
            <a:endParaRPr lang="cs-CZ"/>
          </a:p>
        </p:txBody>
      </p:sp>
      <p:sp>
        <p:nvSpPr>
          <p:cNvPr id="34" name="Text Placeholder 22"/>
          <p:cNvSpPr>
            <a:spLocks noGrp="1"/>
          </p:cNvSpPr>
          <p:nvPr>
            <p:ph type="body" sz="quarter" idx="17"/>
          </p:nvPr>
        </p:nvSpPr>
        <p:spPr>
          <a:xfrm>
            <a:off x="6226333" y="3179158"/>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4001098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10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grpId="0" nodeType="withEffect" nodePh="1">
                                  <p:stCondLst>
                                    <p:cond delay="500"/>
                                  </p:stCondLst>
                                  <p:endCondLst>
                                    <p:cond evt="begin" delay="0">
                                      <p:tn val="20"/>
                                    </p:cond>
                                  </p:end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1000"/>
                                        <p:tgtEl>
                                          <p:spTgt spid="34">
                                            <p:txEl>
                                              <p:pRg st="0" end="0"/>
                                            </p:txEl>
                                          </p:spTgt>
                                        </p:tgtEl>
                                      </p:cBhvr>
                                    </p:animEffect>
                                  </p:childTnLst>
                                </p:cTn>
                              </p:par>
                              <p:par>
                                <p:cTn id="23" presetID="10" presetClass="entr" presetSubtype="0" fill="hold" grpId="0" nodeType="withEffect" nodePh="1">
                                  <p:stCondLst>
                                    <p:cond delay="1000"/>
                                  </p:stCondLst>
                                  <p:endCondLst>
                                    <p:cond evt="begin" delay="0">
                                      <p:tn val="23"/>
                                    </p:cond>
                                  </p:end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1000"/>
                                        <p:tgtEl>
                                          <p:spTgt spid="24">
                                            <p:txEl>
                                              <p:pRg st="0" end="0"/>
                                            </p:txEl>
                                          </p:spTgt>
                                        </p:tgtEl>
                                      </p:cBhvr>
                                    </p:animEffect>
                                  </p:childTnLst>
                                </p:cTn>
                              </p:par>
                              <p:par>
                                <p:cTn id="32" presetID="10" presetClass="entr" presetSubtype="0" fill="hold" grpId="0" nodeType="withEffect" nodePh="1">
                                  <p:stCondLst>
                                    <p:cond delay="1500"/>
                                  </p:stCondLst>
                                  <p:endCondLst>
                                    <p:cond evt="begin" delay="0">
                                      <p:tn val="32"/>
                                    </p:cond>
                                  </p:end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grpId="0" nodeType="withEffect" nodePh="1">
                                  <p:stCondLst>
                                    <p:cond delay="150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2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nodePh="1">
                  <p:stCondLst>
                    <p:cond delay="150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30" grpId="0"/>
      <p:bldP spid="31" grpId="0"/>
      <p:bldP spid="32" grpId="0"/>
      <p:bldP spid="33" grpId="0"/>
      <p:bldP spid="34" grpId="0" build="p">
        <p:tmplLst>
          <p:tmpl lvl="1">
            <p:tnLst>
              <p:par>
                <p:cTn presetID="10" presetClass="entr" presetSubtype="0" fill="hold" nodeType="withEffect" nodePh="1">
                  <p:stCondLst>
                    <p:cond delay="500"/>
                  </p:stCondLst>
                  <p:endCondLst>
                    <p:cond delay="0"/>
                  </p:end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ce - loga 4×4">
    <p:spTree>
      <p:nvGrpSpPr>
        <p:cNvPr id="1" name=""/>
        <p:cNvGrpSpPr/>
        <p:nvPr/>
      </p:nvGrpSpPr>
      <p:grpSpPr>
        <a:xfrm>
          <a:off x="0" y="0"/>
          <a:ext cx="0" cy="0"/>
          <a:chOff x="0" y="0"/>
          <a:chExt cx="0" cy="0"/>
        </a:xfrm>
      </p:grpSpPr>
      <p:sp>
        <p:nvSpPr>
          <p:cNvPr id="3" name="Nadpis 2"/>
          <p:cNvSpPr>
            <a:spLocks noGrp="1"/>
          </p:cNvSpPr>
          <p:nvPr>
            <p:ph type="title"/>
          </p:nvPr>
        </p:nvSpPr>
        <p:spPr>
          <a:xfrm>
            <a:off x="519112" y="228600"/>
            <a:ext cx="11149013" cy="747897"/>
          </a:xfrm>
        </p:spPr>
        <p:txBody>
          <a:bodyPr/>
          <a:lstStyle/>
          <a:p>
            <a:r>
              <a:rPr lang="en-US"/>
              <a:t>Click to edit Master title style</a:t>
            </a:r>
            <a:endParaRPr lang="cs-CZ" dirty="0"/>
          </a:p>
        </p:txBody>
      </p:sp>
      <p:sp>
        <p:nvSpPr>
          <p:cNvPr id="29" name="Picture Placeholder 28"/>
          <p:cNvSpPr>
            <a:spLocks noGrp="1"/>
          </p:cNvSpPr>
          <p:nvPr>
            <p:ph type="pic" sz="quarter" idx="10"/>
          </p:nvPr>
        </p:nvSpPr>
        <p:spPr>
          <a:xfrm>
            <a:off x="1363663" y="1744663"/>
            <a:ext cx="1440000" cy="810000"/>
          </a:xfrm>
          <a:ln>
            <a:noFill/>
          </a:ln>
        </p:spPr>
        <p:txBody>
          <a:bodyPr>
            <a:noAutofit/>
          </a:bodyPr>
          <a:lstStyle>
            <a:lvl1pPr>
              <a:defRPr sz="2000" baseline="0"/>
            </a:lvl1pPr>
          </a:lstStyle>
          <a:p>
            <a:r>
              <a:rPr lang="en-US" dirty="0"/>
              <a:t>Click icon to add picture</a:t>
            </a:r>
            <a:endParaRPr lang="cs-CZ" dirty="0"/>
          </a:p>
        </p:txBody>
      </p:sp>
      <p:sp>
        <p:nvSpPr>
          <p:cNvPr id="30" name="Picture Placeholder 28"/>
          <p:cNvSpPr>
            <a:spLocks noGrp="1"/>
          </p:cNvSpPr>
          <p:nvPr>
            <p:ph type="pic" sz="quarter" idx="11"/>
          </p:nvPr>
        </p:nvSpPr>
        <p:spPr>
          <a:xfrm>
            <a:off x="4018428" y="1744663"/>
            <a:ext cx="1440000" cy="810000"/>
          </a:xfrm>
        </p:spPr>
        <p:txBody>
          <a:bodyPr/>
          <a:lstStyle>
            <a:lvl1pPr>
              <a:defRPr sz="2000"/>
            </a:lvl1pPr>
          </a:lstStyle>
          <a:p>
            <a:r>
              <a:rPr lang="en-US" dirty="0"/>
              <a:t>Click icon to add picture</a:t>
            </a:r>
            <a:endParaRPr lang="cs-CZ" dirty="0"/>
          </a:p>
        </p:txBody>
      </p:sp>
      <p:sp>
        <p:nvSpPr>
          <p:cNvPr id="31" name="Picture Placeholder 28"/>
          <p:cNvSpPr>
            <a:spLocks noGrp="1"/>
          </p:cNvSpPr>
          <p:nvPr>
            <p:ph type="pic" sz="quarter" idx="12"/>
          </p:nvPr>
        </p:nvSpPr>
        <p:spPr>
          <a:xfrm>
            <a:off x="6673193" y="1744663"/>
            <a:ext cx="1440000" cy="810000"/>
          </a:xfrm>
        </p:spPr>
        <p:txBody>
          <a:bodyPr/>
          <a:lstStyle>
            <a:lvl1pPr>
              <a:defRPr sz="2000" baseline="0"/>
            </a:lvl1pPr>
          </a:lstStyle>
          <a:p>
            <a:r>
              <a:rPr lang="en-US" dirty="0"/>
              <a:t>Click icon to add picture</a:t>
            </a:r>
            <a:endParaRPr lang="cs-CZ" dirty="0"/>
          </a:p>
        </p:txBody>
      </p:sp>
      <p:sp>
        <p:nvSpPr>
          <p:cNvPr id="32" name="Picture Placeholder 28"/>
          <p:cNvSpPr>
            <a:spLocks noGrp="1"/>
          </p:cNvSpPr>
          <p:nvPr>
            <p:ph type="pic" sz="quarter" idx="13"/>
          </p:nvPr>
        </p:nvSpPr>
        <p:spPr>
          <a:xfrm>
            <a:off x="9327958" y="1744663"/>
            <a:ext cx="1440000" cy="810000"/>
          </a:xfrm>
        </p:spPr>
        <p:txBody>
          <a:bodyPr/>
          <a:lstStyle>
            <a:lvl1pPr>
              <a:defRPr sz="2000" baseline="0"/>
            </a:lvl1pPr>
          </a:lstStyle>
          <a:p>
            <a:r>
              <a:rPr lang="en-US" dirty="0"/>
              <a:t>Click icon to add picture</a:t>
            </a:r>
            <a:endParaRPr lang="cs-CZ" dirty="0"/>
          </a:p>
        </p:txBody>
      </p:sp>
      <p:sp>
        <p:nvSpPr>
          <p:cNvPr id="33" name="Picture Placeholder 28"/>
          <p:cNvSpPr>
            <a:spLocks noGrp="1"/>
          </p:cNvSpPr>
          <p:nvPr>
            <p:ph type="pic" sz="quarter" idx="14"/>
          </p:nvPr>
        </p:nvSpPr>
        <p:spPr>
          <a:xfrm>
            <a:off x="9327958" y="4100507"/>
            <a:ext cx="1440000" cy="810000"/>
          </a:xfrm>
        </p:spPr>
        <p:txBody>
          <a:bodyPr/>
          <a:lstStyle>
            <a:lvl1pPr>
              <a:defRPr sz="2000"/>
            </a:lvl1pPr>
          </a:lstStyle>
          <a:p>
            <a:r>
              <a:rPr lang="en-US" dirty="0"/>
              <a:t>Click icon to add picture</a:t>
            </a:r>
            <a:endParaRPr lang="cs-CZ" dirty="0"/>
          </a:p>
        </p:txBody>
      </p:sp>
      <p:sp>
        <p:nvSpPr>
          <p:cNvPr id="34" name="Picture Placeholder 28"/>
          <p:cNvSpPr>
            <a:spLocks noGrp="1"/>
          </p:cNvSpPr>
          <p:nvPr>
            <p:ph type="pic" sz="quarter" idx="15"/>
          </p:nvPr>
        </p:nvSpPr>
        <p:spPr>
          <a:xfrm>
            <a:off x="4018428" y="2923094"/>
            <a:ext cx="1440000" cy="810000"/>
          </a:xfrm>
        </p:spPr>
        <p:txBody>
          <a:bodyPr/>
          <a:lstStyle>
            <a:lvl1pPr>
              <a:defRPr sz="2000"/>
            </a:lvl1pPr>
          </a:lstStyle>
          <a:p>
            <a:r>
              <a:rPr lang="en-US" dirty="0"/>
              <a:t>Click icon to add picture</a:t>
            </a:r>
            <a:endParaRPr lang="cs-CZ" dirty="0"/>
          </a:p>
        </p:txBody>
      </p:sp>
      <p:sp>
        <p:nvSpPr>
          <p:cNvPr id="35" name="Picture Placeholder 28"/>
          <p:cNvSpPr>
            <a:spLocks noGrp="1"/>
          </p:cNvSpPr>
          <p:nvPr>
            <p:ph type="pic" sz="quarter" idx="16"/>
          </p:nvPr>
        </p:nvSpPr>
        <p:spPr>
          <a:xfrm>
            <a:off x="9327958" y="2922585"/>
            <a:ext cx="1440000" cy="810000"/>
          </a:xfrm>
        </p:spPr>
        <p:txBody>
          <a:bodyPr/>
          <a:lstStyle>
            <a:lvl1pPr>
              <a:defRPr sz="2000"/>
            </a:lvl1pPr>
          </a:lstStyle>
          <a:p>
            <a:r>
              <a:rPr lang="en-US" dirty="0"/>
              <a:t>Click icon to add picture</a:t>
            </a:r>
            <a:endParaRPr lang="cs-CZ" dirty="0"/>
          </a:p>
        </p:txBody>
      </p:sp>
      <p:sp>
        <p:nvSpPr>
          <p:cNvPr id="36" name="Picture Placeholder 28"/>
          <p:cNvSpPr>
            <a:spLocks noGrp="1"/>
          </p:cNvSpPr>
          <p:nvPr>
            <p:ph type="pic" sz="quarter" idx="17"/>
          </p:nvPr>
        </p:nvSpPr>
        <p:spPr>
          <a:xfrm>
            <a:off x="6673193" y="2922585"/>
            <a:ext cx="1440000" cy="810000"/>
          </a:xfrm>
        </p:spPr>
        <p:txBody>
          <a:bodyPr/>
          <a:lstStyle>
            <a:lvl1pPr>
              <a:defRPr sz="2000" baseline="0"/>
            </a:lvl1pPr>
          </a:lstStyle>
          <a:p>
            <a:r>
              <a:rPr lang="en-US" dirty="0"/>
              <a:t>Click icon to add picture</a:t>
            </a:r>
            <a:endParaRPr lang="cs-CZ" dirty="0"/>
          </a:p>
        </p:txBody>
      </p:sp>
      <p:sp>
        <p:nvSpPr>
          <p:cNvPr id="37" name="Picture Placeholder 28"/>
          <p:cNvSpPr>
            <a:spLocks noGrp="1"/>
          </p:cNvSpPr>
          <p:nvPr>
            <p:ph type="pic" sz="quarter" idx="18"/>
          </p:nvPr>
        </p:nvSpPr>
        <p:spPr>
          <a:xfrm>
            <a:off x="1363663" y="4101525"/>
            <a:ext cx="1440000" cy="810000"/>
          </a:xfrm>
        </p:spPr>
        <p:txBody>
          <a:bodyPr/>
          <a:lstStyle>
            <a:lvl1pPr>
              <a:defRPr sz="2000"/>
            </a:lvl1pPr>
          </a:lstStyle>
          <a:p>
            <a:r>
              <a:rPr lang="en-US" dirty="0"/>
              <a:t>Click icon to add picture</a:t>
            </a:r>
            <a:endParaRPr lang="cs-CZ" dirty="0"/>
          </a:p>
        </p:txBody>
      </p:sp>
      <p:sp>
        <p:nvSpPr>
          <p:cNvPr id="38" name="Picture Placeholder 28"/>
          <p:cNvSpPr>
            <a:spLocks noGrp="1"/>
          </p:cNvSpPr>
          <p:nvPr>
            <p:ph type="pic" sz="quarter" idx="19"/>
          </p:nvPr>
        </p:nvSpPr>
        <p:spPr>
          <a:xfrm>
            <a:off x="4018428" y="4101525"/>
            <a:ext cx="1440000" cy="810000"/>
          </a:xfrm>
        </p:spPr>
        <p:txBody>
          <a:bodyPr/>
          <a:lstStyle>
            <a:lvl1pPr>
              <a:defRPr sz="2000"/>
            </a:lvl1pPr>
          </a:lstStyle>
          <a:p>
            <a:r>
              <a:rPr lang="en-US" dirty="0"/>
              <a:t>Click icon to add picture</a:t>
            </a:r>
            <a:endParaRPr lang="cs-CZ" dirty="0"/>
          </a:p>
        </p:txBody>
      </p:sp>
      <p:sp>
        <p:nvSpPr>
          <p:cNvPr id="39" name="Picture Placeholder 28"/>
          <p:cNvSpPr>
            <a:spLocks noGrp="1"/>
          </p:cNvSpPr>
          <p:nvPr>
            <p:ph type="pic" sz="quarter" idx="20"/>
          </p:nvPr>
        </p:nvSpPr>
        <p:spPr>
          <a:xfrm>
            <a:off x="6673193" y="4100507"/>
            <a:ext cx="1440000" cy="810000"/>
          </a:xfrm>
        </p:spPr>
        <p:txBody>
          <a:bodyPr/>
          <a:lstStyle>
            <a:lvl1pPr>
              <a:defRPr sz="2000"/>
            </a:lvl1pPr>
          </a:lstStyle>
          <a:p>
            <a:r>
              <a:rPr lang="en-US" dirty="0"/>
              <a:t>Click icon to add picture</a:t>
            </a:r>
            <a:endParaRPr lang="cs-CZ" dirty="0"/>
          </a:p>
        </p:txBody>
      </p:sp>
      <p:sp>
        <p:nvSpPr>
          <p:cNvPr id="40" name="Picture Placeholder 28"/>
          <p:cNvSpPr>
            <a:spLocks noGrp="1"/>
          </p:cNvSpPr>
          <p:nvPr>
            <p:ph type="pic" sz="quarter" idx="21"/>
          </p:nvPr>
        </p:nvSpPr>
        <p:spPr>
          <a:xfrm>
            <a:off x="1363663" y="2923094"/>
            <a:ext cx="1440000" cy="810000"/>
          </a:xfrm>
        </p:spPr>
        <p:txBody>
          <a:bodyPr/>
          <a:lstStyle>
            <a:lvl1pPr>
              <a:defRPr sz="2000"/>
            </a:lvl1pPr>
          </a:lstStyle>
          <a:p>
            <a:r>
              <a:rPr lang="en-US" dirty="0"/>
              <a:t>Click icon to add picture</a:t>
            </a:r>
            <a:endParaRPr lang="cs-CZ" dirty="0"/>
          </a:p>
        </p:txBody>
      </p:sp>
      <p:sp>
        <p:nvSpPr>
          <p:cNvPr id="41" name="Picture Placeholder 28"/>
          <p:cNvSpPr>
            <a:spLocks noGrp="1"/>
          </p:cNvSpPr>
          <p:nvPr>
            <p:ph type="pic" sz="quarter" idx="22"/>
          </p:nvPr>
        </p:nvSpPr>
        <p:spPr>
          <a:xfrm>
            <a:off x="9327958" y="5278428"/>
            <a:ext cx="1440000" cy="810000"/>
          </a:xfrm>
        </p:spPr>
        <p:txBody>
          <a:bodyPr/>
          <a:lstStyle>
            <a:lvl1pPr>
              <a:defRPr sz="2000"/>
            </a:lvl1pPr>
          </a:lstStyle>
          <a:p>
            <a:r>
              <a:rPr lang="en-US" dirty="0"/>
              <a:t>Click icon to add picture</a:t>
            </a:r>
            <a:endParaRPr lang="cs-CZ" dirty="0"/>
          </a:p>
        </p:txBody>
      </p:sp>
      <p:sp>
        <p:nvSpPr>
          <p:cNvPr id="42" name="Picture Placeholder 28"/>
          <p:cNvSpPr>
            <a:spLocks noGrp="1"/>
          </p:cNvSpPr>
          <p:nvPr>
            <p:ph type="pic" sz="quarter" idx="23"/>
          </p:nvPr>
        </p:nvSpPr>
        <p:spPr>
          <a:xfrm>
            <a:off x="1363663" y="5279957"/>
            <a:ext cx="1440000" cy="810000"/>
          </a:xfrm>
        </p:spPr>
        <p:txBody>
          <a:bodyPr/>
          <a:lstStyle>
            <a:lvl1pPr>
              <a:defRPr sz="2000"/>
            </a:lvl1pPr>
          </a:lstStyle>
          <a:p>
            <a:r>
              <a:rPr lang="en-US" dirty="0"/>
              <a:t>Click icon to add picture</a:t>
            </a:r>
            <a:endParaRPr lang="cs-CZ" dirty="0"/>
          </a:p>
        </p:txBody>
      </p:sp>
      <p:sp>
        <p:nvSpPr>
          <p:cNvPr id="43" name="Picture Placeholder 28"/>
          <p:cNvSpPr>
            <a:spLocks noGrp="1"/>
          </p:cNvSpPr>
          <p:nvPr>
            <p:ph type="pic" sz="quarter" idx="24"/>
          </p:nvPr>
        </p:nvSpPr>
        <p:spPr>
          <a:xfrm>
            <a:off x="4018428" y="5279957"/>
            <a:ext cx="1440000" cy="810000"/>
          </a:xfrm>
        </p:spPr>
        <p:txBody>
          <a:bodyPr/>
          <a:lstStyle>
            <a:lvl1pPr>
              <a:defRPr sz="2000" baseline="0"/>
            </a:lvl1pPr>
          </a:lstStyle>
          <a:p>
            <a:r>
              <a:rPr lang="en-US" dirty="0"/>
              <a:t>Click icon to add picture</a:t>
            </a:r>
            <a:endParaRPr lang="cs-CZ" dirty="0"/>
          </a:p>
        </p:txBody>
      </p:sp>
      <p:sp>
        <p:nvSpPr>
          <p:cNvPr id="44" name="Picture Placeholder 28"/>
          <p:cNvSpPr>
            <a:spLocks noGrp="1"/>
          </p:cNvSpPr>
          <p:nvPr>
            <p:ph type="pic" sz="quarter" idx="25"/>
          </p:nvPr>
        </p:nvSpPr>
        <p:spPr>
          <a:xfrm>
            <a:off x="6673193" y="5278428"/>
            <a:ext cx="1440000" cy="810000"/>
          </a:xfrm>
        </p:spPr>
        <p:txBody>
          <a:bodyPr/>
          <a:lstStyle>
            <a:lvl1pPr>
              <a:defRPr sz="2000"/>
            </a:lvl1pPr>
          </a:lstStyle>
          <a:p>
            <a:r>
              <a:rPr lang="en-US" dirty="0"/>
              <a:t>Click icon to add picture</a:t>
            </a:r>
            <a:endParaRPr lang="cs-CZ" dirty="0"/>
          </a:p>
        </p:txBody>
      </p:sp>
    </p:spTree>
    <p:extLst>
      <p:ext uri="{BB962C8B-B14F-4D97-AF65-F5344CB8AC3E}">
        <p14:creationId xmlns:p14="http://schemas.microsoft.com/office/powerpoint/2010/main" val="129604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nodePh="1">
                                  <p:stCondLst>
                                    <p:cond delay="750"/>
                                  </p:stCondLst>
                                  <p:endCondLst>
                                    <p:cond evt="begin" delay="0">
                                      <p:tn val="14"/>
                                    </p:cond>
                                  </p:end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nodePh="1">
                                  <p:stCondLst>
                                    <p:cond delay="1000"/>
                                  </p:stCondLst>
                                  <p:endCondLst>
                                    <p:cond evt="begin" delay="0">
                                      <p:tn val="17"/>
                                    </p:cond>
                                  </p:end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nodePh="1">
                                  <p:stCondLst>
                                    <p:cond delay="750"/>
                                  </p:stCondLst>
                                  <p:endCondLst>
                                    <p:cond evt="begin" delay="0">
                                      <p:tn val="20"/>
                                    </p:cond>
                                  </p:end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nodePh="1">
                                  <p:stCondLst>
                                    <p:cond delay="50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nodePh="1">
                                  <p:stCondLst>
                                    <p:cond delay="250"/>
                                  </p:stCondLst>
                                  <p:endCondLst>
                                    <p:cond evt="begin" delay="0">
                                      <p:tn val="26"/>
                                    </p:cond>
                                  </p:end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nodePh="1">
                                  <p:stCondLst>
                                    <p:cond delay="500"/>
                                  </p:stCondLst>
                                  <p:endCondLst>
                                    <p:cond evt="begin" delay="0">
                                      <p:tn val="29"/>
                                    </p:cond>
                                  </p:end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nodePh="1">
                                  <p:stCondLst>
                                    <p:cond delay="750"/>
                                  </p:stCondLst>
                                  <p:endCondLst>
                                    <p:cond evt="begin" delay="0">
                                      <p:tn val="32"/>
                                    </p:cond>
                                  </p:end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nodePh="1">
                                  <p:stCondLst>
                                    <p:cond delay="100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nodePh="1">
                                  <p:stCondLst>
                                    <p:cond delay="1250"/>
                                  </p:stCondLst>
                                  <p:endCondLst>
                                    <p:cond evt="begin" delay="0">
                                      <p:tn val="38"/>
                                    </p:cond>
                                  </p:end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nodePh="1">
                                  <p:stCondLst>
                                    <p:cond delay="1250"/>
                                  </p:stCondLst>
                                  <p:endCondLst>
                                    <p:cond evt="begin" delay="0">
                                      <p:tn val="44"/>
                                    </p:cond>
                                  </p:end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nodePh="1">
                                  <p:stCondLst>
                                    <p:cond delay="100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nodePh="1">
                                  <p:stCondLst>
                                    <p:cond delay="750"/>
                                  </p:stCondLst>
                                  <p:endCondLst>
                                    <p:cond evt="begin" delay="0">
                                      <p:tn val="50"/>
                                    </p:cond>
                                  </p:end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rázek zákazníka s citací a loge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825" cy="6858000"/>
          </a:xfrm>
        </p:spPr>
        <p:txBody>
          <a:bodyPr/>
          <a:lstStyle/>
          <a:p>
            <a:r>
              <a:rPr lang="en-US" dirty="0"/>
              <a:t>Click icon to add picture</a:t>
            </a:r>
            <a:endParaRPr lang="cs-CZ" dirty="0"/>
          </a:p>
        </p:txBody>
      </p:sp>
      <p:sp>
        <p:nvSpPr>
          <p:cNvPr id="16" name="Picture Placeholder 15"/>
          <p:cNvSpPr>
            <a:spLocks noGrp="1"/>
          </p:cNvSpPr>
          <p:nvPr>
            <p:ph type="pic" sz="quarter" idx="13"/>
          </p:nvPr>
        </p:nvSpPr>
        <p:spPr>
          <a:xfrm>
            <a:off x="8680865" y="5498506"/>
            <a:ext cx="3402000" cy="1234800"/>
          </a:xfrm>
          <a:solidFill>
            <a:schemeClr val="bg1"/>
          </a:solidFill>
        </p:spPr>
        <p:txBody>
          <a:bodyPr/>
          <a:lstStyle/>
          <a:p>
            <a:r>
              <a:rPr lang="en-US" dirty="0"/>
              <a:t>Click icon to add picture</a:t>
            </a:r>
            <a:endParaRPr lang="cs-CZ" dirty="0"/>
          </a:p>
        </p:txBody>
      </p:sp>
      <p:sp>
        <p:nvSpPr>
          <p:cNvPr id="11" name="Content Placeholder 10"/>
          <p:cNvSpPr>
            <a:spLocks noGrp="1"/>
          </p:cNvSpPr>
          <p:nvPr>
            <p:ph sz="quarter" idx="15"/>
          </p:nvPr>
        </p:nvSpPr>
        <p:spPr>
          <a:xfrm>
            <a:off x="165649" y="4156361"/>
            <a:ext cx="8514608" cy="2576945"/>
          </a:xfrm>
          <a:solidFill>
            <a:schemeClr val="tx2"/>
          </a:solidFill>
          <a:ln>
            <a:noFill/>
          </a:ln>
        </p:spPr>
        <p:txBody>
          <a:bodyPr/>
          <a:lstStyle>
            <a:lvl1pPr marL="0" indent="0">
              <a:buNone/>
              <a:defRPr>
                <a:noFill/>
              </a:defRPr>
            </a:lvl1pPr>
          </a:lstStyle>
          <a:p>
            <a:pPr lvl="0"/>
            <a:endParaRPr lang="cs-CZ" dirty="0"/>
          </a:p>
        </p:txBody>
      </p:sp>
      <p:sp>
        <p:nvSpPr>
          <p:cNvPr id="12" name="Text Placeholder 11"/>
          <p:cNvSpPr>
            <a:spLocks noGrp="1"/>
          </p:cNvSpPr>
          <p:nvPr>
            <p:ph type="body" sz="quarter" idx="11"/>
          </p:nvPr>
        </p:nvSpPr>
        <p:spPr>
          <a:xfrm>
            <a:off x="386671" y="5096766"/>
            <a:ext cx="8044810" cy="1023212"/>
          </a:xfrm>
        </p:spPr>
        <p:txBody>
          <a:bodyPr lIns="90000" tIns="90000" rIns="90000" bIns="90000" anchor="t" anchorCtr="0"/>
          <a:lstStyle>
            <a:lvl1pPr marL="0" indent="0">
              <a:buNone/>
              <a:defRPr sz="2000" spc="0" baseline="0">
                <a:solidFill>
                  <a:schemeClr val="bg1"/>
                </a:solidFill>
                <a:latin typeface="Segoe UI Light" panose="020B0502040204020203" pitchFamily="34" charset="0"/>
              </a:defRPr>
            </a:lvl1pPr>
          </a:lstStyle>
          <a:p>
            <a:pPr lvl="0"/>
            <a:endParaRPr lang="en-US" dirty="0"/>
          </a:p>
        </p:txBody>
      </p:sp>
      <p:sp>
        <p:nvSpPr>
          <p:cNvPr id="14" name="Text Placeholder 13"/>
          <p:cNvSpPr>
            <a:spLocks noGrp="1"/>
          </p:cNvSpPr>
          <p:nvPr>
            <p:ph type="body" sz="quarter" idx="12"/>
          </p:nvPr>
        </p:nvSpPr>
        <p:spPr>
          <a:xfrm>
            <a:off x="386671" y="6149300"/>
            <a:ext cx="8046166" cy="331200"/>
          </a:xfrm>
        </p:spPr>
        <p:txBody>
          <a:bodyPr lIns="90000" tIns="90000" rIns="90000" bIns="90000" anchor="ctr" anchorCtr="0"/>
          <a:lstStyle>
            <a:lvl1pPr marL="0" marR="0" indent="0" algn="r" defTabSz="914363" rtl="0" eaLnBrk="1" fontAlgn="auto" latinLnBrk="0" hangingPunct="1">
              <a:lnSpc>
                <a:spcPct val="90000"/>
              </a:lnSpc>
              <a:spcBef>
                <a:spcPct val="20000"/>
              </a:spcBef>
              <a:spcAft>
                <a:spcPts val="0"/>
              </a:spcAft>
              <a:buClrTx/>
              <a:buSzPct val="80000"/>
              <a:buFont typeface="Arial" pitchFamily="34" charset="0"/>
              <a:buNone/>
              <a:tabLst/>
              <a:defRPr lang="cs-CZ" sz="2000" kern="1200" spc="0" baseline="0" dirty="0" smtClean="0">
                <a:solidFill>
                  <a:schemeClr val="bg1"/>
                </a:solidFill>
                <a:latin typeface="Segoe UI Light" panose="020B0502040204020203" pitchFamily="34" charset="0"/>
                <a:ea typeface="+mn-ea"/>
                <a:cs typeface="+mn-cs"/>
              </a:defRPr>
            </a:lvl1pPr>
          </a:lstStyle>
          <a:p>
            <a:pPr marL="0" marR="0" lvl="0" indent="0" algn="r" defTabSz="914363" rtl="0" eaLnBrk="1" fontAlgn="auto" latinLnBrk="0" hangingPunct="1">
              <a:lnSpc>
                <a:spcPct val="90000"/>
              </a:lnSpc>
              <a:spcBef>
                <a:spcPct val="20000"/>
              </a:spcBef>
              <a:spcAft>
                <a:spcPts val="0"/>
              </a:spcAft>
              <a:buClrTx/>
              <a:buSzPct val="80000"/>
              <a:buFont typeface="Arial" pitchFamily="34" charset="0"/>
              <a:buNone/>
              <a:tabLst/>
              <a:defRPr/>
            </a:pPr>
            <a:endParaRPr lang="en-US" sz="2000" dirty="0">
              <a:solidFill>
                <a:schemeClr val="bg1"/>
              </a:solidFill>
              <a:latin typeface="+mj-lt"/>
            </a:endParaRPr>
          </a:p>
        </p:txBody>
      </p:sp>
      <p:sp>
        <p:nvSpPr>
          <p:cNvPr id="9" name="Text Placeholder 8"/>
          <p:cNvSpPr>
            <a:spLocks noGrp="1"/>
          </p:cNvSpPr>
          <p:nvPr>
            <p:ph type="body" sz="quarter" idx="14"/>
          </p:nvPr>
        </p:nvSpPr>
        <p:spPr>
          <a:xfrm>
            <a:off x="455494" y="4348418"/>
            <a:ext cx="8046000" cy="748800"/>
          </a:xfrm>
        </p:spPr>
        <p:txBody>
          <a:bodyPr/>
          <a:lstStyle>
            <a:lvl1pPr marL="0" indent="0">
              <a:buNone/>
              <a:defRPr sz="4000" spc="-100" baseline="0">
                <a:solidFill>
                  <a:schemeClr val="bg1"/>
                </a:solidFill>
                <a:latin typeface="Segoe UI Light" panose="020B0502040204020203" pitchFamily="34" charset="0"/>
              </a:defRPr>
            </a:lvl1pPr>
          </a:lstStyle>
          <a:p>
            <a:pPr lvl="0"/>
            <a:endParaRPr lang="cs-CZ" dirty="0"/>
          </a:p>
        </p:txBody>
      </p:sp>
    </p:spTree>
    <p:extLst>
      <p:ext uri="{BB962C8B-B14F-4D97-AF65-F5344CB8AC3E}">
        <p14:creationId xmlns:p14="http://schemas.microsoft.com/office/powerpoint/2010/main" val="752258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bg/>
                                          </p:spTgt>
                                        </p:tgtEl>
                                        <p:attrNameLst>
                                          <p:attrName>style.visibility</p:attrName>
                                        </p:attrNameLst>
                                      </p:cBhvr>
                                      <p:to>
                                        <p:strVal val="visible"/>
                                      </p:to>
                                    </p:set>
                                    <p:anim calcmode="lin" valueType="num">
                                      <p:cBhvr additive="base">
                                        <p:cTn id="23"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0"/>
                                  </p:stCondLst>
                                  <p:endCondLst>
                                    <p:cond evt="begin" delay="0">
                                      <p:tn val="25"/>
                                    </p:cond>
                                  </p:end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build="p" animBg="1">
        <p:tmplLst>
          <p:tmpl>
            <p:tnLst>
              <p:par>
                <p:cTn presetID="2" presetClass="entr" presetSubtype="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znam 5 položek">
    <p:spTree>
      <p:nvGrpSpPr>
        <p:cNvPr id="1" name=""/>
        <p:cNvGrpSpPr/>
        <p:nvPr/>
      </p:nvGrpSpPr>
      <p:grpSpPr>
        <a:xfrm>
          <a:off x="0" y="0"/>
          <a:ext cx="0" cy="0"/>
          <a:chOff x="0" y="0"/>
          <a:chExt cx="0" cy="0"/>
        </a:xfrm>
      </p:grpSpPr>
      <p:sp>
        <p:nvSpPr>
          <p:cNvPr id="24" name="Nadpis 2"/>
          <p:cNvSpPr>
            <a:spLocks noGrp="1"/>
          </p:cNvSpPr>
          <p:nvPr>
            <p:ph type="title"/>
          </p:nvPr>
        </p:nvSpPr>
        <p:spPr>
          <a:xfrm>
            <a:off x="519112" y="228600"/>
            <a:ext cx="11149013" cy="747897"/>
          </a:xfrm>
        </p:spPr>
        <p:txBody>
          <a:bodyPr/>
          <a:lstStyle/>
          <a:p>
            <a:r>
              <a:rPr lang="en-US" dirty="0"/>
              <a:t>Click to edit Master title style</a:t>
            </a:r>
            <a:endParaRPr lang="cs-CZ" dirty="0"/>
          </a:p>
        </p:txBody>
      </p:sp>
      <p:sp>
        <p:nvSpPr>
          <p:cNvPr id="38" name="Text Placeholder 33"/>
          <p:cNvSpPr>
            <a:spLocks noGrp="1"/>
          </p:cNvSpPr>
          <p:nvPr>
            <p:ph type="body" sz="quarter" idx="19"/>
          </p:nvPr>
        </p:nvSpPr>
        <p:spPr>
          <a:xfrm>
            <a:off x="2218746" y="5146788"/>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 name="Text Placeholder 2"/>
          <p:cNvSpPr>
            <a:spLocks noGrp="1"/>
          </p:cNvSpPr>
          <p:nvPr>
            <p:ph type="body" sz="quarter" idx="20"/>
          </p:nvPr>
        </p:nvSpPr>
        <p:spPr>
          <a:xfrm>
            <a:off x="1190938" y="5146788"/>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5" name="Text Placeholder 33"/>
          <p:cNvSpPr>
            <a:spLocks noGrp="1"/>
          </p:cNvSpPr>
          <p:nvPr>
            <p:ph type="body" sz="quarter" idx="21"/>
          </p:nvPr>
        </p:nvSpPr>
        <p:spPr>
          <a:xfrm>
            <a:off x="2218746" y="4130043"/>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6" name="Text Placeholder 2"/>
          <p:cNvSpPr>
            <a:spLocks noGrp="1"/>
          </p:cNvSpPr>
          <p:nvPr>
            <p:ph type="body" sz="quarter" idx="22"/>
          </p:nvPr>
        </p:nvSpPr>
        <p:spPr>
          <a:xfrm>
            <a:off x="1190938" y="4130043"/>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7" name="Text Placeholder 33"/>
          <p:cNvSpPr>
            <a:spLocks noGrp="1"/>
          </p:cNvSpPr>
          <p:nvPr>
            <p:ph type="body" sz="quarter" idx="23"/>
          </p:nvPr>
        </p:nvSpPr>
        <p:spPr>
          <a:xfrm>
            <a:off x="2218746" y="311430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8" name="Text Placeholder 2"/>
          <p:cNvSpPr>
            <a:spLocks noGrp="1"/>
          </p:cNvSpPr>
          <p:nvPr>
            <p:ph type="body" sz="quarter" idx="24"/>
          </p:nvPr>
        </p:nvSpPr>
        <p:spPr>
          <a:xfrm>
            <a:off x="1190938" y="3113298"/>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9" name="Text Placeholder 33"/>
          <p:cNvSpPr>
            <a:spLocks noGrp="1"/>
          </p:cNvSpPr>
          <p:nvPr>
            <p:ph type="body" sz="quarter" idx="25"/>
          </p:nvPr>
        </p:nvSpPr>
        <p:spPr>
          <a:xfrm>
            <a:off x="2218746" y="209324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0" name="Text Placeholder 2"/>
          <p:cNvSpPr>
            <a:spLocks noGrp="1"/>
          </p:cNvSpPr>
          <p:nvPr>
            <p:ph type="body" sz="quarter" idx="26"/>
          </p:nvPr>
        </p:nvSpPr>
        <p:spPr>
          <a:xfrm>
            <a:off x="1190938" y="2094692"/>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31" name="Text Placeholder 33"/>
          <p:cNvSpPr>
            <a:spLocks noGrp="1"/>
          </p:cNvSpPr>
          <p:nvPr>
            <p:ph type="body" sz="quarter" idx="27"/>
          </p:nvPr>
        </p:nvSpPr>
        <p:spPr>
          <a:xfrm>
            <a:off x="2218746" y="1074225"/>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sz="3300" baseline="0">
                <a:solidFill>
                  <a:schemeClr val="tx2"/>
                </a:solidFill>
                <a:latin typeface="Segoe UI Light" panose="020B0502040204020203" pitchFamily="34" charset="0"/>
              </a:defRPr>
            </a:lvl1pPr>
          </a:lstStyle>
          <a:p>
            <a:pPr lvl="0"/>
            <a:endParaRPr lang="cs-CZ" dirty="0"/>
          </a:p>
        </p:txBody>
      </p:sp>
      <p:sp>
        <p:nvSpPr>
          <p:cNvPr id="32" name="Text Placeholder 2"/>
          <p:cNvSpPr>
            <a:spLocks noGrp="1"/>
          </p:cNvSpPr>
          <p:nvPr>
            <p:ph type="body" sz="quarter" idx="28"/>
          </p:nvPr>
        </p:nvSpPr>
        <p:spPr>
          <a:xfrm>
            <a:off x="1190938" y="1074225"/>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Tree>
    <p:extLst>
      <p:ext uri="{BB962C8B-B14F-4D97-AF65-F5344CB8AC3E}">
        <p14:creationId xmlns:p14="http://schemas.microsoft.com/office/powerpoint/2010/main" val="3278777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8">
                                            <p:bg/>
                                          </p:spTgt>
                                        </p:tgtEl>
                                        <p:attrNameLst>
                                          <p:attrName>style.visibility</p:attrName>
                                        </p:attrNameLst>
                                      </p:cBhvr>
                                      <p:to>
                                        <p:strVal val="visible"/>
                                      </p:to>
                                    </p:set>
                                    <p:animEffect transition="in" filter="wipe(right)">
                                      <p:cBhvr>
                                        <p:cTn id="7" dur="500"/>
                                        <p:tgtEl>
                                          <p:spTgt spid="38">
                                            <p:bg/>
                                          </p:spTgt>
                                        </p:tgtEl>
                                      </p:cBhvr>
                                    </p:animEffect>
                                  </p:childTnLst>
                                </p:cTn>
                              </p:par>
                              <p:par>
                                <p:cTn id="8" presetID="22" presetClass="entr" presetSubtype="2" fill="hold" grpId="0" nodeType="withEffect" nodePh="1">
                                  <p:stCondLst>
                                    <p:cond delay="0"/>
                                  </p:stCondLst>
                                  <p:endCondLst>
                                    <p:cond evt="begin" delay="0">
                                      <p:tn val="8"/>
                                    </p:cond>
                                  </p:end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wipe(right)">
                                      <p:cBhvr>
                                        <p:cTn id="10" dur="500"/>
                                        <p:tgtEl>
                                          <p:spTgt spid="38">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5">
                                            <p:bg/>
                                          </p:spTgt>
                                        </p:tgtEl>
                                        <p:attrNameLst>
                                          <p:attrName>style.visibility</p:attrName>
                                        </p:attrNameLst>
                                      </p:cBhvr>
                                      <p:to>
                                        <p:strVal val="visible"/>
                                      </p:to>
                                    </p:set>
                                    <p:animEffect transition="in" filter="wipe(right)">
                                      <p:cBhvr>
                                        <p:cTn id="13" dur="500"/>
                                        <p:tgtEl>
                                          <p:spTgt spid="25">
                                            <p:bg/>
                                          </p:spTgt>
                                        </p:tgtEl>
                                      </p:cBhvr>
                                    </p:animEffect>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wipe(right)">
                                      <p:cBhvr>
                                        <p:cTn id="16" dur="500"/>
                                        <p:tgtEl>
                                          <p:spTgt spid="25">
                                            <p:txEl>
                                              <p:pRg st="0" end="0"/>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7">
                                            <p:bg/>
                                          </p:spTgt>
                                        </p:tgtEl>
                                        <p:attrNameLst>
                                          <p:attrName>style.visibility</p:attrName>
                                        </p:attrNameLst>
                                      </p:cBhvr>
                                      <p:to>
                                        <p:strVal val="visible"/>
                                      </p:to>
                                    </p:set>
                                    <p:animEffect transition="in" filter="wipe(right)">
                                      <p:cBhvr>
                                        <p:cTn id="19" dur="500"/>
                                        <p:tgtEl>
                                          <p:spTgt spid="27">
                                            <p:bg/>
                                          </p:spTgt>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right)">
                                      <p:cBhvr>
                                        <p:cTn id="22" dur="500"/>
                                        <p:tgtEl>
                                          <p:spTgt spid="27">
                                            <p:txEl>
                                              <p:pRg st="0" end="0"/>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bg/>
                                          </p:spTgt>
                                        </p:tgtEl>
                                        <p:attrNameLst>
                                          <p:attrName>style.visibility</p:attrName>
                                        </p:attrNameLst>
                                      </p:cBhvr>
                                      <p:to>
                                        <p:strVal val="visible"/>
                                      </p:to>
                                    </p:set>
                                    <p:animEffect transition="in" filter="wipe(right)">
                                      <p:cBhvr>
                                        <p:cTn id="25" dur="500"/>
                                        <p:tgtEl>
                                          <p:spTgt spid="29">
                                            <p:bg/>
                                          </p:spTgt>
                                        </p:tgtEl>
                                      </p:cBhvr>
                                    </p:animEffect>
                                  </p:childTnLst>
                                </p:cTn>
                              </p:par>
                              <p:par>
                                <p:cTn id="26" presetID="22" presetClass="entr" presetSubtype="2" fill="hold" grpId="0" nodeType="with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wipe(right)">
                                      <p:cBhvr>
                                        <p:cTn id="28" dur="500"/>
                                        <p:tgtEl>
                                          <p:spTgt spid="29">
                                            <p:txEl>
                                              <p:pRg st="0" end="0"/>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1">
                                            <p:bg/>
                                          </p:spTgt>
                                        </p:tgtEl>
                                        <p:attrNameLst>
                                          <p:attrName>style.visibility</p:attrName>
                                        </p:attrNameLst>
                                      </p:cBhvr>
                                      <p:to>
                                        <p:strVal val="visible"/>
                                      </p:to>
                                    </p:set>
                                    <p:animEffect transition="in" filter="wipe(right)">
                                      <p:cBhvr>
                                        <p:cTn id="31" dur="500"/>
                                        <p:tgtEl>
                                          <p:spTgt spid="31">
                                            <p:bg/>
                                          </p:spTgt>
                                        </p:tgtEl>
                                      </p:cBhvr>
                                    </p:animEffect>
                                  </p:childTnLst>
                                </p:cTn>
                              </p:par>
                              <p:par>
                                <p:cTn id="32" presetID="22" presetClass="entr" presetSubtype="2" fill="hold" grpId="0" nodeType="withEffect" nodePh="1">
                                  <p:stCondLst>
                                    <p:cond delay="0"/>
                                  </p:stCondLst>
                                  <p:endCondLst>
                                    <p:cond evt="begin" delay="0">
                                      <p:tn val="32"/>
                                    </p:cond>
                                  </p:end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right)">
                                      <p:cBhvr>
                                        <p:cTn id="34" dur="500"/>
                                        <p:tgtEl>
                                          <p:spTgt spid="31">
                                            <p:txEl>
                                              <p:pRg st="0" end="0"/>
                                            </p:txEl>
                                          </p:spTgt>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3">
                                            <p:bg/>
                                          </p:spTgt>
                                        </p:tgtEl>
                                        <p:attrNameLst>
                                          <p:attrName>style.visibility</p:attrName>
                                        </p:attrNameLst>
                                      </p:cBhvr>
                                      <p:to>
                                        <p:strVal val="visible"/>
                                      </p:to>
                                    </p:set>
                                    <p:anim calcmode="lin" valueType="num">
                                      <p:cBhvr additive="base">
                                        <p:cTn id="3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nodePh="1">
                                  <p:stCondLst>
                                    <p:cond delay="0"/>
                                  </p:stCondLst>
                                  <p:endCondLst>
                                    <p:cond evt="begin" delay="0">
                                      <p:tn val="39"/>
                                    </p:cond>
                                  </p:end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8">
                                            <p:bg/>
                                          </p:spTgt>
                                        </p:tgtEl>
                                        <p:attrNameLst>
                                          <p:attrName>style.visibility</p:attrName>
                                        </p:attrNameLst>
                                      </p:cBhvr>
                                      <p:to>
                                        <p:strVal val="visible"/>
                                      </p:to>
                                    </p:set>
                                    <p:anim calcmode="lin" valueType="num">
                                      <p:cBhvr additive="base">
                                        <p:cTn id="45" dur="500" fill="hold"/>
                                        <p:tgtEl>
                                          <p:spTgt spid="28">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28">
                                            <p:bg/>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nodePh="1">
                                  <p:stCondLst>
                                    <p:cond delay="0"/>
                                  </p:stCondLst>
                                  <p:endCondLst>
                                    <p:cond evt="begin" delay="0">
                                      <p:tn val="47"/>
                                    </p:cond>
                                  </p:end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2">
                                            <p:bg/>
                                          </p:spTgt>
                                        </p:tgtEl>
                                        <p:attrNameLst>
                                          <p:attrName>style.visibility</p:attrName>
                                        </p:attrNameLst>
                                      </p:cBhvr>
                                      <p:to>
                                        <p:strVal val="visible"/>
                                      </p:to>
                                    </p:set>
                                    <p:anim calcmode="lin" valueType="num">
                                      <p:cBhvr additive="base">
                                        <p:cTn id="53" dur="500" fill="hold"/>
                                        <p:tgtEl>
                                          <p:spTgt spid="32">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32">
                                            <p:bg/>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nodePh="1">
                                  <p:stCondLst>
                                    <p:cond delay="0"/>
                                  </p:stCondLst>
                                  <p:endCondLst>
                                    <p:cond evt="begin" delay="0">
                                      <p:tn val="55"/>
                                    </p:cond>
                                  </p:endCondLst>
                                  <p:childTnLst>
                                    <p:set>
                                      <p:cBhvr>
                                        <p:cTn id="56" dur="1" fill="hold">
                                          <p:stCondLst>
                                            <p:cond delay="0"/>
                                          </p:stCondLst>
                                        </p:cTn>
                                        <p:tgtEl>
                                          <p:spTgt spid="32">
                                            <p:txEl>
                                              <p:pRg st="0" end="0"/>
                                            </p:txEl>
                                          </p:spTgt>
                                        </p:tgtEl>
                                        <p:attrNameLst>
                                          <p:attrName>style.visibility</p:attrName>
                                        </p:attrNameLst>
                                      </p:cBhvr>
                                      <p:to>
                                        <p:strVal val="visible"/>
                                      </p:to>
                                    </p:set>
                                    <p:anim calcmode="lin" valueType="num">
                                      <p:cBhvr additive="base">
                                        <p:cTn id="5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2">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bg/>
                                          </p:spTgt>
                                        </p:tgtEl>
                                        <p:attrNameLst>
                                          <p:attrName>style.visibility</p:attrName>
                                        </p:attrNameLst>
                                      </p:cBhvr>
                                      <p:to>
                                        <p:strVal val="visible"/>
                                      </p:to>
                                    </p:set>
                                    <p:anim calcmode="lin" valueType="num">
                                      <p:cBhvr additive="base">
                                        <p:cTn id="61"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
                                            <p:bg/>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nodePh="1">
                                  <p:stCondLst>
                                    <p:cond delay="0"/>
                                  </p:stCondLst>
                                  <p:endCondLst>
                                    <p:cond evt="begin" delay="0">
                                      <p:tn val="63"/>
                                    </p:cond>
                                  </p:endCondLst>
                                  <p:childTnLst>
                                    <p:set>
                                      <p:cBhvr>
                                        <p:cTn id="64" dur="1" fill="hold">
                                          <p:stCondLst>
                                            <p:cond delay="0"/>
                                          </p:stCondLst>
                                        </p:cTn>
                                        <p:tgtEl>
                                          <p:spTgt spid="26">
                                            <p:txEl>
                                              <p:pRg st="0" end="0"/>
                                            </p:txEl>
                                          </p:spTgt>
                                        </p:tgtEl>
                                        <p:attrNameLst>
                                          <p:attrName>style.visibility</p:attrName>
                                        </p:attrNameLst>
                                      </p:cBhvr>
                                      <p:to>
                                        <p:strVal val="visible"/>
                                      </p:to>
                                    </p:set>
                                    <p:anim calcmode="lin" valueType="num">
                                      <p:cBhvr additive="base">
                                        <p:cTn id="65"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6">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bg/>
                                          </p:spTgt>
                                        </p:tgtEl>
                                        <p:attrNameLst>
                                          <p:attrName>style.visibility</p:attrName>
                                        </p:attrNameLst>
                                      </p:cBhvr>
                                      <p:to>
                                        <p:strVal val="visible"/>
                                      </p:to>
                                    </p:set>
                                    <p:anim calcmode="lin" valueType="num">
                                      <p:cBhvr additive="base">
                                        <p:cTn id="69" dur="500" fill="hold"/>
                                        <p:tgtEl>
                                          <p:spTgt spid="30">
                                            <p:bg/>
                                          </p:spTgt>
                                        </p:tgtEl>
                                        <p:attrNameLst>
                                          <p:attrName>ppt_x</p:attrName>
                                        </p:attrNameLst>
                                      </p:cBhvr>
                                      <p:tavLst>
                                        <p:tav tm="0">
                                          <p:val>
                                            <p:strVal val="0-#ppt_w/2"/>
                                          </p:val>
                                        </p:tav>
                                        <p:tav tm="100000">
                                          <p:val>
                                            <p:strVal val="#ppt_x"/>
                                          </p:val>
                                        </p:tav>
                                      </p:tavLst>
                                    </p:anim>
                                    <p:anim calcmode="lin" valueType="num">
                                      <p:cBhvr additive="base">
                                        <p:cTn id="70" dur="500" fill="hold"/>
                                        <p:tgtEl>
                                          <p:spTgt spid="30">
                                            <p:bg/>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nodePh="1">
                                  <p:stCondLst>
                                    <p:cond delay="0"/>
                                  </p:stCondLst>
                                  <p:endCondLst>
                                    <p:cond evt="begin" delay="0">
                                      <p:tn val="71"/>
                                    </p:cond>
                                  </p:end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additive="base">
                                        <p:cTn id="73"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 grpId="0" build="p" animBg="1">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5"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animBg="1">
        <p:tmplLst>
          <p:tmpl>
            <p:tnLst>
              <p:par>
                <p:cTn presetID="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animBg="1">
        <p:tmplLst>
          <p:tmpl>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build="p" animBg="1">
        <p:tmplLst>
          <p:tmpl>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Lst>
      </p:bldP>
      <p:bldP spid="32" grpId="0" build="p" animBg="1">
        <p:tmplLst>
          <p:tmpl>
            <p:tnLst>
              <p:par>
                <p:cTn presetID="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3044825" y="0"/>
            <a:ext cx="9144000" cy="6858000"/>
          </a:xfrm>
        </p:spPr>
        <p:txBody>
          <a:bodyPr/>
          <a:lstStyle/>
          <a:p>
            <a:r>
              <a:rPr lang="cs-CZ"/>
              <a:t>Kliknutím na ikonu přidáte obrázek.</a:t>
            </a:r>
            <a:endParaRPr lang="cs-CZ" dirty="0"/>
          </a:p>
        </p:txBody>
      </p:sp>
      <p:sp>
        <p:nvSpPr>
          <p:cNvPr id="5" name="Obdélník 3"/>
          <p:cNvSpPr/>
          <p:nvPr/>
        </p:nvSpPr>
        <p:spPr bwMode="auto">
          <a:xfrm>
            <a:off x="1" y="0"/>
            <a:ext cx="3044824" cy="6858000"/>
          </a:xfrm>
          <a:prstGeom prst="rect">
            <a:avLst/>
          </a:prstGeom>
          <a:solidFill>
            <a:srgbClr val="0B74B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cs-CZ"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9"/>
          <p:cNvSpPr>
            <a:spLocks noGrp="1"/>
          </p:cNvSpPr>
          <p:nvPr userDrawn="1">
            <p:ph type="body" sz="quarter" idx="10"/>
          </p:nvPr>
        </p:nvSpPr>
        <p:spPr>
          <a:xfrm rot="21000000">
            <a:off x="7382657" y="427235"/>
            <a:ext cx="3826217" cy="576193"/>
          </a:xfrm>
        </p:spPr>
        <p:txBody>
          <a:bodyPr wrap="none">
            <a:prstTxWarp prst="textArchUp">
              <a:avLst/>
            </a:prstTxWarp>
          </a:bodyPr>
          <a:lstStyle>
            <a:lvl1pPr marL="0" indent="0">
              <a:buNone/>
              <a:defRPr baseline="0">
                <a:solidFill>
                  <a:schemeClr val="tx2"/>
                </a:solidFill>
                <a:latin typeface="Mistral" panose="03090702030407020403" pitchFamily="66" charset="0"/>
              </a:defRPr>
            </a:lvl1pPr>
          </a:lstStyle>
          <a:p>
            <a:pPr lvl="0"/>
            <a:r>
              <a:rPr lang="cs-CZ" dirty="0"/>
              <a:t>Kliknutím lze upravit styly předlohy textu.</a:t>
            </a:r>
          </a:p>
        </p:txBody>
      </p:sp>
      <p:sp>
        <p:nvSpPr>
          <p:cNvPr id="15" name="Text Placeholder 14"/>
          <p:cNvSpPr>
            <a:spLocks noGrp="1"/>
          </p:cNvSpPr>
          <p:nvPr>
            <p:ph type="body" sz="quarter" idx="12"/>
          </p:nvPr>
        </p:nvSpPr>
        <p:spPr>
          <a:xfrm>
            <a:off x="328219" y="285015"/>
            <a:ext cx="2782800" cy="688221"/>
          </a:xfrm>
        </p:spPr>
        <p:txBody>
          <a:bodyPr/>
          <a:lstStyle>
            <a:lvl1pPr marL="0" indent="0">
              <a:buNone/>
              <a:defRPr baseline="0">
                <a:solidFill>
                  <a:schemeClr val="bg1"/>
                </a:solidFill>
                <a:latin typeface="Segoe UI Light" panose="020B0502040204020203" pitchFamily="34" charset="0"/>
              </a:defRPr>
            </a:lvl1pPr>
          </a:lstStyle>
          <a:p>
            <a:pPr lvl="0"/>
            <a:r>
              <a:rPr lang="cs-CZ"/>
              <a:t>Kliknutím lze upravit styly předlohy textu.</a:t>
            </a:r>
          </a:p>
        </p:txBody>
      </p:sp>
      <p:sp>
        <p:nvSpPr>
          <p:cNvPr id="17" name="Picture Placeholder 16"/>
          <p:cNvSpPr>
            <a:spLocks noGrp="1"/>
          </p:cNvSpPr>
          <p:nvPr>
            <p:ph type="pic" sz="quarter" idx="13"/>
          </p:nvPr>
        </p:nvSpPr>
        <p:spPr>
          <a:xfrm rot="16413201">
            <a:off x="6645989" y="1502181"/>
            <a:ext cx="905236" cy="338330"/>
          </a:xfrm>
          <a:custGeom>
            <a:avLst/>
            <a:gdLst>
              <a:gd name="connsiteX0" fmla="*/ 914400 w 1828800"/>
              <a:gd name="connsiteY0" fmla="*/ 0 h 1557337"/>
              <a:gd name="connsiteX1" fmla="*/ 1719340 w 1828800"/>
              <a:gd name="connsiteY1" fmla="*/ 409245 h 1557337"/>
              <a:gd name="connsiteX2" fmla="*/ 914400 w 1828800"/>
              <a:gd name="connsiteY2" fmla="*/ 778669 h 1557337"/>
              <a:gd name="connsiteX3" fmla="*/ 914400 w 1828800"/>
              <a:gd name="connsiteY3" fmla="*/ 0 h 1557337"/>
              <a:gd name="connsiteX0" fmla="*/ 914400 w 1828800"/>
              <a:gd name="connsiteY0" fmla="*/ 0 h 1557337"/>
              <a:gd name="connsiteX1" fmla="*/ 1719340 w 1828800"/>
              <a:gd name="connsiteY1" fmla="*/ 409245 h 1557337"/>
              <a:gd name="connsiteX0" fmla="*/ 0 w 804940"/>
              <a:gd name="connsiteY0" fmla="*/ 0 h 630000"/>
              <a:gd name="connsiteX1" fmla="*/ 804940 w 804940"/>
              <a:gd name="connsiteY1" fmla="*/ 409245 h 630000"/>
              <a:gd name="connsiteX2" fmla="*/ 238281 w 804940"/>
              <a:gd name="connsiteY2" fmla="*/ 630000 h 630000"/>
              <a:gd name="connsiteX3" fmla="*/ 0 w 804940"/>
              <a:gd name="connsiteY3" fmla="*/ 0 h 630000"/>
              <a:gd name="connsiteX0" fmla="*/ 0 w 804940"/>
              <a:gd name="connsiteY0" fmla="*/ 0 h 630000"/>
              <a:gd name="connsiteX1" fmla="*/ 804940 w 804940"/>
              <a:gd name="connsiteY1" fmla="*/ 409245 h 630000"/>
              <a:gd name="connsiteX0" fmla="*/ 0 w 804940"/>
              <a:gd name="connsiteY0" fmla="*/ 0 h 483667"/>
              <a:gd name="connsiteX1" fmla="*/ 804940 w 804940"/>
              <a:gd name="connsiteY1" fmla="*/ 409245 h 483667"/>
              <a:gd name="connsiteX2" fmla="*/ 300632 w 804940"/>
              <a:gd name="connsiteY2" fmla="*/ 483667 h 483667"/>
              <a:gd name="connsiteX3" fmla="*/ 0 w 804940"/>
              <a:gd name="connsiteY3" fmla="*/ 0 h 483667"/>
              <a:gd name="connsiteX0" fmla="*/ 0 w 804940"/>
              <a:gd name="connsiteY0" fmla="*/ 0 h 483667"/>
              <a:gd name="connsiteX1" fmla="*/ 804940 w 804940"/>
              <a:gd name="connsiteY1" fmla="*/ 409245 h 483667"/>
              <a:gd name="connsiteX0" fmla="*/ 0 w 804940"/>
              <a:gd name="connsiteY0" fmla="*/ 0 h 555859"/>
              <a:gd name="connsiteX1" fmla="*/ 804940 w 804940"/>
              <a:gd name="connsiteY1" fmla="*/ 409245 h 555859"/>
              <a:gd name="connsiteX2" fmla="*/ 47969 w 804940"/>
              <a:gd name="connsiteY2" fmla="*/ 555859 h 555859"/>
              <a:gd name="connsiteX3" fmla="*/ 0 w 804940"/>
              <a:gd name="connsiteY3" fmla="*/ 0 h 555859"/>
              <a:gd name="connsiteX0" fmla="*/ 0 w 804940"/>
              <a:gd name="connsiteY0" fmla="*/ 0 h 555859"/>
              <a:gd name="connsiteX1" fmla="*/ 804940 w 804940"/>
              <a:gd name="connsiteY1" fmla="*/ 409245 h 555859"/>
            </a:gdLst>
            <a:ahLst/>
            <a:cxnLst>
              <a:cxn ang="0">
                <a:pos x="connsiteX0" y="connsiteY0"/>
              </a:cxn>
              <a:cxn ang="0">
                <a:pos x="connsiteX1" y="connsiteY1"/>
              </a:cxn>
            </a:cxnLst>
            <a:rect l="l" t="t" r="r" b="b"/>
            <a:pathLst>
              <a:path w="804940" h="555859" stroke="0" extrusionOk="0">
                <a:moveTo>
                  <a:pt x="0" y="0"/>
                </a:moveTo>
                <a:cubicBezTo>
                  <a:pt x="336269" y="0"/>
                  <a:pt x="645404" y="157170"/>
                  <a:pt x="804940" y="409245"/>
                </a:cubicBezTo>
                <a:lnTo>
                  <a:pt x="47969" y="555859"/>
                </a:lnTo>
                <a:cubicBezTo>
                  <a:pt x="47969" y="296303"/>
                  <a:pt x="0" y="259556"/>
                  <a:pt x="0" y="0"/>
                </a:cubicBezTo>
                <a:close/>
              </a:path>
              <a:path w="804940" h="555859" fill="none">
                <a:moveTo>
                  <a:pt x="0" y="0"/>
                </a:moveTo>
                <a:cubicBezTo>
                  <a:pt x="336269" y="0"/>
                  <a:pt x="645404" y="157170"/>
                  <a:pt x="804940" y="409245"/>
                </a:cubicBezTo>
              </a:path>
            </a:pathLst>
          </a:custGeom>
          <a:ln w="28575">
            <a:solidFill>
              <a:schemeClr val="tx2"/>
            </a:solidFill>
            <a:headEnd type="arrow" w="med" len="med"/>
            <a:tailEnd type="none" w="med" len="med"/>
          </a:ln>
        </p:spPr>
        <p:txBody>
          <a:bodyPr/>
          <a:lstStyle>
            <a:lvl1pPr>
              <a:defRPr>
                <a:noFill/>
              </a:defRPr>
            </a:lvl1pPr>
          </a:lstStyle>
          <a:p>
            <a:r>
              <a:rPr lang="cs-CZ" dirty="0"/>
              <a:t>Kliknutím na ikonu přidáte obrázek.</a:t>
            </a:r>
          </a:p>
        </p:txBody>
      </p:sp>
    </p:spTree>
    <p:extLst>
      <p:ext uri="{BB962C8B-B14F-4D97-AF65-F5344CB8AC3E}">
        <p14:creationId xmlns:p14="http://schemas.microsoft.com/office/powerpoint/2010/main" val="1190139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150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 presetClass="entr" presetSubtype="4"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2" presetClass="entr" presetSubtype="2" fill="hold" grpId="0"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0" grpId="0" build="p">
        <p:tmplLst>
          <p:tmpl lvl="1">
            <p:tnLst>
              <p:par>
                <p:cTn presetID="22" presetClass="entr" presetSubtype="8" fill="hold" nodeType="withEffect" nodePh="1">
                  <p:stCondLst>
                    <p:cond delay="15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1000"/>
                        <p:tgtEl>
                          <p:spTgt spid="10"/>
                        </p:tgtEl>
                      </p:cBhvr>
                    </p:animEffect>
                  </p:childTnLst>
                </p:cTn>
              </p:par>
            </p:tnLst>
          </p:tmpl>
        </p:tmplLst>
      </p:bldP>
      <p:bldP spid="1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vlastnosti a 4 obrázky">
    <p:spTree>
      <p:nvGrpSpPr>
        <p:cNvPr id="1" name=""/>
        <p:cNvGrpSpPr/>
        <p:nvPr/>
      </p:nvGrpSpPr>
      <p:grpSpPr>
        <a:xfrm>
          <a:off x="0" y="0"/>
          <a:ext cx="0" cy="0"/>
          <a:chOff x="0" y="0"/>
          <a:chExt cx="0" cy="0"/>
        </a:xfrm>
      </p:grpSpPr>
      <p:sp>
        <p:nvSpPr>
          <p:cNvPr id="3" name="Title 1"/>
          <p:cNvSpPr>
            <a:spLocks noGrp="1"/>
          </p:cNvSpPr>
          <p:nvPr>
            <p:ph type="title"/>
          </p:nvPr>
        </p:nvSpPr>
        <p:spPr>
          <a:xfrm>
            <a:off x="519112" y="228600"/>
            <a:ext cx="11149013" cy="747897"/>
          </a:xfrm>
        </p:spPr>
        <p:txBody>
          <a:bodyPr/>
          <a:lstStyle/>
          <a:p>
            <a:pPr algn="l" defTabSz="914400">
              <a:lnSpc>
                <a:spcPct val="90000"/>
              </a:lnSpc>
              <a:spcBef>
                <a:spcPts val="0"/>
              </a:spcBef>
              <a:buNone/>
            </a:pPr>
            <a:r>
              <a:rPr lang="cs-CZ" sz="5400" b="0" i="0" spc="-100" baseline="0">
                <a:latin typeface="Segoe UI Light"/>
                <a:ea typeface="+mn-ea"/>
                <a:cs typeface="Arial"/>
              </a:rPr>
              <a:t>Kliknutím lze upravit styl.</a:t>
            </a:r>
            <a:endParaRPr lang="en-US" sz="5400" b="0" i="0" spc="-100" baseline="0" dirty="0">
              <a:latin typeface="Segoe UI Light"/>
              <a:ea typeface="+mn-ea"/>
              <a:cs typeface="Arial"/>
            </a:endParaRPr>
          </a:p>
        </p:txBody>
      </p:sp>
      <p:sp>
        <p:nvSpPr>
          <p:cNvPr id="5" name="Rectangle 4"/>
          <p:cNvSpPr/>
          <p:nvPr/>
        </p:nvSpPr>
        <p:spPr bwMode="auto">
          <a:xfrm>
            <a:off x="1387940" y="1390541"/>
            <a:ext cx="2279095" cy="22788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solidFill>
                <a:srgbClr val="EB3C00"/>
              </a:solidFill>
              <a:ea typeface="Segoe UI" pitchFamily="34" charset="0"/>
              <a:cs typeface="Segoe UI" pitchFamily="34" charset="0"/>
            </a:endParaRPr>
          </a:p>
        </p:txBody>
      </p:sp>
      <p:sp>
        <p:nvSpPr>
          <p:cNvPr id="6" name="TextBox 5"/>
          <p:cNvSpPr txBox="1"/>
          <p:nvPr/>
        </p:nvSpPr>
        <p:spPr>
          <a:xfrm>
            <a:off x="1472409" y="3177660"/>
            <a:ext cx="2111679" cy="415498"/>
          </a:xfrm>
          <a:prstGeom prst="rect">
            <a:avLst/>
          </a:prstGeom>
          <a:noFill/>
        </p:spPr>
        <p:txBody>
          <a:bodyPr wrap="square" lIns="0" tIns="0" rIns="0" bIns="0" rtlCol="0" anchor="b" anchorCtr="0">
            <a:spAutoFit/>
          </a:bodyPr>
          <a:lstStyle/>
          <a:p>
            <a:pPr defTabSz="914400">
              <a:lnSpc>
                <a:spcPct val="90000"/>
              </a:lnSpc>
            </a:pPr>
            <a:endParaRPr lang="en-US" sz="3000" spc="-70" dirty="0">
              <a:solidFill>
                <a:srgbClr val="FFFFFF"/>
              </a:solidFill>
              <a:latin typeface="Segoe UI Light"/>
            </a:endParaRPr>
          </a:p>
        </p:txBody>
      </p:sp>
      <p:sp>
        <p:nvSpPr>
          <p:cNvPr id="8" name="Rectangle 7"/>
          <p:cNvSpPr/>
          <p:nvPr/>
        </p:nvSpPr>
        <p:spPr bwMode="auto">
          <a:xfrm>
            <a:off x="8520431" y="3775601"/>
            <a:ext cx="2279095" cy="227909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3766342" y="3775601"/>
            <a:ext cx="2279095" cy="227909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143386" y="1390541"/>
            <a:ext cx="2279095" cy="2279095"/>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 Placeholder 22"/>
          <p:cNvSpPr>
            <a:spLocks noGrp="1"/>
          </p:cNvSpPr>
          <p:nvPr>
            <p:ph type="body" sz="quarter" idx="10"/>
          </p:nvPr>
        </p:nvSpPr>
        <p:spPr>
          <a:xfrm>
            <a:off x="1470888" y="3177659"/>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cs-CZ"/>
              <a:t>Kliknutím lze upravit styly předlohy textu.</a:t>
            </a:r>
          </a:p>
        </p:txBody>
      </p:sp>
      <p:sp>
        <p:nvSpPr>
          <p:cNvPr id="24" name="Text Placeholder 22"/>
          <p:cNvSpPr>
            <a:spLocks noGrp="1"/>
          </p:cNvSpPr>
          <p:nvPr>
            <p:ph type="body" sz="quarter" idx="11"/>
          </p:nvPr>
        </p:nvSpPr>
        <p:spPr>
          <a:xfrm>
            <a:off x="3849289" y="5552601"/>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cs-CZ"/>
              <a:t>Kliknutím lze upravit styly předlohy textu.</a:t>
            </a:r>
          </a:p>
        </p:txBody>
      </p:sp>
      <p:sp>
        <p:nvSpPr>
          <p:cNvPr id="25" name="Text Placeholder 22"/>
          <p:cNvSpPr>
            <a:spLocks noGrp="1"/>
          </p:cNvSpPr>
          <p:nvPr>
            <p:ph type="body" sz="quarter" idx="12"/>
          </p:nvPr>
        </p:nvSpPr>
        <p:spPr>
          <a:xfrm>
            <a:off x="8600204" y="5545927"/>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cs-CZ"/>
              <a:t>Kliknutím lze upravit styly předlohy textu.</a:t>
            </a:r>
          </a:p>
        </p:txBody>
      </p:sp>
      <p:sp>
        <p:nvSpPr>
          <p:cNvPr id="30" name="Picture Placeholder 29"/>
          <p:cNvSpPr>
            <a:spLocks noGrp="1"/>
          </p:cNvSpPr>
          <p:nvPr>
            <p:ph type="pic" sz="quarter" idx="13"/>
          </p:nvPr>
        </p:nvSpPr>
        <p:spPr>
          <a:xfrm>
            <a:off x="3766342" y="1390541"/>
            <a:ext cx="2279095" cy="2278800"/>
          </a:xfrm>
        </p:spPr>
        <p:txBody>
          <a:bodyPr/>
          <a:lstStyle/>
          <a:p>
            <a:r>
              <a:rPr lang="cs-CZ"/>
              <a:t>Kliknutím na ikonu přidáte obrázek.</a:t>
            </a:r>
            <a:endParaRPr lang="cs-CZ" dirty="0"/>
          </a:p>
        </p:txBody>
      </p:sp>
      <p:sp>
        <p:nvSpPr>
          <p:cNvPr id="31" name="Picture Placeholder 29"/>
          <p:cNvSpPr>
            <a:spLocks noGrp="1"/>
          </p:cNvSpPr>
          <p:nvPr>
            <p:ph type="pic" sz="quarter" idx="14"/>
          </p:nvPr>
        </p:nvSpPr>
        <p:spPr>
          <a:xfrm>
            <a:off x="1387940" y="3775601"/>
            <a:ext cx="2279095" cy="2278800"/>
          </a:xfrm>
        </p:spPr>
        <p:txBody>
          <a:bodyPr/>
          <a:lstStyle/>
          <a:p>
            <a:r>
              <a:rPr lang="cs-CZ"/>
              <a:t>Kliknutím na ikonu přidáte obrázek.</a:t>
            </a:r>
            <a:endParaRPr lang="cs-CZ" dirty="0"/>
          </a:p>
        </p:txBody>
      </p:sp>
      <p:sp>
        <p:nvSpPr>
          <p:cNvPr id="32" name="Picture Placeholder 29"/>
          <p:cNvSpPr>
            <a:spLocks noGrp="1"/>
          </p:cNvSpPr>
          <p:nvPr>
            <p:ph type="pic" sz="quarter" idx="15"/>
          </p:nvPr>
        </p:nvSpPr>
        <p:spPr>
          <a:xfrm>
            <a:off x="6143386" y="3775601"/>
            <a:ext cx="2279095" cy="2278800"/>
          </a:xfrm>
        </p:spPr>
        <p:txBody>
          <a:bodyPr/>
          <a:lstStyle/>
          <a:p>
            <a:r>
              <a:rPr lang="cs-CZ"/>
              <a:t>Kliknutím na ikonu přidáte obrázek.</a:t>
            </a:r>
            <a:endParaRPr lang="cs-CZ" dirty="0"/>
          </a:p>
        </p:txBody>
      </p:sp>
      <p:sp>
        <p:nvSpPr>
          <p:cNvPr id="33" name="Picture Placeholder 29"/>
          <p:cNvSpPr>
            <a:spLocks noGrp="1"/>
          </p:cNvSpPr>
          <p:nvPr>
            <p:ph type="pic" sz="quarter" idx="16"/>
          </p:nvPr>
        </p:nvSpPr>
        <p:spPr>
          <a:xfrm>
            <a:off x="8520431" y="1390541"/>
            <a:ext cx="2279095" cy="2278800"/>
          </a:xfrm>
        </p:spPr>
        <p:txBody>
          <a:bodyPr/>
          <a:lstStyle/>
          <a:p>
            <a:r>
              <a:rPr lang="cs-CZ"/>
              <a:t>Kliknutím na ikonu přidáte obrázek.</a:t>
            </a:r>
          </a:p>
        </p:txBody>
      </p:sp>
      <p:sp>
        <p:nvSpPr>
          <p:cNvPr id="34" name="Text Placeholder 22"/>
          <p:cNvSpPr>
            <a:spLocks noGrp="1"/>
          </p:cNvSpPr>
          <p:nvPr>
            <p:ph type="body" sz="quarter" idx="17"/>
          </p:nvPr>
        </p:nvSpPr>
        <p:spPr>
          <a:xfrm>
            <a:off x="6226333" y="3179158"/>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cs-CZ"/>
              <a:t>Kliknutím lze upravit styly předlohy textu.</a:t>
            </a:r>
          </a:p>
        </p:txBody>
      </p:sp>
    </p:spTree>
    <p:extLst>
      <p:ext uri="{BB962C8B-B14F-4D97-AF65-F5344CB8AC3E}">
        <p14:creationId xmlns:p14="http://schemas.microsoft.com/office/powerpoint/2010/main" val="631513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10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grpId="0" nodeType="withEffect" nodePh="1">
                                  <p:stCondLst>
                                    <p:cond delay="500"/>
                                  </p:stCondLst>
                                  <p:endCondLst>
                                    <p:cond evt="begin" delay="0">
                                      <p:tn val="20"/>
                                    </p:cond>
                                  </p:end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1000"/>
                                        <p:tgtEl>
                                          <p:spTgt spid="34">
                                            <p:txEl>
                                              <p:pRg st="0" end="0"/>
                                            </p:txEl>
                                          </p:spTgt>
                                        </p:tgtEl>
                                      </p:cBhvr>
                                    </p:animEffect>
                                  </p:childTnLst>
                                </p:cTn>
                              </p:par>
                              <p:par>
                                <p:cTn id="23" presetID="10" presetClass="entr" presetSubtype="0" fill="hold" grpId="0" nodeType="withEffect" nodePh="1">
                                  <p:stCondLst>
                                    <p:cond delay="1000"/>
                                  </p:stCondLst>
                                  <p:endCondLst>
                                    <p:cond evt="begin" delay="0">
                                      <p:tn val="23"/>
                                    </p:cond>
                                  </p:end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1000"/>
                                        <p:tgtEl>
                                          <p:spTgt spid="24">
                                            <p:txEl>
                                              <p:pRg st="0" end="0"/>
                                            </p:txEl>
                                          </p:spTgt>
                                        </p:tgtEl>
                                      </p:cBhvr>
                                    </p:animEffect>
                                  </p:childTnLst>
                                </p:cTn>
                              </p:par>
                              <p:par>
                                <p:cTn id="32" presetID="10" presetClass="entr" presetSubtype="0" fill="hold" grpId="0" nodeType="withEffect" nodePh="1">
                                  <p:stCondLst>
                                    <p:cond delay="1500"/>
                                  </p:stCondLst>
                                  <p:endCondLst>
                                    <p:cond evt="begin" delay="0">
                                      <p:tn val="32"/>
                                    </p:cond>
                                  </p:end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grpId="0" nodeType="withEffect" nodePh="1">
                                  <p:stCondLst>
                                    <p:cond delay="150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2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nodePh="1">
                  <p:stCondLst>
                    <p:cond delay="150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30" grpId="0"/>
      <p:bldP spid="31" grpId="0"/>
      <p:bldP spid="32" grpId="0"/>
      <p:bldP spid="33" grpId="0"/>
      <p:bldP spid="34" grpId="0" build="p">
        <p:tmplLst>
          <p:tmpl lvl="1">
            <p:tnLst>
              <p:par>
                <p:cTn presetID="10" presetClass="entr" presetSubtype="0" fill="hold" nodeType="withEffect" nodePh="1">
                  <p:stCondLst>
                    <p:cond delay="500"/>
                  </p:stCondLst>
                  <p:endCondLst>
                    <p:cond delay="0"/>
                  </p:end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1 Sloupec">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4933123"/>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342900" indent="-342900">
              <a:buFont typeface="Arial" panose="020B0604020202020204" pitchFamily="34" charset="0"/>
              <a:buChar char="•"/>
              <a:defRPr sz="3200">
                <a:gradFill>
                  <a:gsLst>
                    <a:gs pos="100000">
                      <a:schemeClr val="bg2"/>
                    </a:gs>
                    <a:gs pos="0">
                      <a:schemeClr val="bg2"/>
                    </a:gs>
                  </a:gsLst>
                  <a:lin ang="5400000" scaled="0"/>
                </a:gradFill>
              </a:defRPr>
            </a:lvl2pPr>
            <a:lvl3pPr marL="574675" indent="-342900">
              <a:buFont typeface="Arial" panose="020B0604020202020204" pitchFamily="34" charset="0"/>
              <a:buChar char="•"/>
              <a:defRPr sz="2800">
                <a:gradFill>
                  <a:gsLst>
                    <a:gs pos="100000">
                      <a:schemeClr val="bg2"/>
                    </a:gs>
                    <a:gs pos="0">
                      <a:schemeClr val="bg2"/>
                    </a:gs>
                  </a:gsLst>
                  <a:lin ang="5400000" scaled="0"/>
                </a:gradFill>
              </a:defRPr>
            </a:lvl3pPr>
            <a:lvl4pPr marL="800100" indent="-342900">
              <a:buFont typeface="Arial" panose="020B0604020202020204" pitchFamily="34" charset="0"/>
              <a:buChar char="•"/>
              <a:defRPr sz="2400">
                <a:gradFill>
                  <a:gsLst>
                    <a:gs pos="100000">
                      <a:schemeClr val="bg2"/>
                    </a:gs>
                    <a:gs pos="0">
                      <a:schemeClr val="bg2"/>
                    </a:gs>
                  </a:gsLst>
                  <a:lin ang="5400000" scaled="0"/>
                </a:gradFill>
              </a:defRPr>
            </a:lvl4pPr>
            <a:lvl5pPr marL="1036638" indent="-342900">
              <a:buFont typeface="Arial" panose="020B0604020202020204" pitchFamily="34" charset="0"/>
              <a:buChar char="•"/>
              <a:defRPr sz="2400">
                <a:gradFill>
                  <a:gsLst>
                    <a:gs pos="100000">
                      <a:schemeClr val="bg2"/>
                    </a:gs>
                    <a:gs pos="0">
                      <a:schemeClr val="bg2"/>
                    </a:gs>
                  </a:gsLst>
                  <a:lin ang="5400000" scaled="0"/>
                </a:gra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Tree>
    <p:extLst>
      <p:ext uri="{BB962C8B-B14F-4D97-AF65-F5344CB8AC3E}">
        <p14:creationId xmlns:p14="http://schemas.microsoft.com/office/powerpoint/2010/main" val="28311095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
        <p:nvSpPr>
          <p:cNvPr id="6" name="Text Placeholder 5"/>
          <p:cNvSpPr>
            <a:spLocks noGrp="1"/>
          </p:cNvSpPr>
          <p:nvPr>
            <p:ph type="body" sz="quarter" idx="11"/>
          </p:nvPr>
        </p:nvSpPr>
        <p:spPr>
          <a:xfrm>
            <a:off x="520700" y="1447800"/>
            <a:ext cx="5394960" cy="4972878"/>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Font typeface="Arial" panose="020B0604020202020204" pitchFamily="34" charset="0"/>
              <a:buNone/>
              <a:defRPr sz="3600"/>
            </a:lvl2pPr>
            <a:lvl3pPr marL="576263" indent="-342900">
              <a:buFont typeface="Arial" panose="020B0604020202020204" pitchFamily="34" charset="0"/>
              <a:buChar char="•"/>
              <a:defRPr sz="3200"/>
            </a:lvl3pPr>
            <a:lvl4pPr marL="800100" indent="-342900">
              <a:buFont typeface="Arial" panose="020B0604020202020204" pitchFamily="34" charset="0"/>
              <a:buChar char="•"/>
              <a:defRPr sz="2800"/>
            </a:lvl4pPr>
            <a:lvl5pPr marL="1036638" indent="-342900">
              <a:buFont typeface="Arial" panose="020B0604020202020204" pitchFamily="34" charset="0"/>
              <a:buChar char="•"/>
              <a:defRPr sz="24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9" name="Text Placeholder 8"/>
          <p:cNvSpPr>
            <a:spLocks noGrp="1"/>
          </p:cNvSpPr>
          <p:nvPr>
            <p:ph type="body" sz="quarter" idx="12"/>
          </p:nvPr>
        </p:nvSpPr>
        <p:spPr>
          <a:xfrm>
            <a:off x="6277928" y="1447800"/>
            <a:ext cx="5394960" cy="4972878"/>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3600" kern="1200" spc="-70" baseline="0" dirty="0" smtClean="0">
                <a:gradFill>
                  <a:gsLst>
                    <a:gs pos="1250">
                      <a:schemeClr val="bg2"/>
                    </a:gs>
                    <a:gs pos="100000">
                      <a:schemeClr val="bg2"/>
                    </a:gs>
                  </a:gsLst>
                  <a:lin ang="5400000" scaled="0"/>
                </a:gradFill>
                <a:latin typeface="+mn-lt"/>
                <a:ea typeface="+mn-ea"/>
                <a:cs typeface="+mn-cs"/>
              </a:defRPr>
            </a:lvl2pPr>
            <a:lvl3pPr marL="576263"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3200" kern="1200" spc="-70" baseline="0" dirty="0" smtClean="0">
                <a:gradFill>
                  <a:gsLst>
                    <a:gs pos="1250">
                      <a:schemeClr val="bg2"/>
                    </a:gs>
                    <a:gs pos="100000">
                      <a:schemeClr val="bg2"/>
                    </a:gs>
                  </a:gsLst>
                  <a:lin ang="5400000" scaled="0"/>
                </a:gradFill>
                <a:latin typeface="+mn-lt"/>
                <a:ea typeface="+mn-ea"/>
                <a:cs typeface="+mn-cs"/>
              </a:defRPr>
            </a:lvl3pPr>
            <a:lvl4pPr marL="803275"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800" kern="1200" spc="-70" baseline="0" dirty="0" smtClean="0">
                <a:gradFill>
                  <a:gsLst>
                    <a:gs pos="1250">
                      <a:schemeClr val="bg2"/>
                    </a:gs>
                    <a:gs pos="100000">
                      <a:schemeClr val="bg2"/>
                    </a:gs>
                  </a:gsLst>
                  <a:lin ang="5400000" scaled="0"/>
                </a:gradFill>
                <a:latin typeface="+mn-lt"/>
                <a:ea typeface="+mn-ea"/>
                <a:cs typeface="+mn-cs"/>
              </a:defRPr>
            </a:lvl4pPr>
            <a:lvl5pPr marL="1030288"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400" kern="1200" spc="-70" baseline="0" dirty="0">
                <a:gradFill>
                  <a:gsLst>
                    <a:gs pos="1250">
                      <a:schemeClr val="bg2"/>
                    </a:gs>
                    <a:gs pos="100000">
                      <a:schemeClr val="bg2"/>
                    </a:gs>
                  </a:gsLst>
                  <a:lin ang="5400000" scaled="0"/>
                </a:gradFill>
                <a:latin typeface="+mn-lt"/>
                <a:ea typeface="+mn-ea"/>
                <a:cs typeface="+mn-cs"/>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7559941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brázek naprav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75432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rázek nalev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3007953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Úvodní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5" name="Title 1"/>
          <p:cNvSpPr>
            <a:spLocks noGrp="1"/>
          </p:cNvSpPr>
          <p:nvPr>
            <p:ph type="title"/>
          </p:nvPr>
        </p:nvSpPr>
        <p:spPr>
          <a:xfrm>
            <a:off x="519112" y="2819603"/>
            <a:ext cx="11149013" cy="1218795"/>
          </a:xfrm>
        </p:spPr>
        <p:txBody>
          <a:bodyPr/>
          <a:lstStyle>
            <a:lvl1pPr>
              <a:defRPr baseline="0">
                <a:solidFill>
                  <a:schemeClr val="tx1"/>
                </a:solidFill>
              </a:defRPr>
            </a:lvl1pPr>
          </a:lstStyle>
          <a:p>
            <a:pPr defTabSz="914400">
              <a:spcBef>
                <a:spcPts val="0"/>
              </a:spcBef>
            </a:pPr>
            <a:r>
              <a:rPr lang="en-US" sz="6000" b="0" i="0" spc="-150" baseline="0" dirty="0">
                <a:latin typeface="Segoe UI Light"/>
                <a:ea typeface="+mn-ea"/>
                <a:cs typeface="Arial"/>
              </a:rPr>
              <a:t>Click to edit Master title style</a:t>
            </a:r>
          </a:p>
        </p:txBody>
      </p:sp>
    </p:spTree>
    <p:extLst>
      <p:ext uri="{BB962C8B-B14F-4D97-AF65-F5344CB8AC3E}">
        <p14:creationId xmlns:p14="http://schemas.microsoft.com/office/powerpoint/2010/main" val="2488179646"/>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Úvodní slide s řečníke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6080" y="2276563"/>
            <a:ext cx="10237787" cy="997196"/>
          </a:xfrm>
        </p:spPr>
        <p:txBody>
          <a:bodyPr anchor="b" anchorCtr="0"/>
          <a:lstStyle>
            <a:lvl1pPr>
              <a:defRPr sz="7200" spc="-150" baseline="0">
                <a:solidFill>
                  <a:schemeClr val="tx1"/>
                </a:solidFill>
              </a:defRPr>
            </a:lvl1pPr>
          </a:lstStyle>
          <a:p>
            <a:endParaRPr lang="en-US" dirty="0"/>
          </a:p>
        </p:txBody>
      </p:sp>
      <p:sp>
        <p:nvSpPr>
          <p:cNvPr id="5" name="Text Placeholder 4"/>
          <p:cNvSpPr>
            <a:spLocks noGrp="1"/>
          </p:cNvSpPr>
          <p:nvPr>
            <p:ph type="body" sz="quarter" idx="12"/>
          </p:nvPr>
        </p:nvSpPr>
        <p:spPr>
          <a:xfrm>
            <a:off x="1835408" y="3415871"/>
            <a:ext cx="10237787" cy="498598"/>
          </a:xfrm>
        </p:spPr>
        <p:txBody>
          <a:bodyPr>
            <a:noAutofit/>
          </a:bodyPr>
          <a:lstStyle>
            <a:lvl1pPr marL="0" indent="0">
              <a:spcBef>
                <a:spcPts val="0"/>
              </a:spcBef>
              <a:buNone/>
              <a:defRPr spc="-70" baseline="0">
                <a:solidFill>
                  <a:schemeClr val="tx1"/>
                </a:solidFill>
                <a:latin typeface="+mj-lt"/>
              </a:defRPr>
            </a:lvl1pPr>
          </a:lstStyle>
          <a:p>
            <a:pPr lvl="0"/>
            <a:endParaRPr lang="en-US"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764761593"/>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P spid="7"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podkapitoly">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6" name="Title 1"/>
          <p:cNvSpPr>
            <a:spLocks noGrp="1"/>
          </p:cNvSpPr>
          <p:nvPr>
            <p:ph type="title"/>
          </p:nvPr>
        </p:nvSpPr>
        <p:spPr>
          <a:xfrm>
            <a:off x="1829259" y="2586352"/>
            <a:ext cx="10196123" cy="1024896"/>
          </a:xfrm>
        </p:spPr>
        <p:txBody>
          <a:bodyPr wrap="square">
            <a:spAutoFit/>
          </a:bodyPr>
          <a:lstStyle>
            <a:lvl1pPr>
              <a:defRPr baseline="0">
                <a:solidFill>
                  <a:schemeClr val="tx1"/>
                </a:solidFill>
              </a:defRPr>
            </a:lvl1pPr>
          </a:lstStyle>
          <a:p>
            <a:pPr algn="l" defTabSz="914400">
              <a:lnSpc>
                <a:spcPct val="90000"/>
              </a:lnSpc>
              <a:spcBef>
                <a:spcPts val="0"/>
              </a:spcBef>
              <a:buNone/>
            </a:pPr>
            <a:r>
              <a:rPr lang="en-US" sz="7400" b="0" i="0" spc="-300" baseline="0" dirty="0">
                <a:latin typeface="Segoe UI Light"/>
                <a:ea typeface="+mn-ea"/>
                <a:cs typeface="Arial"/>
              </a:rPr>
              <a:t>Click to edit Master title style</a:t>
            </a:r>
          </a:p>
        </p:txBody>
      </p:sp>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1499414891"/>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vlastnosti a 4 obrázky">
    <p:spTree>
      <p:nvGrpSpPr>
        <p:cNvPr id="1" name=""/>
        <p:cNvGrpSpPr/>
        <p:nvPr/>
      </p:nvGrpSpPr>
      <p:grpSpPr>
        <a:xfrm>
          <a:off x="0" y="0"/>
          <a:ext cx="0" cy="0"/>
          <a:chOff x="0" y="0"/>
          <a:chExt cx="0" cy="0"/>
        </a:xfrm>
      </p:grpSpPr>
      <p:sp>
        <p:nvSpPr>
          <p:cNvPr id="3" name="Title 1"/>
          <p:cNvSpPr>
            <a:spLocks noGrp="1"/>
          </p:cNvSpPr>
          <p:nvPr>
            <p:ph type="title"/>
          </p:nvPr>
        </p:nvSpPr>
        <p:spPr>
          <a:xfrm>
            <a:off x="519112" y="228600"/>
            <a:ext cx="11149013" cy="747897"/>
          </a:xfrm>
        </p:spPr>
        <p:txBody>
          <a:bodyPr/>
          <a:lstStyle/>
          <a:p>
            <a:pPr algn="l" defTabSz="914400">
              <a:lnSpc>
                <a:spcPct val="90000"/>
              </a:lnSpc>
              <a:spcBef>
                <a:spcPts val="0"/>
              </a:spcBef>
              <a:buNone/>
            </a:pPr>
            <a:r>
              <a:rPr lang="en-US" sz="5400" b="0" i="0" spc="-100" baseline="0">
                <a:latin typeface="Segoe UI Light"/>
                <a:ea typeface="+mn-ea"/>
                <a:cs typeface="Arial"/>
              </a:rPr>
              <a:t>Click to edit Master title style</a:t>
            </a:r>
            <a:endParaRPr lang="en-US" sz="5400" b="0" i="0" spc="-100" baseline="0" dirty="0">
              <a:latin typeface="Segoe UI Light"/>
              <a:ea typeface="+mn-ea"/>
              <a:cs typeface="Arial"/>
            </a:endParaRPr>
          </a:p>
        </p:txBody>
      </p:sp>
      <p:sp>
        <p:nvSpPr>
          <p:cNvPr id="5" name="Rectangle 4"/>
          <p:cNvSpPr/>
          <p:nvPr/>
        </p:nvSpPr>
        <p:spPr bwMode="auto">
          <a:xfrm>
            <a:off x="1387940" y="1390541"/>
            <a:ext cx="2279095" cy="22788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solidFill>
                <a:srgbClr val="EB3C00"/>
              </a:solidFill>
              <a:ea typeface="Segoe UI" pitchFamily="34" charset="0"/>
              <a:cs typeface="Segoe UI" pitchFamily="34" charset="0"/>
            </a:endParaRPr>
          </a:p>
        </p:txBody>
      </p:sp>
      <p:sp>
        <p:nvSpPr>
          <p:cNvPr id="6" name="TextBox 5"/>
          <p:cNvSpPr txBox="1"/>
          <p:nvPr/>
        </p:nvSpPr>
        <p:spPr>
          <a:xfrm>
            <a:off x="1472409" y="3177660"/>
            <a:ext cx="2111679" cy="415498"/>
          </a:xfrm>
          <a:prstGeom prst="rect">
            <a:avLst/>
          </a:prstGeom>
          <a:noFill/>
        </p:spPr>
        <p:txBody>
          <a:bodyPr wrap="square" lIns="0" tIns="0" rIns="0" bIns="0" rtlCol="0" anchor="b" anchorCtr="0">
            <a:spAutoFit/>
          </a:bodyPr>
          <a:lstStyle/>
          <a:p>
            <a:pPr defTabSz="914400">
              <a:lnSpc>
                <a:spcPct val="90000"/>
              </a:lnSpc>
            </a:pPr>
            <a:endParaRPr lang="en-US" sz="3000" spc="-70" dirty="0">
              <a:solidFill>
                <a:srgbClr val="FFFFFF"/>
              </a:solidFill>
              <a:latin typeface="Segoe UI Light"/>
            </a:endParaRPr>
          </a:p>
        </p:txBody>
      </p:sp>
      <p:sp>
        <p:nvSpPr>
          <p:cNvPr id="8" name="Rectangle 7"/>
          <p:cNvSpPr/>
          <p:nvPr/>
        </p:nvSpPr>
        <p:spPr bwMode="auto">
          <a:xfrm>
            <a:off x="8520431" y="3775601"/>
            <a:ext cx="2279095" cy="227909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3766342" y="3775601"/>
            <a:ext cx="2279095" cy="227909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143386" y="1390541"/>
            <a:ext cx="2279095" cy="2279095"/>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30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 Placeholder 22"/>
          <p:cNvSpPr>
            <a:spLocks noGrp="1"/>
          </p:cNvSpPr>
          <p:nvPr>
            <p:ph type="body" sz="quarter" idx="10"/>
          </p:nvPr>
        </p:nvSpPr>
        <p:spPr>
          <a:xfrm>
            <a:off x="1470888" y="3177659"/>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dirty="0"/>
              <a:t>Click to edit Master text styles</a:t>
            </a:r>
          </a:p>
        </p:txBody>
      </p:sp>
      <p:sp>
        <p:nvSpPr>
          <p:cNvPr id="24" name="Text Placeholder 22"/>
          <p:cNvSpPr>
            <a:spLocks noGrp="1"/>
          </p:cNvSpPr>
          <p:nvPr>
            <p:ph type="body" sz="quarter" idx="11"/>
          </p:nvPr>
        </p:nvSpPr>
        <p:spPr>
          <a:xfrm>
            <a:off x="3849289" y="5552601"/>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
        <p:nvSpPr>
          <p:cNvPr id="25" name="Text Placeholder 22"/>
          <p:cNvSpPr>
            <a:spLocks noGrp="1"/>
          </p:cNvSpPr>
          <p:nvPr>
            <p:ph type="body" sz="quarter" idx="12"/>
          </p:nvPr>
        </p:nvSpPr>
        <p:spPr>
          <a:xfrm>
            <a:off x="8600204" y="5545927"/>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
        <p:nvSpPr>
          <p:cNvPr id="30" name="Picture Placeholder 29"/>
          <p:cNvSpPr>
            <a:spLocks noGrp="1"/>
          </p:cNvSpPr>
          <p:nvPr>
            <p:ph type="pic" sz="quarter" idx="13"/>
          </p:nvPr>
        </p:nvSpPr>
        <p:spPr>
          <a:xfrm>
            <a:off x="3766342" y="1390541"/>
            <a:ext cx="2279095" cy="2278800"/>
          </a:xfrm>
        </p:spPr>
        <p:txBody>
          <a:bodyPr/>
          <a:lstStyle/>
          <a:p>
            <a:r>
              <a:rPr lang="en-US"/>
              <a:t>Click icon to add picture</a:t>
            </a:r>
            <a:endParaRPr lang="cs-CZ" dirty="0"/>
          </a:p>
        </p:txBody>
      </p:sp>
      <p:sp>
        <p:nvSpPr>
          <p:cNvPr id="31" name="Picture Placeholder 29"/>
          <p:cNvSpPr>
            <a:spLocks noGrp="1"/>
          </p:cNvSpPr>
          <p:nvPr>
            <p:ph type="pic" sz="quarter" idx="14"/>
          </p:nvPr>
        </p:nvSpPr>
        <p:spPr>
          <a:xfrm>
            <a:off x="1387940" y="3775601"/>
            <a:ext cx="2279095" cy="2278800"/>
          </a:xfrm>
        </p:spPr>
        <p:txBody>
          <a:bodyPr/>
          <a:lstStyle/>
          <a:p>
            <a:r>
              <a:rPr lang="en-US"/>
              <a:t>Click icon to add picture</a:t>
            </a:r>
            <a:endParaRPr lang="cs-CZ" dirty="0"/>
          </a:p>
        </p:txBody>
      </p:sp>
      <p:sp>
        <p:nvSpPr>
          <p:cNvPr id="32" name="Picture Placeholder 29"/>
          <p:cNvSpPr>
            <a:spLocks noGrp="1"/>
          </p:cNvSpPr>
          <p:nvPr>
            <p:ph type="pic" sz="quarter" idx="15"/>
          </p:nvPr>
        </p:nvSpPr>
        <p:spPr>
          <a:xfrm>
            <a:off x="6143386" y="3775601"/>
            <a:ext cx="2279095" cy="2278800"/>
          </a:xfrm>
        </p:spPr>
        <p:txBody>
          <a:bodyPr/>
          <a:lstStyle/>
          <a:p>
            <a:r>
              <a:rPr lang="en-US"/>
              <a:t>Click icon to add picture</a:t>
            </a:r>
            <a:endParaRPr lang="cs-CZ" dirty="0"/>
          </a:p>
        </p:txBody>
      </p:sp>
      <p:sp>
        <p:nvSpPr>
          <p:cNvPr id="33" name="Picture Placeholder 29"/>
          <p:cNvSpPr>
            <a:spLocks noGrp="1"/>
          </p:cNvSpPr>
          <p:nvPr>
            <p:ph type="pic" sz="quarter" idx="16"/>
          </p:nvPr>
        </p:nvSpPr>
        <p:spPr>
          <a:xfrm>
            <a:off x="8520431" y="1390541"/>
            <a:ext cx="2279095" cy="2278800"/>
          </a:xfrm>
        </p:spPr>
        <p:txBody>
          <a:bodyPr/>
          <a:lstStyle/>
          <a:p>
            <a:r>
              <a:rPr lang="en-US"/>
              <a:t>Click icon to add picture</a:t>
            </a:r>
            <a:endParaRPr lang="cs-CZ"/>
          </a:p>
        </p:txBody>
      </p:sp>
      <p:sp>
        <p:nvSpPr>
          <p:cNvPr id="34" name="Text Placeholder 22"/>
          <p:cNvSpPr>
            <a:spLocks noGrp="1"/>
          </p:cNvSpPr>
          <p:nvPr>
            <p:ph type="body" sz="quarter" idx="17"/>
          </p:nvPr>
        </p:nvSpPr>
        <p:spPr>
          <a:xfrm>
            <a:off x="6226333" y="3179158"/>
            <a:ext cx="2113200" cy="414000"/>
          </a:xfrm>
        </p:spPr>
        <p:txBody>
          <a:bodyPr anchor="b" anchorCtr="0"/>
          <a:lstStyle>
            <a:lvl1pPr marL="0" indent="0">
              <a:buNone/>
              <a:defRPr sz="3000" baseline="0">
                <a:solidFill>
                  <a:schemeClr val="bg1"/>
                </a:solidFill>
                <a:latin typeface="Segoe UI Light"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435086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10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grpId="0" nodeType="withEffect" nodePh="1">
                                  <p:stCondLst>
                                    <p:cond delay="500"/>
                                  </p:stCondLst>
                                  <p:endCondLst>
                                    <p:cond evt="begin" delay="0">
                                      <p:tn val="20"/>
                                    </p:cond>
                                  </p:end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1000"/>
                                        <p:tgtEl>
                                          <p:spTgt spid="34">
                                            <p:txEl>
                                              <p:pRg st="0" end="0"/>
                                            </p:txEl>
                                          </p:spTgt>
                                        </p:tgtEl>
                                      </p:cBhvr>
                                    </p:animEffect>
                                  </p:childTnLst>
                                </p:cTn>
                              </p:par>
                              <p:par>
                                <p:cTn id="23" presetID="10" presetClass="entr" presetSubtype="0" fill="hold" grpId="0" nodeType="withEffect" nodePh="1">
                                  <p:stCondLst>
                                    <p:cond delay="1000"/>
                                  </p:stCondLst>
                                  <p:endCondLst>
                                    <p:cond evt="begin" delay="0">
                                      <p:tn val="23"/>
                                    </p:cond>
                                  </p:end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1000"/>
                                        <p:tgtEl>
                                          <p:spTgt spid="24">
                                            <p:txEl>
                                              <p:pRg st="0" end="0"/>
                                            </p:txEl>
                                          </p:spTgt>
                                        </p:tgtEl>
                                      </p:cBhvr>
                                    </p:animEffect>
                                  </p:childTnLst>
                                </p:cTn>
                              </p:par>
                              <p:par>
                                <p:cTn id="32" presetID="10" presetClass="entr" presetSubtype="0" fill="hold" grpId="0" nodeType="withEffect" nodePh="1">
                                  <p:stCondLst>
                                    <p:cond delay="1500"/>
                                  </p:stCondLst>
                                  <p:endCondLst>
                                    <p:cond evt="begin" delay="0">
                                      <p:tn val="32"/>
                                    </p:cond>
                                  </p:end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grpId="0" nodeType="withEffect" nodePh="1">
                                  <p:stCondLst>
                                    <p:cond delay="150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2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nodePh="1">
                  <p:stCondLst>
                    <p:cond delay="150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30" grpId="0"/>
      <p:bldP spid="31" grpId="0"/>
      <p:bldP spid="32" grpId="0"/>
      <p:bldP spid="33" grpId="0"/>
      <p:bldP spid="34" grpId="0" build="p">
        <p:tmplLst>
          <p:tmpl lvl="1">
            <p:tnLst>
              <p:par>
                <p:cTn presetID="10" presetClass="entr" presetSubtype="0" fill="hold" nodeType="withEffect" nodePh="1">
                  <p:stCondLst>
                    <p:cond delay="500"/>
                  </p:stCondLst>
                  <p:endCondLst>
                    <p:cond delay="0"/>
                  </p:end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ference - loga 4×4">
    <p:spTree>
      <p:nvGrpSpPr>
        <p:cNvPr id="1" name=""/>
        <p:cNvGrpSpPr/>
        <p:nvPr/>
      </p:nvGrpSpPr>
      <p:grpSpPr>
        <a:xfrm>
          <a:off x="0" y="0"/>
          <a:ext cx="0" cy="0"/>
          <a:chOff x="0" y="0"/>
          <a:chExt cx="0" cy="0"/>
        </a:xfrm>
      </p:grpSpPr>
      <p:sp>
        <p:nvSpPr>
          <p:cNvPr id="3" name="Nadpis 2"/>
          <p:cNvSpPr>
            <a:spLocks noGrp="1"/>
          </p:cNvSpPr>
          <p:nvPr>
            <p:ph type="title"/>
          </p:nvPr>
        </p:nvSpPr>
        <p:spPr>
          <a:xfrm>
            <a:off x="519112" y="228600"/>
            <a:ext cx="11149013" cy="747897"/>
          </a:xfrm>
        </p:spPr>
        <p:txBody>
          <a:bodyPr/>
          <a:lstStyle/>
          <a:p>
            <a:r>
              <a:rPr lang="en-US"/>
              <a:t>Click to edit Master title style</a:t>
            </a:r>
            <a:endParaRPr lang="cs-CZ" dirty="0"/>
          </a:p>
        </p:txBody>
      </p:sp>
      <p:sp>
        <p:nvSpPr>
          <p:cNvPr id="29" name="Picture Placeholder 28"/>
          <p:cNvSpPr>
            <a:spLocks noGrp="1"/>
          </p:cNvSpPr>
          <p:nvPr>
            <p:ph type="pic" sz="quarter" idx="10"/>
          </p:nvPr>
        </p:nvSpPr>
        <p:spPr>
          <a:xfrm>
            <a:off x="1363663" y="1744663"/>
            <a:ext cx="1440000" cy="810000"/>
          </a:xfrm>
          <a:ln>
            <a:noFill/>
          </a:ln>
        </p:spPr>
        <p:txBody>
          <a:bodyPr>
            <a:noAutofit/>
          </a:bodyPr>
          <a:lstStyle>
            <a:lvl1pPr>
              <a:defRPr sz="2000" baseline="0"/>
            </a:lvl1pPr>
          </a:lstStyle>
          <a:p>
            <a:r>
              <a:rPr lang="en-US" dirty="0"/>
              <a:t>Click icon to add picture</a:t>
            </a:r>
            <a:endParaRPr lang="cs-CZ" dirty="0"/>
          </a:p>
        </p:txBody>
      </p:sp>
      <p:sp>
        <p:nvSpPr>
          <p:cNvPr id="30" name="Picture Placeholder 28"/>
          <p:cNvSpPr>
            <a:spLocks noGrp="1"/>
          </p:cNvSpPr>
          <p:nvPr>
            <p:ph type="pic" sz="quarter" idx="11"/>
          </p:nvPr>
        </p:nvSpPr>
        <p:spPr>
          <a:xfrm>
            <a:off x="4018428" y="1744663"/>
            <a:ext cx="1440000" cy="810000"/>
          </a:xfrm>
        </p:spPr>
        <p:txBody>
          <a:bodyPr/>
          <a:lstStyle>
            <a:lvl1pPr>
              <a:defRPr sz="2000"/>
            </a:lvl1pPr>
          </a:lstStyle>
          <a:p>
            <a:r>
              <a:rPr lang="en-US" dirty="0"/>
              <a:t>Click icon to add picture</a:t>
            </a:r>
            <a:endParaRPr lang="cs-CZ" dirty="0"/>
          </a:p>
        </p:txBody>
      </p:sp>
      <p:sp>
        <p:nvSpPr>
          <p:cNvPr id="31" name="Picture Placeholder 28"/>
          <p:cNvSpPr>
            <a:spLocks noGrp="1"/>
          </p:cNvSpPr>
          <p:nvPr>
            <p:ph type="pic" sz="quarter" idx="12"/>
          </p:nvPr>
        </p:nvSpPr>
        <p:spPr>
          <a:xfrm>
            <a:off x="6673193" y="1744663"/>
            <a:ext cx="1440000" cy="810000"/>
          </a:xfrm>
        </p:spPr>
        <p:txBody>
          <a:bodyPr/>
          <a:lstStyle>
            <a:lvl1pPr>
              <a:defRPr sz="2000" baseline="0"/>
            </a:lvl1pPr>
          </a:lstStyle>
          <a:p>
            <a:r>
              <a:rPr lang="en-US" dirty="0"/>
              <a:t>Click icon to add picture</a:t>
            </a:r>
            <a:endParaRPr lang="cs-CZ" dirty="0"/>
          </a:p>
        </p:txBody>
      </p:sp>
      <p:sp>
        <p:nvSpPr>
          <p:cNvPr id="32" name="Picture Placeholder 28"/>
          <p:cNvSpPr>
            <a:spLocks noGrp="1"/>
          </p:cNvSpPr>
          <p:nvPr>
            <p:ph type="pic" sz="quarter" idx="13"/>
          </p:nvPr>
        </p:nvSpPr>
        <p:spPr>
          <a:xfrm>
            <a:off x="9327958" y="1744663"/>
            <a:ext cx="1440000" cy="810000"/>
          </a:xfrm>
        </p:spPr>
        <p:txBody>
          <a:bodyPr/>
          <a:lstStyle>
            <a:lvl1pPr>
              <a:defRPr sz="2000" baseline="0"/>
            </a:lvl1pPr>
          </a:lstStyle>
          <a:p>
            <a:r>
              <a:rPr lang="en-US" dirty="0"/>
              <a:t>Click icon to add picture</a:t>
            </a:r>
            <a:endParaRPr lang="cs-CZ" dirty="0"/>
          </a:p>
        </p:txBody>
      </p:sp>
      <p:sp>
        <p:nvSpPr>
          <p:cNvPr id="33" name="Picture Placeholder 28"/>
          <p:cNvSpPr>
            <a:spLocks noGrp="1"/>
          </p:cNvSpPr>
          <p:nvPr>
            <p:ph type="pic" sz="quarter" idx="14"/>
          </p:nvPr>
        </p:nvSpPr>
        <p:spPr>
          <a:xfrm>
            <a:off x="9327958" y="4100507"/>
            <a:ext cx="1440000" cy="810000"/>
          </a:xfrm>
        </p:spPr>
        <p:txBody>
          <a:bodyPr/>
          <a:lstStyle>
            <a:lvl1pPr>
              <a:defRPr sz="2000"/>
            </a:lvl1pPr>
          </a:lstStyle>
          <a:p>
            <a:r>
              <a:rPr lang="en-US" dirty="0"/>
              <a:t>Click icon to add picture</a:t>
            </a:r>
            <a:endParaRPr lang="cs-CZ" dirty="0"/>
          </a:p>
        </p:txBody>
      </p:sp>
      <p:sp>
        <p:nvSpPr>
          <p:cNvPr id="34" name="Picture Placeholder 28"/>
          <p:cNvSpPr>
            <a:spLocks noGrp="1"/>
          </p:cNvSpPr>
          <p:nvPr>
            <p:ph type="pic" sz="quarter" idx="15"/>
          </p:nvPr>
        </p:nvSpPr>
        <p:spPr>
          <a:xfrm>
            <a:off x="4018428" y="2923094"/>
            <a:ext cx="1440000" cy="810000"/>
          </a:xfrm>
        </p:spPr>
        <p:txBody>
          <a:bodyPr/>
          <a:lstStyle>
            <a:lvl1pPr>
              <a:defRPr sz="2000"/>
            </a:lvl1pPr>
          </a:lstStyle>
          <a:p>
            <a:r>
              <a:rPr lang="en-US" dirty="0"/>
              <a:t>Click icon to add picture</a:t>
            </a:r>
            <a:endParaRPr lang="cs-CZ" dirty="0"/>
          </a:p>
        </p:txBody>
      </p:sp>
      <p:sp>
        <p:nvSpPr>
          <p:cNvPr id="35" name="Picture Placeholder 28"/>
          <p:cNvSpPr>
            <a:spLocks noGrp="1"/>
          </p:cNvSpPr>
          <p:nvPr>
            <p:ph type="pic" sz="quarter" idx="16"/>
          </p:nvPr>
        </p:nvSpPr>
        <p:spPr>
          <a:xfrm>
            <a:off x="9327958" y="2922585"/>
            <a:ext cx="1440000" cy="810000"/>
          </a:xfrm>
        </p:spPr>
        <p:txBody>
          <a:bodyPr/>
          <a:lstStyle>
            <a:lvl1pPr>
              <a:defRPr sz="2000"/>
            </a:lvl1pPr>
          </a:lstStyle>
          <a:p>
            <a:r>
              <a:rPr lang="en-US" dirty="0"/>
              <a:t>Click icon to add picture</a:t>
            </a:r>
            <a:endParaRPr lang="cs-CZ" dirty="0"/>
          </a:p>
        </p:txBody>
      </p:sp>
      <p:sp>
        <p:nvSpPr>
          <p:cNvPr id="36" name="Picture Placeholder 28"/>
          <p:cNvSpPr>
            <a:spLocks noGrp="1"/>
          </p:cNvSpPr>
          <p:nvPr>
            <p:ph type="pic" sz="quarter" idx="17"/>
          </p:nvPr>
        </p:nvSpPr>
        <p:spPr>
          <a:xfrm>
            <a:off x="6673193" y="2922585"/>
            <a:ext cx="1440000" cy="810000"/>
          </a:xfrm>
        </p:spPr>
        <p:txBody>
          <a:bodyPr/>
          <a:lstStyle>
            <a:lvl1pPr>
              <a:defRPr sz="2000" baseline="0"/>
            </a:lvl1pPr>
          </a:lstStyle>
          <a:p>
            <a:r>
              <a:rPr lang="en-US" dirty="0"/>
              <a:t>Click icon to add picture</a:t>
            </a:r>
            <a:endParaRPr lang="cs-CZ" dirty="0"/>
          </a:p>
        </p:txBody>
      </p:sp>
      <p:sp>
        <p:nvSpPr>
          <p:cNvPr id="37" name="Picture Placeholder 28"/>
          <p:cNvSpPr>
            <a:spLocks noGrp="1"/>
          </p:cNvSpPr>
          <p:nvPr>
            <p:ph type="pic" sz="quarter" idx="18"/>
          </p:nvPr>
        </p:nvSpPr>
        <p:spPr>
          <a:xfrm>
            <a:off x="1363663" y="4101525"/>
            <a:ext cx="1440000" cy="810000"/>
          </a:xfrm>
        </p:spPr>
        <p:txBody>
          <a:bodyPr/>
          <a:lstStyle>
            <a:lvl1pPr>
              <a:defRPr sz="2000"/>
            </a:lvl1pPr>
          </a:lstStyle>
          <a:p>
            <a:r>
              <a:rPr lang="en-US" dirty="0"/>
              <a:t>Click icon to add picture</a:t>
            </a:r>
            <a:endParaRPr lang="cs-CZ" dirty="0"/>
          </a:p>
        </p:txBody>
      </p:sp>
      <p:sp>
        <p:nvSpPr>
          <p:cNvPr id="38" name="Picture Placeholder 28"/>
          <p:cNvSpPr>
            <a:spLocks noGrp="1"/>
          </p:cNvSpPr>
          <p:nvPr>
            <p:ph type="pic" sz="quarter" idx="19"/>
          </p:nvPr>
        </p:nvSpPr>
        <p:spPr>
          <a:xfrm>
            <a:off x="4018428" y="4101525"/>
            <a:ext cx="1440000" cy="810000"/>
          </a:xfrm>
        </p:spPr>
        <p:txBody>
          <a:bodyPr/>
          <a:lstStyle>
            <a:lvl1pPr>
              <a:defRPr sz="2000"/>
            </a:lvl1pPr>
          </a:lstStyle>
          <a:p>
            <a:r>
              <a:rPr lang="en-US" dirty="0"/>
              <a:t>Click icon to add picture</a:t>
            </a:r>
            <a:endParaRPr lang="cs-CZ" dirty="0"/>
          </a:p>
        </p:txBody>
      </p:sp>
      <p:sp>
        <p:nvSpPr>
          <p:cNvPr id="39" name="Picture Placeholder 28"/>
          <p:cNvSpPr>
            <a:spLocks noGrp="1"/>
          </p:cNvSpPr>
          <p:nvPr>
            <p:ph type="pic" sz="quarter" idx="20"/>
          </p:nvPr>
        </p:nvSpPr>
        <p:spPr>
          <a:xfrm>
            <a:off x="6673193" y="4100507"/>
            <a:ext cx="1440000" cy="810000"/>
          </a:xfrm>
        </p:spPr>
        <p:txBody>
          <a:bodyPr/>
          <a:lstStyle>
            <a:lvl1pPr>
              <a:defRPr sz="2000"/>
            </a:lvl1pPr>
          </a:lstStyle>
          <a:p>
            <a:r>
              <a:rPr lang="en-US" dirty="0"/>
              <a:t>Click icon to add picture</a:t>
            </a:r>
            <a:endParaRPr lang="cs-CZ" dirty="0"/>
          </a:p>
        </p:txBody>
      </p:sp>
      <p:sp>
        <p:nvSpPr>
          <p:cNvPr id="40" name="Picture Placeholder 28"/>
          <p:cNvSpPr>
            <a:spLocks noGrp="1"/>
          </p:cNvSpPr>
          <p:nvPr>
            <p:ph type="pic" sz="quarter" idx="21"/>
          </p:nvPr>
        </p:nvSpPr>
        <p:spPr>
          <a:xfrm>
            <a:off x="1363663" y="2923094"/>
            <a:ext cx="1440000" cy="810000"/>
          </a:xfrm>
        </p:spPr>
        <p:txBody>
          <a:bodyPr/>
          <a:lstStyle>
            <a:lvl1pPr>
              <a:defRPr sz="2000"/>
            </a:lvl1pPr>
          </a:lstStyle>
          <a:p>
            <a:r>
              <a:rPr lang="en-US" dirty="0"/>
              <a:t>Click icon to add picture</a:t>
            </a:r>
            <a:endParaRPr lang="cs-CZ" dirty="0"/>
          </a:p>
        </p:txBody>
      </p:sp>
      <p:sp>
        <p:nvSpPr>
          <p:cNvPr id="41" name="Picture Placeholder 28"/>
          <p:cNvSpPr>
            <a:spLocks noGrp="1"/>
          </p:cNvSpPr>
          <p:nvPr>
            <p:ph type="pic" sz="quarter" idx="22"/>
          </p:nvPr>
        </p:nvSpPr>
        <p:spPr>
          <a:xfrm>
            <a:off x="9327958" y="5278428"/>
            <a:ext cx="1440000" cy="810000"/>
          </a:xfrm>
        </p:spPr>
        <p:txBody>
          <a:bodyPr/>
          <a:lstStyle>
            <a:lvl1pPr>
              <a:defRPr sz="2000"/>
            </a:lvl1pPr>
          </a:lstStyle>
          <a:p>
            <a:r>
              <a:rPr lang="en-US" dirty="0"/>
              <a:t>Click icon to add picture</a:t>
            </a:r>
            <a:endParaRPr lang="cs-CZ" dirty="0"/>
          </a:p>
        </p:txBody>
      </p:sp>
      <p:sp>
        <p:nvSpPr>
          <p:cNvPr id="42" name="Picture Placeholder 28"/>
          <p:cNvSpPr>
            <a:spLocks noGrp="1"/>
          </p:cNvSpPr>
          <p:nvPr>
            <p:ph type="pic" sz="quarter" idx="23"/>
          </p:nvPr>
        </p:nvSpPr>
        <p:spPr>
          <a:xfrm>
            <a:off x="1363663" y="5279957"/>
            <a:ext cx="1440000" cy="810000"/>
          </a:xfrm>
        </p:spPr>
        <p:txBody>
          <a:bodyPr/>
          <a:lstStyle>
            <a:lvl1pPr>
              <a:defRPr sz="2000"/>
            </a:lvl1pPr>
          </a:lstStyle>
          <a:p>
            <a:r>
              <a:rPr lang="en-US" dirty="0"/>
              <a:t>Click icon to add picture</a:t>
            </a:r>
            <a:endParaRPr lang="cs-CZ" dirty="0"/>
          </a:p>
        </p:txBody>
      </p:sp>
      <p:sp>
        <p:nvSpPr>
          <p:cNvPr id="43" name="Picture Placeholder 28"/>
          <p:cNvSpPr>
            <a:spLocks noGrp="1"/>
          </p:cNvSpPr>
          <p:nvPr>
            <p:ph type="pic" sz="quarter" idx="24"/>
          </p:nvPr>
        </p:nvSpPr>
        <p:spPr>
          <a:xfrm>
            <a:off x="4018428" y="5279957"/>
            <a:ext cx="1440000" cy="810000"/>
          </a:xfrm>
        </p:spPr>
        <p:txBody>
          <a:bodyPr/>
          <a:lstStyle>
            <a:lvl1pPr>
              <a:defRPr sz="2000" baseline="0"/>
            </a:lvl1pPr>
          </a:lstStyle>
          <a:p>
            <a:r>
              <a:rPr lang="en-US" dirty="0"/>
              <a:t>Click icon to add picture</a:t>
            </a:r>
            <a:endParaRPr lang="cs-CZ" dirty="0"/>
          </a:p>
        </p:txBody>
      </p:sp>
      <p:sp>
        <p:nvSpPr>
          <p:cNvPr id="44" name="Picture Placeholder 28"/>
          <p:cNvSpPr>
            <a:spLocks noGrp="1"/>
          </p:cNvSpPr>
          <p:nvPr>
            <p:ph type="pic" sz="quarter" idx="25"/>
          </p:nvPr>
        </p:nvSpPr>
        <p:spPr>
          <a:xfrm>
            <a:off x="6673193" y="5278428"/>
            <a:ext cx="1440000" cy="810000"/>
          </a:xfrm>
        </p:spPr>
        <p:txBody>
          <a:bodyPr/>
          <a:lstStyle>
            <a:lvl1pPr>
              <a:defRPr sz="2000"/>
            </a:lvl1pPr>
          </a:lstStyle>
          <a:p>
            <a:r>
              <a:rPr lang="en-US" dirty="0"/>
              <a:t>Click icon to add picture</a:t>
            </a:r>
            <a:endParaRPr lang="cs-CZ" dirty="0"/>
          </a:p>
        </p:txBody>
      </p:sp>
    </p:spTree>
    <p:extLst>
      <p:ext uri="{BB962C8B-B14F-4D97-AF65-F5344CB8AC3E}">
        <p14:creationId xmlns:p14="http://schemas.microsoft.com/office/powerpoint/2010/main" val="10423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nodePh="1">
                                  <p:stCondLst>
                                    <p:cond delay="750"/>
                                  </p:stCondLst>
                                  <p:endCondLst>
                                    <p:cond evt="begin" delay="0">
                                      <p:tn val="14"/>
                                    </p:cond>
                                  </p:end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nodePh="1">
                                  <p:stCondLst>
                                    <p:cond delay="1000"/>
                                  </p:stCondLst>
                                  <p:endCondLst>
                                    <p:cond evt="begin" delay="0">
                                      <p:tn val="17"/>
                                    </p:cond>
                                  </p:end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nodePh="1">
                                  <p:stCondLst>
                                    <p:cond delay="750"/>
                                  </p:stCondLst>
                                  <p:endCondLst>
                                    <p:cond evt="begin" delay="0">
                                      <p:tn val="20"/>
                                    </p:cond>
                                  </p:end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nodePh="1">
                                  <p:stCondLst>
                                    <p:cond delay="50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nodePh="1">
                                  <p:stCondLst>
                                    <p:cond delay="250"/>
                                  </p:stCondLst>
                                  <p:endCondLst>
                                    <p:cond evt="begin" delay="0">
                                      <p:tn val="26"/>
                                    </p:cond>
                                  </p:end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nodePh="1">
                                  <p:stCondLst>
                                    <p:cond delay="500"/>
                                  </p:stCondLst>
                                  <p:endCondLst>
                                    <p:cond evt="begin" delay="0">
                                      <p:tn val="29"/>
                                    </p:cond>
                                  </p:end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nodePh="1">
                                  <p:stCondLst>
                                    <p:cond delay="750"/>
                                  </p:stCondLst>
                                  <p:endCondLst>
                                    <p:cond evt="begin" delay="0">
                                      <p:tn val="32"/>
                                    </p:cond>
                                  </p:end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nodePh="1">
                                  <p:stCondLst>
                                    <p:cond delay="100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nodePh="1">
                                  <p:stCondLst>
                                    <p:cond delay="1250"/>
                                  </p:stCondLst>
                                  <p:endCondLst>
                                    <p:cond evt="begin" delay="0">
                                      <p:tn val="38"/>
                                    </p:cond>
                                  </p:end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nodePh="1">
                                  <p:stCondLst>
                                    <p:cond delay="1250"/>
                                  </p:stCondLst>
                                  <p:endCondLst>
                                    <p:cond evt="begin" delay="0">
                                      <p:tn val="44"/>
                                    </p:cond>
                                  </p:end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nodePh="1">
                                  <p:stCondLst>
                                    <p:cond delay="100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nodePh="1">
                                  <p:stCondLst>
                                    <p:cond delay="750"/>
                                  </p:stCondLst>
                                  <p:endCondLst>
                                    <p:cond evt="begin" delay="0">
                                      <p:tn val="50"/>
                                    </p:cond>
                                  </p:end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rázek zákazníka s citací a loge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825" cy="6858000"/>
          </a:xfrm>
        </p:spPr>
        <p:txBody>
          <a:bodyPr/>
          <a:lstStyle/>
          <a:p>
            <a:r>
              <a:rPr lang="en-US" dirty="0"/>
              <a:t>Click icon to add picture</a:t>
            </a:r>
            <a:endParaRPr lang="cs-CZ" dirty="0"/>
          </a:p>
        </p:txBody>
      </p:sp>
      <p:sp>
        <p:nvSpPr>
          <p:cNvPr id="16" name="Picture Placeholder 15"/>
          <p:cNvSpPr>
            <a:spLocks noGrp="1"/>
          </p:cNvSpPr>
          <p:nvPr>
            <p:ph type="pic" sz="quarter" idx="13"/>
          </p:nvPr>
        </p:nvSpPr>
        <p:spPr>
          <a:xfrm>
            <a:off x="8680865" y="5498506"/>
            <a:ext cx="3402000" cy="1234800"/>
          </a:xfrm>
          <a:solidFill>
            <a:schemeClr val="bg1"/>
          </a:solidFill>
        </p:spPr>
        <p:txBody>
          <a:bodyPr/>
          <a:lstStyle/>
          <a:p>
            <a:r>
              <a:rPr lang="en-US" dirty="0"/>
              <a:t>Click icon to add picture</a:t>
            </a:r>
            <a:endParaRPr lang="cs-CZ" dirty="0"/>
          </a:p>
        </p:txBody>
      </p:sp>
      <p:sp>
        <p:nvSpPr>
          <p:cNvPr id="11" name="Content Placeholder 10"/>
          <p:cNvSpPr>
            <a:spLocks noGrp="1"/>
          </p:cNvSpPr>
          <p:nvPr>
            <p:ph sz="quarter" idx="15"/>
          </p:nvPr>
        </p:nvSpPr>
        <p:spPr>
          <a:xfrm>
            <a:off x="165649" y="4156361"/>
            <a:ext cx="8514608" cy="2576945"/>
          </a:xfrm>
          <a:solidFill>
            <a:schemeClr val="tx2"/>
          </a:solidFill>
          <a:ln>
            <a:noFill/>
          </a:ln>
        </p:spPr>
        <p:txBody>
          <a:bodyPr/>
          <a:lstStyle>
            <a:lvl1pPr marL="0" indent="0">
              <a:buNone/>
              <a:defRPr>
                <a:noFill/>
              </a:defRPr>
            </a:lvl1pPr>
          </a:lstStyle>
          <a:p>
            <a:pPr lvl="0"/>
            <a:endParaRPr lang="cs-CZ" dirty="0"/>
          </a:p>
        </p:txBody>
      </p:sp>
      <p:sp>
        <p:nvSpPr>
          <p:cNvPr id="12" name="Text Placeholder 11"/>
          <p:cNvSpPr>
            <a:spLocks noGrp="1"/>
          </p:cNvSpPr>
          <p:nvPr>
            <p:ph type="body" sz="quarter" idx="11"/>
          </p:nvPr>
        </p:nvSpPr>
        <p:spPr>
          <a:xfrm>
            <a:off x="386671" y="5096766"/>
            <a:ext cx="8044810" cy="1023212"/>
          </a:xfrm>
        </p:spPr>
        <p:txBody>
          <a:bodyPr lIns="90000" tIns="90000" rIns="90000" bIns="90000" anchor="t" anchorCtr="0"/>
          <a:lstStyle>
            <a:lvl1pPr marL="0" indent="0">
              <a:buNone/>
              <a:defRPr sz="2000" spc="0" baseline="0">
                <a:solidFill>
                  <a:schemeClr val="bg1"/>
                </a:solidFill>
                <a:latin typeface="Segoe UI Light" panose="020B0502040204020203" pitchFamily="34" charset="0"/>
              </a:defRPr>
            </a:lvl1pPr>
          </a:lstStyle>
          <a:p>
            <a:pPr lvl="0"/>
            <a:endParaRPr lang="en-US" dirty="0"/>
          </a:p>
        </p:txBody>
      </p:sp>
      <p:sp>
        <p:nvSpPr>
          <p:cNvPr id="14" name="Text Placeholder 13"/>
          <p:cNvSpPr>
            <a:spLocks noGrp="1"/>
          </p:cNvSpPr>
          <p:nvPr>
            <p:ph type="body" sz="quarter" idx="12"/>
          </p:nvPr>
        </p:nvSpPr>
        <p:spPr>
          <a:xfrm>
            <a:off x="386671" y="6149300"/>
            <a:ext cx="8046166" cy="331200"/>
          </a:xfrm>
        </p:spPr>
        <p:txBody>
          <a:bodyPr lIns="90000" tIns="90000" rIns="90000" bIns="90000" anchor="ctr" anchorCtr="0"/>
          <a:lstStyle>
            <a:lvl1pPr marL="0" marR="0" indent="0" algn="r" defTabSz="914363" rtl="0" eaLnBrk="1" fontAlgn="auto" latinLnBrk="0" hangingPunct="1">
              <a:lnSpc>
                <a:spcPct val="90000"/>
              </a:lnSpc>
              <a:spcBef>
                <a:spcPct val="20000"/>
              </a:spcBef>
              <a:spcAft>
                <a:spcPts val="0"/>
              </a:spcAft>
              <a:buClrTx/>
              <a:buSzPct val="80000"/>
              <a:buFont typeface="Arial" pitchFamily="34" charset="0"/>
              <a:buNone/>
              <a:tabLst/>
              <a:defRPr lang="cs-CZ" sz="2000" kern="1200" spc="0" baseline="0" dirty="0" smtClean="0">
                <a:solidFill>
                  <a:schemeClr val="bg1"/>
                </a:solidFill>
                <a:latin typeface="Segoe UI Light" panose="020B0502040204020203" pitchFamily="34" charset="0"/>
                <a:ea typeface="+mn-ea"/>
                <a:cs typeface="+mn-cs"/>
              </a:defRPr>
            </a:lvl1pPr>
          </a:lstStyle>
          <a:p>
            <a:pPr marL="0" marR="0" lvl="0" indent="0" algn="r" defTabSz="914363" rtl="0" eaLnBrk="1" fontAlgn="auto" latinLnBrk="0" hangingPunct="1">
              <a:lnSpc>
                <a:spcPct val="90000"/>
              </a:lnSpc>
              <a:spcBef>
                <a:spcPct val="20000"/>
              </a:spcBef>
              <a:spcAft>
                <a:spcPts val="0"/>
              </a:spcAft>
              <a:buClrTx/>
              <a:buSzPct val="80000"/>
              <a:buFont typeface="Arial" pitchFamily="34" charset="0"/>
              <a:buNone/>
              <a:tabLst/>
              <a:defRPr/>
            </a:pPr>
            <a:endParaRPr lang="en-US" sz="2000" dirty="0">
              <a:solidFill>
                <a:schemeClr val="bg1"/>
              </a:solidFill>
              <a:latin typeface="+mj-lt"/>
            </a:endParaRPr>
          </a:p>
        </p:txBody>
      </p:sp>
      <p:sp>
        <p:nvSpPr>
          <p:cNvPr id="9" name="Text Placeholder 8"/>
          <p:cNvSpPr>
            <a:spLocks noGrp="1"/>
          </p:cNvSpPr>
          <p:nvPr>
            <p:ph type="body" sz="quarter" idx="14"/>
          </p:nvPr>
        </p:nvSpPr>
        <p:spPr>
          <a:xfrm>
            <a:off x="455494" y="4348418"/>
            <a:ext cx="8046000" cy="748800"/>
          </a:xfrm>
        </p:spPr>
        <p:txBody>
          <a:bodyPr/>
          <a:lstStyle>
            <a:lvl1pPr marL="0" indent="0">
              <a:buNone/>
              <a:defRPr sz="4000" spc="-100" baseline="0">
                <a:solidFill>
                  <a:schemeClr val="bg1"/>
                </a:solidFill>
                <a:latin typeface="Segoe UI Light" panose="020B0502040204020203" pitchFamily="34" charset="0"/>
              </a:defRPr>
            </a:lvl1pPr>
          </a:lstStyle>
          <a:p>
            <a:pPr lvl="0"/>
            <a:endParaRPr lang="cs-CZ" dirty="0"/>
          </a:p>
        </p:txBody>
      </p:sp>
    </p:spTree>
    <p:extLst>
      <p:ext uri="{BB962C8B-B14F-4D97-AF65-F5344CB8AC3E}">
        <p14:creationId xmlns:p14="http://schemas.microsoft.com/office/powerpoint/2010/main" val="3857127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bg/>
                                          </p:spTgt>
                                        </p:tgtEl>
                                        <p:attrNameLst>
                                          <p:attrName>style.visibility</p:attrName>
                                        </p:attrNameLst>
                                      </p:cBhvr>
                                      <p:to>
                                        <p:strVal val="visible"/>
                                      </p:to>
                                    </p:set>
                                    <p:anim calcmode="lin" valueType="num">
                                      <p:cBhvr additive="base">
                                        <p:cTn id="23"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0"/>
                                  </p:stCondLst>
                                  <p:endCondLst>
                                    <p:cond evt="begin" delay="0">
                                      <p:tn val="25"/>
                                    </p:cond>
                                  </p:end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build="p" animBg="1">
        <p:tmplLst>
          <p:tmpl>
            <p:tnLst>
              <p:par>
                <p:cTn presetID="2" presetClass="entr" presetSubtype="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ference - loga 4×4">
    <p:spTree>
      <p:nvGrpSpPr>
        <p:cNvPr id="1" name=""/>
        <p:cNvGrpSpPr/>
        <p:nvPr/>
      </p:nvGrpSpPr>
      <p:grpSpPr>
        <a:xfrm>
          <a:off x="0" y="0"/>
          <a:ext cx="0" cy="0"/>
          <a:chOff x="0" y="0"/>
          <a:chExt cx="0" cy="0"/>
        </a:xfrm>
      </p:grpSpPr>
      <p:sp>
        <p:nvSpPr>
          <p:cNvPr id="3" name="Nadpis 2"/>
          <p:cNvSpPr>
            <a:spLocks noGrp="1"/>
          </p:cNvSpPr>
          <p:nvPr>
            <p:ph type="title"/>
          </p:nvPr>
        </p:nvSpPr>
        <p:spPr>
          <a:xfrm>
            <a:off x="519112" y="228600"/>
            <a:ext cx="11149013" cy="747897"/>
          </a:xfrm>
        </p:spPr>
        <p:txBody>
          <a:bodyPr/>
          <a:lstStyle/>
          <a:p>
            <a:r>
              <a:rPr lang="cs-CZ"/>
              <a:t>Kliknutím lze upravit styl.</a:t>
            </a:r>
            <a:endParaRPr lang="cs-CZ" dirty="0"/>
          </a:p>
        </p:txBody>
      </p:sp>
      <p:sp>
        <p:nvSpPr>
          <p:cNvPr id="29" name="Picture Placeholder 28"/>
          <p:cNvSpPr>
            <a:spLocks noGrp="1"/>
          </p:cNvSpPr>
          <p:nvPr>
            <p:ph type="pic" sz="quarter" idx="10"/>
          </p:nvPr>
        </p:nvSpPr>
        <p:spPr>
          <a:xfrm>
            <a:off x="1363663" y="1744663"/>
            <a:ext cx="1440000" cy="810000"/>
          </a:xfrm>
          <a:ln>
            <a:noFill/>
          </a:ln>
        </p:spPr>
        <p:txBody>
          <a:bodyPr>
            <a:noAutofit/>
          </a:bodyPr>
          <a:lstStyle>
            <a:lvl1pPr>
              <a:defRPr sz="2000" baseline="0"/>
            </a:lvl1pPr>
          </a:lstStyle>
          <a:p>
            <a:r>
              <a:rPr lang="cs-CZ"/>
              <a:t>Kliknutím na ikonu přidáte obrázek.</a:t>
            </a:r>
            <a:endParaRPr lang="cs-CZ" dirty="0"/>
          </a:p>
        </p:txBody>
      </p:sp>
      <p:sp>
        <p:nvSpPr>
          <p:cNvPr id="30" name="Picture Placeholder 28"/>
          <p:cNvSpPr>
            <a:spLocks noGrp="1"/>
          </p:cNvSpPr>
          <p:nvPr>
            <p:ph type="pic" sz="quarter" idx="11"/>
          </p:nvPr>
        </p:nvSpPr>
        <p:spPr>
          <a:xfrm>
            <a:off x="4018428" y="1744663"/>
            <a:ext cx="1440000" cy="810000"/>
          </a:xfrm>
        </p:spPr>
        <p:txBody>
          <a:bodyPr/>
          <a:lstStyle>
            <a:lvl1pPr>
              <a:defRPr sz="2000"/>
            </a:lvl1pPr>
          </a:lstStyle>
          <a:p>
            <a:r>
              <a:rPr lang="cs-CZ"/>
              <a:t>Kliknutím na ikonu přidáte obrázek.</a:t>
            </a:r>
            <a:endParaRPr lang="cs-CZ" dirty="0"/>
          </a:p>
        </p:txBody>
      </p:sp>
      <p:sp>
        <p:nvSpPr>
          <p:cNvPr id="31" name="Picture Placeholder 28"/>
          <p:cNvSpPr>
            <a:spLocks noGrp="1"/>
          </p:cNvSpPr>
          <p:nvPr>
            <p:ph type="pic" sz="quarter" idx="12"/>
          </p:nvPr>
        </p:nvSpPr>
        <p:spPr>
          <a:xfrm>
            <a:off x="6673193" y="1744663"/>
            <a:ext cx="1440000" cy="810000"/>
          </a:xfrm>
        </p:spPr>
        <p:txBody>
          <a:bodyPr/>
          <a:lstStyle>
            <a:lvl1pPr>
              <a:defRPr sz="2000" baseline="0"/>
            </a:lvl1pPr>
          </a:lstStyle>
          <a:p>
            <a:r>
              <a:rPr lang="cs-CZ"/>
              <a:t>Kliknutím na ikonu přidáte obrázek.</a:t>
            </a:r>
            <a:endParaRPr lang="cs-CZ" dirty="0"/>
          </a:p>
        </p:txBody>
      </p:sp>
      <p:sp>
        <p:nvSpPr>
          <p:cNvPr id="32" name="Picture Placeholder 28"/>
          <p:cNvSpPr>
            <a:spLocks noGrp="1"/>
          </p:cNvSpPr>
          <p:nvPr>
            <p:ph type="pic" sz="quarter" idx="13"/>
          </p:nvPr>
        </p:nvSpPr>
        <p:spPr>
          <a:xfrm>
            <a:off x="9327958" y="1744663"/>
            <a:ext cx="1440000" cy="810000"/>
          </a:xfrm>
        </p:spPr>
        <p:txBody>
          <a:bodyPr/>
          <a:lstStyle>
            <a:lvl1pPr>
              <a:defRPr sz="2000" baseline="0"/>
            </a:lvl1pPr>
          </a:lstStyle>
          <a:p>
            <a:r>
              <a:rPr lang="cs-CZ"/>
              <a:t>Kliknutím na ikonu přidáte obrázek.</a:t>
            </a:r>
            <a:endParaRPr lang="cs-CZ" dirty="0"/>
          </a:p>
        </p:txBody>
      </p:sp>
      <p:sp>
        <p:nvSpPr>
          <p:cNvPr id="33" name="Picture Placeholder 28"/>
          <p:cNvSpPr>
            <a:spLocks noGrp="1"/>
          </p:cNvSpPr>
          <p:nvPr>
            <p:ph type="pic" sz="quarter" idx="14"/>
          </p:nvPr>
        </p:nvSpPr>
        <p:spPr>
          <a:xfrm>
            <a:off x="9327958" y="4100507"/>
            <a:ext cx="1440000" cy="810000"/>
          </a:xfrm>
        </p:spPr>
        <p:txBody>
          <a:bodyPr/>
          <a:lstStyle>
            <a:lvl1pPr>
              <a:defRPr sz="2000"/>
            </a:lvl1pPr>
          </a:lstStyle>
          <a:p>
            <a:r>
              <a:rPr lang="cs-CZ"/>
              <a:t>Kliknutím na ikonu přidáte obrázek.</a:t>
            </a:r>
            <a:endParaRPr lang="cs-CZ" dirty="0"/>
          </a:p>
        </p:txBody>
      </p:sp>
      <p:sp>
        <p:nvSpPr>
          <p:cNvPr id="34" name="Picture Placeholder 28"/>
          <p:cNvSpPr>
            <a:spLocks noGrp="1"/>
          </p:cNvSpPr>
          <p:nvPr>
            <p:ph type="pic" sz="quarter" idx="15"/>
          </p:nvPr>
        </p:nvSpPr>
        <p:spPr>
          <a:xfrm>
            <a:off x="4018428" y="2923094"/>
            <a:ext cx="1440000" cy="810000"/>
          </a:xfrm>
        </p:spPr>
        <p:txBody>
          <a:bodyPr/>
          <a:lstStyle>
            <a:lvl1pPr>
              <a:defRPr sz="2000"/>
            </a:lvl1pPr>
          </a:lstStyle>
          <a:p>
            <a:r>
              <a:rPr lang="cs-CZ"/>
              <a:t>Kliknutím na ikonu přidáte obrázek.</a:t>
            </a:r>
            <a:endParaRPr lang="cs-CZ" dirty="0"/>
          </a:p>
        </p:txBody>
      </p:sp>
      <p:sp>
        <p:nvSpPr>
          <p:cNvPr id="35" name="Picture Placeholder 28"/>
          <p:cNvSpPr>
            <a:spLocks noGrp="1"/>
          </p:cNvSpPr>
          <p:nvPr>
            <p:ph type="pic" sz="quarter" idx="16"/>
          </p:nvPr>
        </p:nvSpPr>
        <p:spPr>
          <a:xfrm>
            <a:off x="9327958" y="2922585"/>
            <a:ext cx="1440000" cy="810000"/>
          </a:xfrm>
        </p:spPr>
        <p:txBody>
          <a:bodyPr/>
          <a:lstStyle>
            <a:lvl1pPr>
              <a:defRPr sz="2000"/>
            </a:lvl1pPr>
          </a:lstStyle>
          <a:p>
            <a:r>
              <a:rPr lang="cs-CZ"/>
              <a:t>Kliknutím na ikonu přidáte obrázek.</a:t>
            </a:r>
            <a:endParaRPr lang="cs-CZ" dirty="0"/>
          </a:p>
        </p:txBody>
      </p:sp>
      <p:sp>
        <p:nvSpPr>
          <p:cNvPr id="36" name="Picture Placeholder 28"/>
          <p:cNvSpPr>
            <a:spLocks noGrp="1"/>
          </p:cNvSpPr>
          <p:nvPr>
            <p:ph type="pic" sz="quarter" idx="17"/>
          </p:nvPr>
        </p:nvSpPr>
        <p:spPr>
          <a:xfrm>
            <a:off x="6673193" y="2922585"/>
            <a:ext cx="1440000" cy="810000"/>
          </a:xfrm>
        </p:spPr>
        <p:txBody>
          <a:bodyPr/>
          <a:lstStyle>
            <a:lvl1pPr>
              <a:defRPr sz="2000" baseline="0"/>
            </a:lvl1pPr>
          </a:lstStyle>
          <a:p>
            <a:r>
              <a:rPr lang="cs-CZ"/>
              <a:t>Kliknutím na ikonu přidáte obrázek.</a:t>
            </a:r>
            <a:endParaRPr lang="cs-CZ" dirty="0"/>
          </a:p>
        </p:txBody>
      </p:sp>
      <p:sp>
        <p:nvSpPr>
          <p:cNvPr id="37" name="Picture Placeholder 28"/>
          <p:cNvSpPr>
            <a:spLocks noGrp="1"/>
          </p:cNvSpPr>
          <p:nvPr>
            <p:ph type="pic" sz="quarter" idx="18"/>
          </p:nvPr>
        </p:nvSpPr>
        <p:spPr>
          <a:xfrm>
            <a:off x="1363663" y="4101525"/>
            <a:ext cx="1440000" cy="810000"/>
          </a:xfrm>
        </p:spPr>
        <p:txBody>
          <a:bodyPr/>
          <a:lstStyle>
            <a:lvl1pPr>
              <a:defRPr sz="2000"/>
            </a:lvl1pPr>
          </a:lstStyle>
          <a:p>
            <a:r>
              <a:rPr lang="cs-CZ"/>
              <a:t>Kliknutím na ikonu přidáte obrázek.</a:t>
            </a:r>
            <a:endParaRPr lang="cs-CZ" dirty="0"/>
          </a:p>
        </p:txBody>
      </p:sp>
      <p:sp>
        <p:nvSpPr>
          <p:cNvPr id="38" name="Picture Placeholder 28"/>
          <p:cNvSpPr>
            <a:spLocks noGrp="1"/>
          </p:cNvSpPr>
          <p:nvPr>
            <p:ph type="pic" sz="quarter" idx="19"/>
          </p:nvPr>
        </p:nvSpPr>
        <p:spPr>
          <a:xfrm>
            <a:off x="4018428" y="4101525"/>
            <a:ext cx="1440000" cy="810000"/>
          </a:xfrm>
        </p:spPr>
        <p:txBody>
          <a:bodyPr/>
          <a:lstStyle>
            <a:lvl1pPr>
              <a:defRPr sz="2000"/>
            </a:lvl1pPr>
          </a:lstStyle>
          <a:p>
            <a:r>
              <a:rPr lang="cs-CZ"/>
              <a:t>Kliknutím na ikonu přidáte obrázek.</a:t>
            </a:r>
            <a:endParaRPr lang="cs-CZ" dirty="0"/>
          </a:p>
        </p:txBody>
      </p:sp>
      <p:sp>
        <p:nvSpPr>
          <p:cNvPr id="39" name="Picture Placeholder 28"/>
          <p:cNvSpPr>
            <a:spLocks noGrp="1"/>
          </p:cNvSpPr>
          <p:nvPr>
            <p:ph type="pic" sz="quarter" idx="20"/>
          </p:nvPr>
        </p:nvSpPr>
        <p:spPr>
          <a:xfrm>
            <a:off x="6673193" y="4100507"/>
            <a:ext cx="1440000" cy="810000"/>
          </a:xfrm>
        </p:spPr>
        <p:txBody>
          <a:bodyPr/>
          <a:lstStyle>
            <a:lvl1pPr>
              <a:defRPr sz="2000"/>
            </a:lvl1pPr>
          </a:lstStyle>
          <a:p>
            <a:r>
              <a:rPr lang="cs-CZ"/>
              <a:t>Kliknutím na ikonu přidáte obrázek.</a:t>
            </a:r>
            <a:endParaRPr lang="cs-CZ" dirty="0"/>
          </a:p>
        </p:txBody>
      </p:sp>
      <p:sp>
        <p:nvSpPr>
          <p:cNvPr id="40" name="Picture Placeholder 28"/>
          <p:cNvSpPr>
            <a:spLocks noGrp="1"/>
          </p:cNvSpPr>
          <p:nvPr>
            <p:ph type="pic" sz="quarter" idx="21"/>
          </p:nvPr>
        </p:nvSpPr>
        <p:spPr>
          <a:xfrm>
            <a:off x="1363663" y="2923094"/>
            <a:ext cx="1440000" cy="810000"/>
          </a:xfrm>
        </p:spPr>
        <p:txBody>
          <a:bodyPr/>
          <a:lstStyle>
            <a:lvl1pPr>
              <a:defRPr sz="2000"/>
            </a:lvl1pPr>
          </a:lstStyle>
          <a:p>
            <a:r>
              <a:rPr lang="cs-CZ"/>
              <a:t>Kliknutím na ikonu přidáte obrázek.</a:t>
            </a:r>
            <a:endParaRPr lang="cs-CZ" dirty="0"/>
          </a:p>
        </p:txBody>
      </p:sp>
      <p:sp>
        <p:nvSpPr>
          <p:cNvPr id="41" name="Picture Placeholder 28"/>
          <p:cNvSpPr>
            <a:spLocks noGrp="1"/>
          </p:cNvSpPr>
          <p:nvPr>
            <p:ph type="pic" sz="quarter" idx="22"/>
          </p:nvPr>
        </p:nvSpPr>
        <p:spPr>
          <a:xfrm>
            <a:off x="9327958" y="5278428"/>
            <a:ext cx="1440000" cy="810000"/>
          </a:xfrm>
        </p:spPr>
        <p:txBody>
          <a:bodyPr/>
          <a:lstStyle>
            <a:lvl1pPr>
              <a:defRPr sz="2000"/>
            </a:lvl1pPr>
          </a:lstStyle>
          <a:p>
            <a:r>
              <a:rPr lang="cs-CZ"/>
              <a:t>Kliknutím na ikonu přidáte obrázek.</a:t>
            </a:r>
            <a:endParaRPr lang="cs-CZ" dirty="0"/>
          </a:p>
        </p:txBody>
      </p:sp>
      <p:sp>
        <p:nvSpPr>
          <p:cNvPr id="42" name="Picture Placeholder 28"/>
          <p:cNvSpPr>
            <a:spLocks noGrp="1"/>
          </p:cNvSpPr>
          <p:nvPr>
            <p:ph type="pic" sz="quarter" idx="23"/>
          </p:nvPr>
        </p:nvSpPr>
        <p:spPr>
          <a:xfrm>
            <a:off x="1363663" y="5279957"/>
            <a:ext cx="1440000" cy="810000"/>
          </a:xfrm>
        </p:spPr>
        <p:txBody>
          <a:bodyPr/>
          <a:lstStyle>
            <a:lvl1pPr>
              <a:defRPr sz="2000"/>
            </a:lvl1pPr>
          </a:lstStyle>
          <a:p>
            <a:r>
              <a:rPr lang="cs-CZ"/>
              <a:t>Kliknutím na ikonu přidáte obrázek.</a:t>
            </a:r>
            <a:endParaRPr lang="cs-CZ" dirty="0"/>
          </a:p>
        </p:txBody>
      </p:sp>
      <p:sp>
        <p:nvSpPr>
          <p:cNvPr id="43" name="Picture Placeholder 28"/>
          <p:cNvSpPr>
            <a:spLocks noGrp="1"/>
          </p:cNvSpPr>
          <p:nvPr>
            <p:ph type="pic" sz="quarter" idx="24"/>
          </p:nvPr>
        </p:nvSpPr>
        <p:spPr>
          <a:xfrm>
            <a:off x="4018428" y="5279957"/>
            <a:ext cx="1440000" cy="810000"/>
          </a:xfrm>
        </p:spPr>
        <p:txBody>
          <a:bodyPr/>
          <a:lstStyle>
            <a:lvl1pPr>
              <a:defRPr sz="2000" baseline="0"/>
            </a:lvl1pPr>
          </a:lstStyle>
          <a:p>
            <a:r>
              <a:rPr lang="cs-CZ"/>
              <a:t>Kliknutím na ikonu přidáte obrázek.</a:t>
            </a:r>
            <a:endParaRPr lang="cs-CZ" dirty="0"/>
          </a:p>
        </p:txBody>
      </p:sp>
      <p:sp>
        <p:nvSpPr>
          <p:cNvPr id="44" name="Picture Placeholder 28"/>
          <p:cNvSpPr>
            <a:spLocks noGrp="1"/>
          </p:cNvSpPr>
          <p:nvPr>
            <p:ph type="pic" sz="quarter" idx="25"/>
          </p:nvPr>
        </p:nvSpPr>
        <p:spPr>
          <a:xfrm>
            <a:off x="6673193" y="5278428"/>
            <a:ext cx="1440000" cy="810000"/>
          </a:xfrm>
        </p:spPr>
        <p:txBody>
          <a:bodyPr/>
          <a:lstStyle>
            <a:lvl1pPr>
              <a:defRPr sz="2000"/>
            </a:lvl1pPr>
          </a:lstStyle>
          <a:p>
            <a:r>
              <a:rPr lang="cs-CZ"/>
              <a:t>Kliknutím na ikonu přidáte obrázek.</a:t>
            </a:r>
            <a:endParaRPr lang="cs-CZ" dirty="0"/>
          </a:p>
        </p:txBody>
      </p:sp>
    </p:spTree>
    <p:extLst>
      <p:ext uri="{BB962C8B-B14F-4D97-AF65-F5344CB8AC3E}">
        <p14:creationId xmlns:p14="http://schemas.microsoft.com/office/powerpoint/2010/main" val="84974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nodePh="1">
                                  <p:stCondLst>
                                    <p:cond delay="750"/>
                                  </p:stCondLst>
                                  <p:endCondLst>
                                    <p:cond evt="begin" delay="0">
                                      <p:tn val="14"/>
                                    </p:cond>
                                  </p:end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nodePh="1">
                                  <p:stCondLst>
                                    <p:cond delay="1000"/>
                                  </p:stCondLst>
                                  <p:endCondLst>
                                    <p:cond evt="begin" delay="0">
                                      <p:tn val="17"/>
                                    </p:cond>
                                  </p:end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nodePh="1">
                                  <p:stCondLst>
                                    <p:cond delay="750"/>
                                  </p:stCondLst>
                                  <p:endCondLst>
                                    <p:cond evt="begin" delay="0">
                                      <p:tn val="20"/>
                                    </p:cond>
                                  </p:end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nodePh="1">
                                  <p:stCondLst>
                                    <p:cond delay="50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nodePh="1">
                                  <p:stCondLst>
                                    <p:cond delay="250"/>
                                  </p:stCondLst>
                                  <p:endCondLst>
                                    <p:cond evt="begin" delay="0">
                                      <p:tn val="26"/>
                                    </p:cond>
                                  </p:end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nodePh="1">
                                  <p:stCondLst>
                                    <p:cond delay="500"/>
                                  </p:stCondLst>
                                  <p:endCondLst>
                                    <p:cond evt="begin" delay="0">
                                      <p:tn val="29"/>
                                    </p:cond>
                                  </p:end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nodePh="1">
                                  <p:stCondLst>
                                    <p:cond delay="750"/>
                                  </p:stCondLst>
                                  <p:endCondLst>
                                    <p:cond evt="begin" delay="0">
                                      <p:tn val="32"/>
                                    </p:cond>
                                  </p:end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nodePh="1">
                                  <p:stCondLst>
                                    <p:cond delay="100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nodePh="1">
                                  <p:stCondLst>
                                    <p:cond delay="1250"/>
                                  </p:stCondLst>
                                  <p:endCondLst>
                                    <p:cond evt="begin" delay="0">
                                      <p:tn val="38"/>
                                    </p:cond>
                                  </p:end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nodePh="1">
                                  <p:stCondLst>
                                    <p:cond delay="1250"/>
                                  </p:stCondLst>
                                  <p:endCondLst>
                                    <p:cond evt="begin" delay="0">
                                      <p:tn val="44"/>
                                    </p:cond>
                                  </p:end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nodePh="1">
                                  <p:stCondLst>
                                    <p:cond delay="100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nodePh="1">
                                  <p:stCondLst>
                                    <p:cond delay="750"/>
                                  </p:stCondLst>
                                  <p:endCondLst>
                                    <p:cond evt="begin" delay="0">
                                      <p:tn val="50"/>
                                    </p:cond>
                                  </p:end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znam 5 položek">
    <p:spTree>
      <p:nvGrpSpPr>
        <p:cNvPr id="1" name=""/>
        <p:cNvGrpSpPr/>
        <p:nvPr/>
      </p:nvGrpSpPr>
      <p:grpSpPr>
        <a:xfrm>
          <a:off x="0" y="0"/>
          <a:ext cx="0" cy="0"/>
          <a:chOff x="0" y="0"/>
          <a:chExt cx="0" cy="0"/>
        </a:xfrm>
      </p:grpSpPr>
      <p:sp>
        <p:nvSpPr>
          <p:cNvPr id="24" name="Nadpis 2"/>
          <p:cNvSpPr>
            <a:spLocks noGrp="1"/>
          </p:cNvSpPr>
          <p:nvPr>
            <p:ph type="title"/>
          </p:nvPr>
        </p:nvSpPr>
        <p:spPr>
          <a:xfrm>
            <a:off x="519112" y="228600"/>
            <a:ext cx="11149013" cy="747897"/>
          </a:xfrm>
        </p:spPr>
        <p:txBody>
          <a:bodyPr/>
          <a:lstStyle/>
          <a:p>
            <a:r>
              <a:rPr lang="en-US" dirty="0"/>
              <a:t>Click to edit Master title style</a:t>
            </a:r>
            <a:endParaRPr lang="cs-CZ" dirty="0"/>
          </a:p>
        </p:txBody>
      </p:sp>
      <p:sp>
        <p:nvSpPr>
          <p:cNvPr id="38" name="Text Placeholder 33"/>
          <p:cNvSpPr>
            <a:spLocks noGrp="1"/>
          </p:cNvSpPr>
          <p:nvPr>
            <p:ph type="body" sz="quarter" idx="19"/>
          </p:nvPr>
        </p:nvSpPr>
        <p:spPr>
          <a:xfrm>
            <a:off x="2218746" y="5146788"/>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 name="Text Placeholder 2"/>
          <p:cNvSpPr>
            <a:spLocks noGrp="1"/>
          </p:cNvSpPr>
          <p:nvPr>
            <p:ph type="body" sz="quarter" idx="20"/>
          </p:nvPr>
        </p:nvSpPr>
        <p:spPr>
          <a:xfrm>
            <a:off x="1190938" y="5146788"/>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5" name="Text Placeholder 33"/>
          <p:cNvSpPr>
            <a:spLocks noGrp="1"/>
          </p:cNvSpPr>
          <p:nvPr>
            <p:ph type="body" sz="quarter" idx="21"/>
          </p:nvPr>
        </p:nvSpPr>
        <p:spPr>
          <a:xfrm>
            <a:off x="2218746" y="4130043"/>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6" name="Text Placeholder 2"/>
          <p:cNvSpPr>
            <a:spLocks noGrp="1"/>
          </p:cNvSpPr>
          <p:nvPr>
            <p:ph type="body" sz="quarter" idx="22"/>
          </p:nvPr>
        </p:nvSpPr>
        <p:spPr>
          <a:xfrm>
            <a:off x="1190938" y="4130043"/>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7" name="Text Placeholder 33"/>
          <p:cNvSpPr>
            <a:spLocks noGrp="1"/>
          </p:cNvSpPr>
          <p:nvPr>
            <p:ph type="body" sz="quarter" idx="23"/>
          </p:nvPr>
        </p:nvSpPr>
        <p:spPr>
          <a:xfrm>
            <a:off x="2218746" y="311430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8" name="Text Placeholder 2"/>
          <p:cNvSpPr>
            <a:spLocks noGrp="1"/>
          </p:cNvSpPr>
          <p:nvPr>
            <p:ph type="body" sz="quarter" idx="24"/>
          </p:nvPr>
        </p:nvSpPr>
        <p:spPr>
          <a:xfrm>
            <a:off x="1190938" y="3113298"/>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9" name="Text Placeholder 33"/>
          <p:cNvSpPr>
            <a:spLocks noGrp="1"/>
          </p:cNvSpPr>
          <p:nvPr>
            <p:ph type="body" sz="quarter" idx="25"/>
          </p:nvPr>
        </p:nvSpPr>
        <p:spPr>
          <a:xfrm>
            <a:off x="2218746" y="209324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0" name="Text Placeholder 2"/>
          <p:cNvSpPr>
            <a:spLocks noGrp="1"/>
          </p:cNvSpPr>
          <p:nvPr>
            <p:ph type="body" sz="quarter" idx="26"/>
          </p:nvPr>
        </p:nvSpPr>
        <p:spPr>
          <a:xfrm>
            <a:off x="1190938" y="2094692"/>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31" name="Text Placeholder 33"/>
          <p:cNvSpPr>
            <a:spLocks noGrp="1"/>
          </p:cNvSpPr>
          <p:nvPr>
            <p:ph type="body" sz="quarter" idx="27"/>
          </p:nvPr>
        </p:nvSpPr>
        <p:spPr>
          <a:xfrm>
            <a:off x="2218746" y="1074225"/>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sz="3300" baseline="0">
                <a:solidFill>
                  <a:schemeClr val="tx2"/>
                </a:solidFill>
                <a:latin typeface="Segoe UI Light" panose="020B0502040204020203" pitchFamily="34" charset="0"/>
              </a:defRPr>
            </a:lvl1pPr>
          </a:lstStyle>
          <a:p>
            <a:pPr lvl="0"/>
            <a:endParaRPr lang="cs-CZ" dirty="0"/>
          </a:p>
        </p:txBody>
      </p:sp>
      <p:sp>
        <p:nvSpPr>
          <p:cNvPr id="32" name="Text Placeholder 2"/>
          <p:cNvSpPr>
            <a:spLocks noGrp="1"/>
          </p:cNvSpPr>
          <p:nvPr>
            <p:ph type="body" sz="quarter" idx="28"/>
          </p:nvPr>
        </p:nvSpPr>
        <p:spPr>
          <a:xfrm>
            <a:off x="1190938" y="1074225"/>
            <a:ext cx="968400" cy="968400"/>
          </a:xfrm>
          <a:solidFill>
            <a:schemeClr val="tx2"/>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Tree>
    <p:extLst>
      <p:ext uri="{BB962C8B-B14F-4D97-AF65-F5344CB8AC3E}">
        <p14:creationId xmlns:p14="http://schemas.microsoft.com/office/powerpoint/2010/main" val="1740667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8">
                                            <p:bg/>
                                          </p:spTgt>
                                        </p:tgtEl>
                                        <p:attrNameLst>
                                          <p:attrName>style.visibility</p:attrName>
                                        </p:attrNameLst>
                                      </p:cBhvr>
                                      <p:to>
                                        <p:strVal val="visible"/>
                                      </p:to>
                                    </p:set>
                                    <p:animEffect transition="in" filter="wipe(right)">
                                      <p:cBhvr>
                                        <p:cTn id="7" dur="500"/>
                                        <p:tgtEl>
                                          <p:spTgt spid="38">
                                            <p:bg/>
                                          </p:spTgt>
                                        </p:tgtEl>
                                      </p:cBhvr>
                                    </p:animEffect>
                                  </p:childTnLst>
                                </p:cTn>
                              </p:par>
                              <p:par>
                                <p:cTn id="8" presetID="22" presetClass="entr" presetSubtype="2" fill="hold" grpId="0" nodeType="withEffect" nodePh="1">
                                  <p:stCondLst>
                                    <p:cond delay="0"/>
                                  </p:stCondLst>
                                  <p:endCondLst>
                                    <p:cond evt="begin" delay="0">
                                      <p:tn val="8"/>
                                    </p:cond>
                                  </p:end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wipe(right)">
                                      <p:cBhvr>
                                        <p:cTn id="10" dur="500"/>
                                        <p:tgtEl>
                                          <p:spTgt spid="38">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5">
                                            <p:bg/>
                                          </p:spTgt>
                                        </p:tgtEl>
                                        <p:attrNameLst>
                                          <p:attrName>style.visibility</p:attrName>
                                        </p:attrNameLst>
                                      </p:cBhvr>
                                      <p:to>
                                        <p:strVal val="visible"/>
                                      </p:to>
                                    </p:set>
                                    <p:animEffect transition="in" filter="wipe(right)">
                                      <p:cBhvr>
                                        <p:cTn id="13" dur="500"/>
                                        <p:tgtEl>
                                          <p:spTgt spid="25">
                                            <p:bg/>
                                          </p:spTgt>
                                        </p:tgtEl>
                                      </p:cBhvr>
                                    </p:animEffect>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wipe(right)">
                                      <p:cBhvr>
                                        <p:cTn id="16" dur="500"/>
                                        <p:tgtEl>
                                          <p:spTgt spid="25">
                                            <p:txEl>
                                              <p:pRg st="0" end="0"/>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7">
                                            <p:bg/>
                                          </p:spTgt>
                                        </p:tgtEl>
                                        <p:attrNameLst>
                                          <p:attrName>style.visibility</p:attrName>
                                        </p:attrNameLst>
                                      </p:cBhvr>
                                      <p:to>
                                        <p:strVal val="visible"/>
                                      </p:to>
                                    </p:set>
                                    <p:animEffect transition="in" filter="wipe(right)">
                                      <p:cBhvr>
                                        <p:cTn id="19" dur="500"/>
                                        <p:tgtEl>
                                          <p:spTgt spid="27">
                                            <p:bg/>
                                          </p:spTgt>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right)">
                                      <p:cBhvr>
                                        <p:cTn id="22" dur="500"/>
                                        <p:tgtEl>
                                          <p:spTgt spid="27">
                                            <p:txEl>
                                              <p:pRg st="0" end="0"/>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bg/>
                                          </p:spTgt>
                                        </p:tgtEl>
                                        <p:attrNameLst>
                                          <p:attrName>style.visibility</p:attrName>
                                        </p:attrNameLst>
                                      </p:cBhvr>
                                      <p:to>
                                        <p:strVal val="visible"/>
                                      </p:to>
                                    </p:set>
                                    <p:animEffect transition="in" filter="wipe(right)">
                                      <p:cBhvr>
                                        <p:cTn id="25" dur="500"/>
                                        <p:tgtEl>
                                          <p:spTgt spid="29">
                                            <p:bg/>
                                          </p:spTgt>
                                        </p:tgtEl>
                                      </p:cBhvr>
                                    </p:animEffect>
                                  </p:childTnLst>
                                </p:cTn>
                              </p:par>
                              <p:par>
                                <p:cTn id="26" presetID="22" presetClass="entr" presetSubtype="2" fill="hold" grpId="0" nodeType="with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wipe(right)">
                                      <p:cBhvr>
                                        <p:cTn id="28" dur="500"/>
                                        <p:tgtEl>
                                          <p:spTgt spid="29">
                                            <p:txEl>
                                              <p:pRg st="0" end="0"/>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1">
                                            <p:bg/>
                                          </p:spTgt>
                                        </p:tgtEl>
                                        <p:attrNameLst>
                                          <p:attrName>style.visibility</p:attrName>
                                        </p:attrNameLst>
                                      </p:cBhvr>
                                      <p:to>
                                        <p:strVal val="visible"/>
                                      </p:to>
                                    </p:set>
                                    <p:animEffect transition="in" filter="wipe(right)">
                                      <p:cBhvr>
                                        <p:cTn id="31" dur="500"/>
                                        <p:tgtEl>
                                          <p:spTgt spid="31">
                                            <p:bg/>
                                          </p:spTgt>
                                        </p:tgtEl>
                                      </p:cBhvr>
                                    </p:animEffect>
                                  </p:childTnLst>
                                </p:cTn>
                              </p:par>
                              <p:par>
                                <p:cTn id="32" presetID="22" presetClass="entr" presetSubtype="2" fill="hold" grpId="0" nodeType="withEffect" nodePh="1">
                                  <p:stCondLst>
                                    <p:cond delay="0"/>
                                  </p:stCondLst>
                                  <p:endCondLst>
                                    <p:cond evt="begin" delay="0">
                                      <p:tn val="32"/>
                                    </p:cond>
                                  </p:end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right)">
                                      <p:cBhvr>
                                        <p:cTn id="34" dur="500"/>
                                        <p:tgtEl>
                                          <p:spTgt spid="31">
                                            <p:txEl>
                                              <p:pRg st="0" end="0"/>
                                            </p:txEl>
                                          </p:spTgt>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3">
                                            <p:bg/>
                                          </p:spTgt>
                                        </p:tgtEl>
                                        <p:attrNameLst>
                                          <p:attrName>style.visibility</p:attrName>
                                        </p:attrNameLst>
                                      </p:cBhvr>
                                      <p:to>
                                        <p:strVal val="visible"/>
                                      </p:to>
                                    </p:set>
                                    <p:anim calcmode="lin" valueType="num">
                                      <p:cBhvr additive="base">
                                        <p:cTn id="3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nodePh="1">
                                  <p:stCondLst>
                                    <p:cond delay="0"/>
                                  </p:stCondLst>
                                  <p:endCondLst>
                                    <p:cond evt="begin" delay="0">
                                      <p:tn val="39"/>
                                    </p:cond>
                                  </p:end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8">
                                            <p:bg/>
                                          </p:spTgt>
                                        </p:tgtEl>
                                        <p:attrNameLst>
                                          <p:attrName>style.visibility</p:attrName>
                                        </p:attrNameLst>
                                      </p:cBhvr>
                                      <p:to>
                                        <p:strVal val="visible"/>
                                      </p:to>
                                    </p:set>
                                    <p:anim calcmode="lin" valueType="num">
                                      <p:cBhvr additive="base">
                                        <p:cTn id="45" dur="500" fill="hold"/>
                                        <p:tgtEl>
                                          <p:spTgt spid="28">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28">
                                            <p:bg/>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nodePh="1">
                                  <p:stCondLst>
                                    <p:cond delay="0"/>
                                  </p:stCondLst>
                                  <p:endCondLst>
                                    <p:cond evt="begin" delay="0">
                                      <p:tn val="47"/>
                                    </p:cond>
                                  </p:end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2">
                                            <p:bg/>
                                          </p:spTgt>
                                        </p:tgtEl>
                                        <p:attrNameLst>
                                          <p:attrName>style.visibility</p:attrName>
                                        </p:attrNameLst>
                                      </p:cBhvr>
                                      <p:to>
                                        <p:strVal val="visible"/>
                                      </p:to>
                                    </p:set>
                                    <p:anim calcmode="lin" valueType="num">
                                      <p:cBhvr additive="base">
                                        <p:cTn id="53" dur="500" fill="hold"/>
                                        <p:tgtEl>
                                          <p:spTgt spid="32">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32">
                                            <p:bg/>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nodePh="1">
                                  <p:stCondLst>
                                    <p:cond delay="0"/>
                                  </p:stCondLst>
                                  <p:endCondLst>
                                    <p:cond evt="begin" delay="0">
                                      <p:tn val="55"/>
                                    </p:cond>
                                  </p:endCondLst>
                                  <p:childTnLst>
                                    <p:set>
                                      <p:cBhvr>
                                        <p:cTn id="56" dur="1" fill="hold">
                                          <p:stCondLst>
                                            <p:cond delay="0"/>
                                          </p:stCondLst>
                                        </p:cTn>
                                        <p:tgtEl>
                                          <p:spTgt spid="32">
                                            <p:txEl>
                                              <p:pRg st="0" end="0"/>
                                            </p:txEl>
                                          </p:spTgt>
                                        </p:tgtEl>
                                        <p:attrNameLst>
                                          <p:attrName>style.visibility</p:attrName>
                                        </p:attrNameLst>
                                      </p:cBhvr>
                                      <p:to>
                                        <p:strVal val="visible"/>
                                      </p:to>
                                    </p:set>
                                    <p:anim calcmode="lin" valueType="num">
                                      <p:cBhvr additive="base">
                                        <p:cTn id="5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2">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bg/>
                                          </p:spTgt>
                                        </p:tgtEl>
                                        <p:attrNameLst>
                                          <p:attrName>style.visibility</p:attrName>
                                        </p:attrNameLst>
                                      </p:cBhvr>
                                      <p:to>
                                        <p:strVal val="visible"/>
                                      </p:to>
                                    </p:set>
                                    <p:anim calcmode="lin" valueType="num">
                                      <p:cBhvr additive="base">
                                        <p:cTn id="61"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
                                            <p:bg/>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nodePh="1">
                                  <p:stCondLst>
                                    <p:cond delay="0"/>
                                  </p:stCondLst>
                                  <p:endCondLst>
                                    <p:cond evt="begin" delay="0">
                                      <p:tn val="63"/>
                                    </p:cond>
                                  </p:endCondLst>
                                  <p:childTnLst>
                                    <p:set>
                                      <p:cBhvr>
                                        <p:cTn id="64" dur="1" fill="hold">
                                          <p:stCondLst>
                                            <p:cond delay="0"/>
                                          </p:stCondLst>
                                        </p:cTn>
                                        <p:tgtEl>
                                          <p:spTgt spid="26">
                                            <p:txEl>
                                              <p:pRg st="0" end="0"/>
                                            </p:txEl>
                                          </p:spTgt>
                                        </p:tgtEl>
                                        <p:attrNameLst>
                                          <p:attrName>style.visibility</p:attrName>
                                        </p:attrNameLst>
                                      </p:cBhvr>
                                      <p:to>
                                        <p:strVal val="visible"/>
                                      </p:to>
                                    </p:set>
                                    <p:anim calcmode="lin" valueType="num">
                                      <p:cBhvr additive="base">
                                        <p:cTn id="65"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6">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bg/>
                                          </p:spTgt>
                                        </p:tgtEl>
                                        <p:attrNameLst>
                                          <p:attrName>style.visibility</p:attrName>
                                        </p:attrNameLst>
                                      </p:cBhvr>
                                      <p:to>
                                        <p:strVal val="visible"/>
                                      </p:to>
                                    </p:set>
                                    <p:anim calcmode="lin" valueType="num">
                                      <p:cBhvr additive="base">
                                        <p:cTn id="69" dur="500" fill="hold"/>
                                        <p:tgtEl>
                                          <p:spTgt spid="30">
                                            <p:bg/>
                                          </p:spTgt>
                                        </p:tgtEl>
                                        <p:attrNameLst>
                                          <p:attrName>ppt_x</p:attrName>
                                        </p:attrNameLst>
                                      </p:cBhvr>
                                      <p:tavLst>
                                        <p:tav tm="0">
                                          <p:val>
                                            <p:strVal val="0-#ppt_w/2"/>
                                          </p:val>
                                        </p:tav>
                                        <p:tav tm="100000">
                                          <p:val>
                                            <p:strVal val="#ppt_x"/>
                                          </p:val>
                                        </p:tav>
                                      </p:tavLst>
                                    </p:anim>
                                    <p:anim calcmode="lin" valueType="num">
                                      <p:cBhvr additive="base">
                                        <p:cTn id="70" dur="500" fill="hold"/>
                                        <p:tgtEl>
                                          <p:spTgt spid="30">
                                            <p:bg/>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nodePh="1">
                                  <p:stCondLst>
                                    <p:cond delay="0"/>
                                  </p:stCondLst>
                                  <p:endCondLst>
                                    <p:cond evt="begin" delay="0">
                                      <p:tn val="71"/>
                                    </p:cond>
                                  </p:end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additive="base">
                                        <p:cTn id="73"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 grpId="0" build="p" animBg="1">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5"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animBg="1">
        <p:tmplLst>
          <p:tmpl>
            <p:tnLst>
              <p:par>
                <p:cTn presetID="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animBg="1">
        <p:tmplLst>
          <p:tmpl>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build="p" animBg="1">
        <p:tmplLst>
          <p:tmpl>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Lst>
      </p:bldP>
      <p:bldP spid="32" grpId="0" build="p" animBg="1">
        <p:tmplLst>
          <p:tmpl>
            <p:tnLst>
              <p:par>
                <p:cTn presetID="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3044825" y="0"/>
            <a:ext cx="9144000" cy="6858000"/>
          </a:xfrm>
        </p:spPr>
        <p:txBody>
          <a:bodyPr/>
          <a:lstStyle/>
          <a:p>
            <a:r>
              <a:rPr lang="cs-CZ"/>
              <a:t>Kliknutím na ikonu přidáte obrázek.</a:t>
            </a:r>
            <a:endParaRPr lang="cs-CZ" dirty="0"/>
          </a:p>
        </p:txBody>
      </p:sp>
      <p:sp>
        <p:nvSpPr>
          <p:cNvPr id="5" name="Obdélník 3"/>
          <p:cNvSpPr/>
          <p:nvPr/>
        </p:nvSpPr>
        <p:spPr bwMode="auto">
          <a:xfrm>
            <a:off x="1" y="0"/>
            <a:ext cx="3044824" cy="685800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cs-CZ"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9"/>
          <p:cNvSpPr>
            <a:spLocks noGrp="1"/>
          </p:cNvSpPr>
          <p:nvPr userDrawn="1">
            <p:ph type="body" sz="quarter" idx="10"/>
          </p:nvPr>
        </p:nvSpPr>
        <p:spPr>
          <a:xfrm rot="21000000">
            <a:off x="7382657" y="427235"/>
            <a:ext cx="3826217" cy="576193"/>
          </a:xfrm>
        </p:spPr>
        <p:txBody>
          <a:bodyPr wrap="none">
            <a:prstTxWarp prst="textArchUp">
              <a:avLst/>
            </a:prstTxWarp>
          </a:bodyPr>
          <a:lstStyle>
            <a:lvl1pPr marL="0" indent="0">
              <a:buNone/>
              <a:defRPr baseline="0">
                <a:solidFill>
                  <a:schemeClr val="tx2"/>
                </a:solidFill>
                <a:latin typeface="Mistral" panose="03090702030407020403" pitchFamily="66" charset="0"/>
              </a:defRPr>
            </a:lvl1pPr>
          </a:lstStyle>
          <a:p>
            <a:pPr lvl="0"/>
            <a:r>
              <a:rPr lang="cs-CZ" dirty="0"/>
              <a:t>Kliknutím lze upravit styly předlohy textu.</a:t>
            </a:r>
          </a:p>
        </p:txBody>
      </p:sp>
      <p:sp>
        <p:nvSpPr>
          <p:cNvPr id="15" name="Text Placeholder 14"/>
          <p:cNvSpPr>
            <a:spLocks noGrp="1"/>
          </p:cNvSpPr>
          <p:nvPr>
            <p:ph type="body" sz="quarter" idx="12"/>
          </p:nvPr>
        </p:nvSpPr>
        <p:spPr>
          <a:xfrm>
            <a:off x="328219" y="285015"/>
            <a:ext cx="2782800" cy="688221"/>
          </a:xfrm>
        </p:spPr>
        <p:txBody>
          <a:bodyPr/>
          <a:lstStyle>
            <a:lvl1pPr marL="0" indent="0">
              <a:buNone/>
              <a:defRPr baseline="0">
                <a:solidFill>
                  <a:schemeClr val="bg1"/>
                </a:solidFill>
                <a:latin typeface="Segoe UI Light" panose="020B0502040204020203" pitchFamily="34" charset="0"/>
              </a:defRPr>
            </a:lvl1pPr>
          </a:lstStyle>
          <a:p>
            <a:pPr lvl="0"/>
            <a:r>
              <a:rPr lang="cs-CZ"/>
              <a:t>Kliknutím lze upravit styly předlohy textu.</a:t>
            </a:r>
          </a:p>
        </p:txBody>
      </p:sp>
      <p:sp>
        <p:nvSpPr>
          <p:cNvPr id="17" name="Picture Placeholder 16"/>
          <p:cNvSpPr>
            <a:spLocks noGrp="1"/>
          </p:cNvSpPr>
          <p:nvPr>
            <p:ph type="pic" sz="quarter" idx="13"/>
          </p:nvPr>
        </p:nvSpPr>
        <p:spPr>
          <a:xfrm rot="16413201">
            <a:off x="6645989" y="1502181"/>
            <a:ext cx="905236" cy="338330"/>
          </a:xfrm>
          <a:custGeom>
            <a:avLst/>
            <a:gdLst>
              <a:gd name="connsiteX0" fmla="*/ 914400 w 1828800"/>
              <a:gd name="connsiteY0" fmla="*/ 0 h 1557337"/>
              <a:gd name="connsiteX1" fmla="*/ 1719340 w 1828800"/>
              <a:gd name="connsiteY1" fmla="*/ 409245 h 1557337"/>
              <a:gd name="connsiteX2" fmla="*/ 914400 w 1828800"/>
              <a:gd name="connsiteY2" fmla="*/ 778669 h 1557337"/>
              <a:gd name="connsiteX3" fmla="*/ 914400 w 1828800"/>
              <a:gd name="connsiteY3" fmla="*/ 0 h 1557337"/>
              <a:gd name="connsiteX0" fmla="*/ 914400 w 1828800"/>
              <a:gd name="connsiteY0" fmla="*/ 0 h 1557337"/>
              <a:gd name="connsiteX1" fmla="*/ 1719340 w 1828800"/>
              <a:gd name="connsiteY1" fmla="*/ 409245 h 1557337"/>
              <a:gd name="connsiteX0" fmla="*/ 0 w 804940"/>
              <a:gd name="connsiteY0" fmla="*/ 0 h 630000"/>
              <a:gd name="connsiteX1" fmla="*/ 804940 w 804940"/>
              <a:gd name="connsiteY1" fmla="*/ 409245 h 630000"/>
              <a:gd name="connsiteX2" fmla="*/ 238281 w 804940"/>
              <a:gd name="connsiteY2" fmla="*/ 630000 h 630000"/>
              <a:gd name="connsiteX3" fmla="*/ 0 w 804940"/>
              <a:gd name="connsiteY3" fmla="*/ 0 h 630000"/>
              <a:gd name="connsiteX0" fmla="*/ 0 w 804940"/>
              <a:gd name="connsiteY0" fmla="*/ 0 h 630000"/>
              <a:gd name="connsiteX1" fmla="*/ 804940 w 804940"/>
              <a:gd name="connsiteY1" fmla="*/ 409245 h 630000"/>
              <a:gd name="connsiteX0" fmla="*/ 0 w 804940"/>
              <a:gd name="connsiteY0" fmla="*/ 0 h 483667"/>
              <a:gd name="connsiteX1" fmla="*/ 804940 w 804940"/>
              <a:gd name="connsiteY1" fmla="*/ 409245 h 483667"/>
              <a:gd name="connsiteX2" fmla="*/ 300632 w 804940"/>
              <a:gd name="connsiteY2" fmla="*/ 483667 h 483667"/>
              <a:gd name="connsiteX3" fmla="*/ 0 w 804940"/>
              <a:gd name="connsiteY3" fmla="*/ 0 h 483667"/>
              <a:gd name="connsiteX0" fmla="*/ 0 w 804940"/>
              <a:gd name="connsiteY0" fmla="*/ 0 h 483667"/>
              <a:gd name="connsiteX1" fmla="*/ 804940 w 804940"/>
              <a:gd name="connsiteY1" fmla="*/ 409245 h 483667"/>
              <a:gd name="connsiteX0" fmla="*/ 0 w 804940"/>
              <a:gd name="connsiteY0" fmla="*/ 0 h 555859"/>
              <a:gd name="connsiteX1" fmla="*/ 804940 w 804940"/>
              <a:gd name="connsiteY1" fmla="*/ 409245 h 555859"/>
              <a:gd name="connsiteX2" fmla="*/ 47969 w 804940"/>
              <a:gd name="connsiteY2" fmla="*/ 555859 h 555859"/>
              <a:gd name="connsiteX3" fmla="*/ 0 w 804940"/>
              <a:gd name="connsiteY3" fmla="*/ 0 h 555859"/>
              <a:gd name="connsiteX0" fmla="*/ 0 w 804940"/>
              <a:gd name="connsiteY0" fmla="*/ 0 h 555859"/>
              <a:gd name="connsiteX1" fmla="*/ 804940 w 804940"/>
              <a:gd name="connsiteY1" fmla="*/ 409245 h 555859"/>
            </a:gdLst>
            <a:ahLst/>
            <a:cxnLst>
              <a:cxn ang="0">
                <a:pos x="connsiteX0" y="connsiteY0"/>
              </a:cxn>
              <a:cxn ang="0">
                <a:pos x="connsiteX1" y="connsiteY1"/>
              </a:cxn>
            </a:cxnLst>
            <a:rect l="l" t="t" r="r" b="b"/>
            <a:pathLst>
              <a:path w="804940" h="555859" stroke="0" extrusionOk="0">
                <a:moveTo>
                  <a:pt x="0" y="0"/>
                </a:moveTo>
                <a:cubicBezTo>
                  <a:pt x="336269" y="0"/>
                  <a:pt x="645404" y="157170"/>
                  <a:pt x="804940" y="409245"/>
                </a:cubicBezTo>
                <a:lnTo>
                  <a:pt x="47969" y="555859"/>
                </a:lnTo>
                <a:cubicBezTo>
                  <a:pt x="47969" y="296303"/>
                  <a:pt x="0" y="259556"/>
                  <a:pt x="0" y="0"/>
                </a:cubicBezTo>
                <a:close/>
              </a:path>
              <a:path w="804940" h="555859" fill="none">
                <a:moveTo>
                  <a:pt x="0" y="0"/>
                </a:moveTo>
                <a:cubicBezTo>
                  <a:pt x="336269" y="0"/>
                  <a:pt x="645404" y="157170"/>
                  <a:pt x="804940" y="409245"/>
                </a:cubicBezTo>
              </a:path>
            </a:pathLst>
          </a:custGeom>
          <a:ln w="28575">
            <a:solidFill>
              <a:schemeClr val="tx2"/>
            </a:solidFill>
            <a:headEnd type="arrow" w="med" len="med"/>
            <a:tailEnd type="none" w="med" len="med"/>
          </a:ln>
        </p:spPr>
        <p:txBody>
          <a:bodyPr/>
          <a:lstStyle>
            <a:lvl1pPr>
              <a:defRPr>
                <a:noFill/>
              </a:defRPr>
            </a:lvl1pPr>
          </a:lstStyle>
          <a:p>
            <a:r>
              <a:rPr lang="cs-CZ" dirty="0"/>
              <a:t>Kliknutím na ikonu přidáte obrázek.</a:t>
            </a:r>
          </a:p>
        </p:txBody>
      </p:sp>
    </p:spTree>
    <p:extLst>
      <p:ext uri="{BB962C8B-B14F-4D97-AF65-F5344CB8AC3E}">
        <p14:creationId xmlns:p14="http://schemas.microsoft.com/office/powerpoint/2010/main" val="100423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150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 presetClass="entr" presetSubtype="4"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2" presetClass="entr" presetSubtype="2" fill="hold" grpId="0"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0" grpId="0" build="p">
        <p:tmplLst>
          <p:tmpl lvl="1">
            <p:tnLst>
              <p:par>
                <p:cTn presetID="22" presetClass="entr" presetSubtype="8" fill="hold" nodeType="withEffect" nodePh="1">
                  <p:stCondLst>
                    <p:cond delay="15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1000"/>
                        <p:tgtEl>
                          <p:spTgt spid="10"/>
                        </p:tgtEl>
                      </p:cBhvr>
                    </p:animEffect>
                  </p:childTnLst>
                </p:cTn>
              </p:par>
            </p:tnLst>
          </p:tmpl>
        </p:tmplLst>
      </p:bldP>
      <p:bldP spid="17"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 Sloupec">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4933123"/>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342900" indent="-342900">
              <a:buFont typeface="Arial" panose="020B0604020202020204" pitchFamily="34" charset="0"/>
              <a:buChar char="•"/>
              <a:defRPr sz="3200">
                <a:gradFill>
                  <a:gsLst>
                    <a:gs pos="100000">
                      <a:schemeClr val="bg2"/>
                    </a:gs>
                    <a:gs pos="0">
                      <a:schemeClr val="bg2"/>
                    </a:gs>
                  </a:gsLst>
                  <a:lin ang="5400000" scaled="0"/>
                </a:gradFill>
              </a:defRPr>
            </a:lvl2pPr>
            <a:lvl3pPr marL="574675" indent="-342900">
              <a:buFont typeface="Arial" panose="020B0604020202020204" pitchFamily="34" charset="0"/>
              <a:buChar char="•"/>
              <a:defRPr sz="2800">
                <a:gradFill>
                  <a:gsLst>
                    <a:gs pos="100000">
                      <a:schemeClr val="bg2"/>
                    </a:gs>
                    <a:gs pos="0">
                      <a:schemeClr val="bg2"/>
                    </a:gs>
                  </a:gsLst>
                  <a:lin ang="5400000" scaled="0"/>
                </a:gradFill>
              </a:defRPr>
            </a:lvl3pPr>
            <a:lvl4pPr marL="800100" indent="-342900">
              <a:buFont typeface="Arial" panose="020B0604020202020204" pitchFamily="34" charset="0"/>
              <a:buChar char="•"/>
              <a:defRPr sz="2400">
                <a:gradFill>
                  <a:gsLst>
                    <a:gs pos="100000">
                      <a:schemeClr val="bg2"/>
                    </a:gs>
                    <a:gs pos="0">
                      <a:schemeClr val="bg2"/>
                    </a:gs>
                  </a:gsLst>
                  <a:lin ang="5400000" scaled="0"/>
                </a:gradFill>
              </a:defRPr>
            </a:lvl4pPr>
            <a:lvl5pPr marL="1036638" indent="-342900">
              <a:buFont typeface="Arial" panose="020B0604020202020204" pitchFamily="34" charset="0"/>
              <a:buChar char="•"/>
              <a:defRPr sz="2400">
                <a:gradFill>
                  <a:gsLst>
                    <a:gs pos="100000">
                      <a:schemeClr val="bg2"/>
                    </a:gs>
                    <a:gs pos="0">
                      <a:schemeClr val="bg2"/>
                    </a:gs>
                  </a:gsLst>
                  <a:lin ang="5400000" scaled="0"/>
                </a:gra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Tree>
    <p:extLst>
      <p:ext uri="{BB962C8B-B14F-4D97-AF65-F5344CB8AC3E}">
        <p14:creationId xmlns:p14="http://schemas.microsoft.com/office/powerpoint/2010/main" val="330968614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2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
        <p:nvSpPr>
          <p:cNvPr id="6" name="Text Placeholder 5"/>
          <p:cNvSpPr>
            <a:spLocks noGrp="1"/>
          </p:cNvSpPr>
          <p:nvPr>
            <p:ph type="body" sz="quarter" idx="11"/>
          </p:nvPr>
        </p:nvSpPr>
        <p:spPr>
          <a:xfrm>
            <a:off x="520700" y="1447800"/>
            <a:ext cx="5394960" cy="4972878"/>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Font typeface="Arial" panose="020B0604020202020204" pitchFamily="34" charset="0"/>
              <a:buNone/>
              <a:defRPr sz="3600"/>
            </a:lvl2pPr>
            <a:lvl3pPr marL="576263" indent="-342900">
              <a:buFont typeface="Arial" panose="020B0604020202020204" pitchFamily="34" charset="0"/>
              <a:buChar char="•"/>
              <a:defRPr sz="3200"/>
            </a:lvl3pPr>
            <a:lvl4pPr marL="800100" indent="-342900">
              <a:buFont typeface="Arial" panose="020B0604020202020204" pitchFamily="34" charset="0"/>
              <a:buChar char="•"/>
              <a:defRPr sz="2800"/>
            </a:lvl4pPr>
            <a:lvl5pPr marL="1036638" indent="-342900">
              <a:buFont typeface="Arial" panose="020B0604020202020204" pitchFamily="34" charset="0"/>
              <a:buChar char="•"/>
              <a:defRPr sz="24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9" name="Text Placeholder 8"/>
          <p:cNvSpPr>
            <a:spLocks noGrp="1"/>
          </p:cNvSpPr>
          <p:nvPr>
            <p:ph type="body" sz="quarter" idx="12"/>
          </p:nvPr>
        </p:nvSpPr>
        <p:spPr>
          <a:xfrm>
            <a:off x="6277928" y="1447800"/>
            <a:ext cx="5394960" cy="4972878"/>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3600" kern="1200" spc="-70" baseline="0" dirty="0" smtClean="0">
                <a:gradFill>
                  <a:gsLst>
                    <a:gs pos="1250">
                      <a:schemeClr val="bg2"/>
                    </a:gs>
                    <a:gs pos="100000">
                      <a:schemeClr val="bg2"/>
                    </a:gs>
                  </a:gsLst>
                  <a:lin ang="5400000" scaled="0"/>
                </a:gradFill>
                <a:latin typeface="+mn-lt"/>
                <a:ea typeface="+mn-ea"/>
                <a:cs typeface="+mn-cs"/>
              </a:defRPr>
            </a:lvl2pPr>
            <a:lvl3pPr marL="576263"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3200" kern="1200" spc="-70" baseline="0" dirty="0" smtClean="0">
                <a:gradFill>
                  <a:gsLst>
                    <a:gs pos="1250">
                      <a:schemeClr val="bg2"/>
                    </a:gs>
                    <a:gs pos="100000">
                      <a:schemeClr val="bg2"/>
                    </a:gs>
                  </a:gsLst>
                  <a:lin ang="5400000" scaled="0"/>
                </a:gradFill>
                <a:latin typeface="+mn-lt"/>
                <a:ea typeface="+mn-ea"/>
                <a:cs typeface="+mn-cs"/>
              </a:defRPr>
            </a:lvl3pPr>
            <a:lvl4pPr marL="803275"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800" kern="1200" spc="-70" baseline="0" dirty="0" smtClean="0">
                <a:gradFill>
                  <a:gsLst>
                    <a:gs pos="1250">
                      <a:schemeClr val="bg2"/>
                    </a:gs>
                    <a:gs pos="100000">
                      <a:schemeClr val="bg2"/>
                    </a:gs>
                  </a:gsLst>
                  <a:lin ang="5400000" scaled="0"/>
                </a:gradFill>
                <a:latin typeface="+mn-lt"/>
                <a:ea typeface="+mn-ea"/>
                <a:cs typeface="+mn-cs"/>
              </a:defRPr>
            </a:lvl4pPr>
            <a:lvl5pPr marL="1030288" marR="0" indent="-342900" algn="l" defTabSz="914363" rtl="0" eaLnBrk="1" fontAlgn="auto" latinLnBrk="0" hangingPunct="1">
              <a:lnSpc>
                <a:spcPct val="90000"/>
              </a:lnSpc>
              <a:spcBef>
                <a:spcPct val="20000"/>
              </a:spcBef>
              <a:spcAft>
                <a:spcPts val="0"/>
              </a:spcAft>
              <a:buClrTx/>
              <a:buSzPct val="90000"/>
              <a:buFont typeface="Arial" pitchFamily="34" charset="0"/>
              <a:buChar char="•"/>
              <a:tabLst/>
              <a:defRPr lang="en-US" sz="2400" kern="1200" spc="-70" baseline="0" dirty="0">
                <a:gradFill>
                  <a:gsLst>
                    <a:gs pos="1250">
                      <a:schemeClr val="bg2"/>
                    </a:gs>
                    <a:gs pos="100000">
                      <a:schemeClr val="bg2"/>
                    </a:gs>
                  </a:gsLst>
                  <a:lin ang="5400000" scaled="0"/>
                </a:gradFill>
                <a:latin typeface="+mn-lt"/>
                <a:ea typeface="+mn-ea"/>
                <a:cs typeface="+mn-cs"/>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1922588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brázek naprav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5221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brázek nalev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1634611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Úvodní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7329" y="6268231"/>
            <a:ext cx="1385530" cy="447203"/>
          </a:xfrm>
          <a:prstGeom prst="rect">
            <a:avLst/>
          </a:prstGeom>
        </p:spPr>
      </p:pic>
      <p:sp>
        <p:nvSpPr>
          <p:cNvPr id="5" name="Title 1"/>
          <p:cNvSpPr>
            <a:spLocks noGrp="1"/>
          </p:cNvSpPr>
          <p:nvPr>
            <p:ph type="title"/>
          </p:nvPr>
        </p:nvSpPr>
        <p:spPr>
          <a:xfrm>
            <a:off x="519113" y="2819605"/>
            <a:ext cx="11149013" cy="1218795"/>
          </a:xfrm>
        </p:spPr>
        <p:txBody>
          <a:bodyPr/>
          <a:lstStyle>
            <a:lvl1pPr defTabSz="914126">
              <a:spcBef>
                <a:spcPts val="0"/>
              </a:spcBef>
              <a:defRPr baseline="0">
                <a:solidFill>
                  <a:schemeClr val="tx1"/>
                </a:solidFill>
              </a:defRPr>
            </a:lvl1pPr>
          </a:lstStyle>
          <a:p>
            <a:pPr defTabSz="914400">
              <a:spcBef>
                <a:spcPts val="0"/>
              </a:spcBef>
            </a:pPr>
            <a:r>
              <a:rPr lang="en-US" sz="5998" b="0" i="0" spc="-150" baseline="0" dirty="0">
                <a:latin typeface="Segoe UI Light"/>
                <a:ea typeface="+mn-ea"/>
                <a:cs typeface="Arial"/>
              </a:rPr>
              <a:t>Click to edit Master title style</a:t>
            </a:r>
          </a:p>
        </p:txBody>
      </p:sp>
    </p:spTree>
    <p:extLst>
      <p:ext uri="{BB962C8B-B14F-4D97-AF65-F5344CB8AC3E}">
        <p14:creationId xmlns:p14="http://schemas.microsoft.com/office/powerpoint/2010/main" val="2736974700"/>
      </p:ext>
    </p:extLst>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Úvodní slide s řečníke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6080" y="2276563"/>
            <a:ext cx="10237787" cy="997196"/>
          </a:xfrm>
        </p:spPr>
        <p:txBody>
          <a:bodyPr anchor="b" anchorCtr="0"/>
          <a:lstStyle>
            <a:lvl1pPr>
              <a:defRPr sz="7198" spc="-150" baseline="0">
                <a:solidFill>
                  <a:schemeClr val="tx1"/>
                </a:solidFill>
              </a:defRPr>
            </a:lvl1pPr>
          </a:lstStyle>
          <a:p>
            <a:endParaRPr lang="en-US" dirty="0"/>
          </a:p>
        </p:txBody>
      </p:sp>
      <p:sp>
        <p:nvSpPr>
          <p:cNvPr id="5" name="Text Placeholder 4"/>
          <p:cNvSpPr>
            <a:spLocks noGrp="1"/>
          </p:cNvSpPr>
          <p:nvPr>
            <p:ph type="body" sz="quarter" idx="12"/>
          </p:nvPr>
        </p:nvSpPr>
        <p:spPr>
          <a:xfrm>
            <a:off x="1835408" y="3415871"/>
            <a:ext cx="10237787" cy="498598"/>
          </a:xfrm>
        </p:spPr>
        <p:txBody>
          <a:bodyPr>
            <a:noAutofit/>
          </a:bodyPr>
          <a:lstStyle>
            <a:lvl1pPr marL="0" indent="0">
              <a:spcBef>
                <a:spcPts val="0"/>
              </a:spcBef>
              <a:buNone/>
              <a:defRPr spc="-70" baseline="0">
                <a:solidFill>
                  <a:schemeClr val="tx1"/>
                </a:solidFill>
                <a:latin typeface="+mj-lt"/>
              </a:defRPr>
            </a:lvl1pPr>
          </a:lstStyle>
          <a:p>
            <a:pPr lvl="0"/>
            <a:endParaRPr lang="en-US" dirty="0"/>
          </a:p>
        </p:txBody>
      </p:sp>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7329" y="6268231"/>
            <a:ext cx="1385530" cy="447203"/>
          </a:xfrm>
          <a:prstGeom prst="rect">
            <a:avLst/>
          </a:prstGeom>
        </p:spPr>
      </p:pic>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4126"/>
            <a:endParaRPr lang="en-US" sz="7198" b="1" dirty="0">
              <a:solidFill>
                <a:srgbClr val="EB3C00"/>
              </a:solidFill>
              <a:ea typeface="Segoe UI"/>
              <a:cs typeface="Segoe UI"/>
            </a:endParaRPr>
          </a:p>
        </p:txBody>
      </p:sp>
    </p:spTree>
    <p:extLst>
      <p:ext uri="{BB962C8B-B14F-4D97-AF65-F5344CB8AC3E}">
        <p14:creationId xmlns:p14="http://schemas.microsoft.com/office/powerpoint/2010/main" val="435909925"/>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P spid="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podkapitoly">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7329" y="6268231"/>
            <a:ext cx="1385530" cy="447203"/>
          </a:xfrm>
          <a:prstGeom prst="rect">
            <a:avLst/>
          </a:prstGeom>
        </p:spPr>
      </p:pic>
      <p:sp>
        <p:nvSpPr>
          <p:cNvPr id="6" name="Title 1"/>
          <p:cNvSpPr>
            <a:spLocks noGrp="1"/>
          </p:cNvSpPr>
          <p:nvPr>
            <p:ph type="title"/>
          </p:nvPr>
        </p:nvSpPr>
        <p:spPr>
          <a:xfrm>
            <a:off x="1829260" y="2586352"/>
            <a:ext cx="10196123" cy="1024896"/>
          </a:xfrm>
        </p:spPr>
        <p:txBody>
          <a:bodyPr wrap="square">
            <a:spAutoFit/>
          </a:bodyPr>
          <a:lstStyle>
            <a:lvl1pPr algn="l" defTabSz="914126">
              <a:lnSpc>
                <a:spcPct val="90000"/>
              </a:lnSpc>
              <a:spcBef>
                <a:spcPts val="0"/>
              </a:spcBef>
              <a:buNone/>
              <a:defRPr baseline="0">
                <a:solidFill>
                  <a:schemeClr val="tx1"/>
                </a:solidFill>
              </a:defRPr>
            </a:lvl1pPr>
          </a:lstStyle>
          <a:p>
            <a:pPr algn="l" defTabSz="914400">
              <a:lnSpc>
                <a:spcPct val="90000"/>
              </a:lnSpc>
              <a:spcBef>
                <a:spcPts val="0"/>
              </a:spcBef>
              <a:buNone/>
            </a:pPr>
            <a:r>
              <a:rPr lang="en-US" sz="7398" b="0" i="0" spc="-300" baseline="0" dirty="0">
                <a:latin typeface="Segoe UI Light"/>
                <a:ea typeface="+mn-ea"/>
                <a:cs typeface="Arial"/>
              </a:rPr>
              <a:t>Click to edit Master title style</a:t>
            </a:r>
          </a:p>
        </p:txBody>
      </p:sp>
      <p:sp>
        <p:nvSpPr>
          <p:cNvPr id="7" name="Rectangle 6"/>
          <p:cNvSpPr/>
          <p:nvPr userDrawn="1"/>
        </p:nvSpPr>
        <p:spPr bwMode="auto">
          <a:xfrm>
            <a:off x="0" y="2273300"/>
            <a:ext cx="1651000" cy="1651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4126"/>
            <a:endParaRPr lang="en-US" sz="7198" b="1" dirty="0">
              <a:solidFill>
                <a:srgbClr val="EB3C00"/>
              </a:solidFill>
              <a:ea typeface="Segoe UI"/>
              <a:cs typeface="Segoe UI"/>
            </a:endParaRPr>
          </a:p>
        </p:txBody>
      </p:sp>
    </p:spTree>
    <p:extLst>
      <p:ext uri="{BB962C8B-B14F-4D97-AF65-F5344CB8AC3E}">
        <p14:creationId xmlns:p14="http://schemas.microsoft.com/office/powerpoint/2010/main" val="3914547163"/>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vlastnosti a 4 obrázky">
    <p:spTree>
      <p:nvGrpSpPr>
        <p:cNvPr id="1" name=""/>
        <p:cNvGrpSpPr/>
        <p:nvPr/>
      </p:nvGrpSpPr>
      <p:grpSpPr>
        <a:xfrm>
          <a:off x="0" y="0"/>
          <a:ext cx="0" cy="0"/>
          <a:chOff x="0" y="0"/>
          <a:chExt cx="0" cy="0"/>
        </a:xfrm>
      </p:grpSpPr>
      <p:sp>
        <p:nvSpPr>
          <p:cNvPr id="3" name="Title 1"/>
          <p:cNvSpPr>
            <a:spLocks noGrp="1"/>
          </p:cNvSpPr>
          <p:nvPr>
            <p:ph type="title"/>
          </p:nvPr>
        </p:nvSpPr>
        <p:spPr>
          <a:xfrm>
            <a:off x="519113" y="228602"/>
            <a:ext cx="11149013" cy="747897"/>
          </a:xfrm>
        </p:spPr>
        <p:txBody>
          <a:bodyPr/>
          <a:lstStyle>
            <a:lvl1pPr algn="l" defTabSz="914126">
              <a:lnSpc>
                <a:spcPct val="90000"/>
              </a:lnSpc>
              <a:spcBef>
                <a:spcPts val="0"/>
              </a:spcBef>
              <a:buNone/>
              <a:defRPr/>
            </a:lvl1pPr>
          </a:lstStyle>
          <a:p>
            <a:pPr algn="l" defTabSz="914400">
              <a:lnSpc>
                <a:spcPct val="90000"/>
              </a:lnSpc>
              <a:spcBef>
                <a:spcPts val="0"/>
              </a:spcBef>
              <a:buNone/>
            </a:pPr>
            <a:r>
              <a:rPr lang="en-US" sz="5398" b="0" i="0" spc="-100" baseline="0">
                <a:latin typeface="Segoe UI Light"/>
                <a:ea typeface="+mn-ea"/>
                <a:cs typeface="Arial"/>
              </a:rPr>
              <a:t>Click to edit Master title style</a:t>
            </a:r>
            <a:endParaRPr lang="en-US" sz="5398" b="0" i="0" spc="-100" baseline="0" dirty="0">
              <a:latin typeface="Segoe UI Light"/>
              <a:ea typeface="+mn-ea"/>
              <a:cs typeface="Arial"/>
            </a:endParaRPr>
          </a:p>
        </p:txBody>
      </p:sp>
      <p:sp>
        <p:nvSpPr>
          <p:cNvPr id="5" name="Rectangle 4"/>
          <p:cNvSpPr/>
          <p:nvPr/>
        </p:nvSpPr>
        <p:spPr bwMode="auto">
          <a:xfrm>
            <a:off x="1387941" y="1390541"/>
            <a:ext cx="2279095" cy="227880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999" dirty="0">
              <a:solidFill>
                <a:srgbClr val="EB3C00"/>
              </a:solidFill>
              <a:ea typeface="Segoe UI" pitchFamily="34" charset="0"/>
              <a:cs typeface="Segoe UI" pitchFamily="34" charset="0"/>
            </a:endParaRPr>
          </a:p>
        </p:txBody>
      </p:sp>
      <p:sp>
        <p:nvSpPr>
          <p:cNvPr id="6" name="TextBox 5"/>
          <p:cNvSpPr txBox="1"/>
          <p:nvPr/>
        </p:nvSpPr>
        <p:spPr>
          <a:xfrm>
            <a:off x="1472410" y="3177660"/>
            <a:ext cx="2111679" cy="415498"/>
          </a:xfrm>
          <a:prstGeom prst="rect">
            <a:avLst/>
          </a:prstGeom>
          <a:noFill/>
        </p:spPr>
        <p:txBody>
          <a:bodyPr wrap="square" lIns="0" tIns="0" rIns="0" bIns="0" rtlCol="0" anchor="b" anchorCtr="0">
            <a:spAutoFit/>
          </a:bodyPr>
          <a:lstStyle/>
          <a:p>
            <a:pPr defTabSz="914126">
              <a:lnSpc>
                <a:spcPct val="90000"/>
              </a:lnSpc>
            </a:pPr>
            <a:endParaRPr lang="en-US" sz="2999" spc="-70" dirty="0">
              <a:solidFill>
                <a:srgbClr val="FFFFFF"/>
              </a:solidFill>
            </a:endParaRPr>
          </a:p>
        </p:txBody>
      </p:sp>
      <p:sp>
        <p:nvSpPr>
          <p:cNvPr id="8" name="Rectangle 7"/>
          <p:cNvSpPr/>
          <p:nvPr/>
        </p:nvSpPr>
        <p:spPr bwMode="auto">
          <a:xfrm>
            <a:off x="8520432" y="3775603"/>
            <a:ext cx="2279095" cy="227909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999"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3766343" y="3775603"/>
            <a:ext cx="2279095" cy="227909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999"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6143387" y="1390543"/>
            <a:ext cx="2279095" cy="2279095"/>
          </a:xfrm>
          <a:prstGeom prst="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999"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 Placeholder 22"/>
          <p:cNvSpPr>
            <a:spLocks noGrp="1"/>
          </p:cNvSpPr>
          <p:nvPr>
            <p:ph type="body" sz="quarter" idx="10"/>
          </p:nvPr>
        </p:nvSpPr>
        <p:spPr>
          <a:xfrm>
            <a:off x="1470888" y="3177659"/>
            <a:ext cx="2113200" cy="414000"/>
          </a:xfrm>
        </p:spPr>
        <p:txBody>
          <a:bodyPr anchor="b" anchorCtr="0"/>
          <a:lstStyle>
            <a:lvl1pPr marL="0" indent="0">
              <a:buNone/>
              <a:defRPr sz="2999" baseline="0">
                <a:solidFill>
                  <a:schemeClr val="bg1"/>
                </a:solidFill>
                <a:latin typeface="Segoe UI Light" panose="020B0502040204020203" pitchFamily="34" charset="0"/>
              </a:defRPr>
            </a:lvl1pPr>
          </a:lstStyle>
          <a:p>
            <a:pPr lvl="0"/>
            <a:r>
              <a:rPr lang="en-US" dirty="0"/>
              <a:t>Click to edit Master text styles</a:t>
            </a:r>
          </a:p>
        </p:txBody>
      </p:sp>
      <p:sp>
        <p:nvSpPr>
          <p:cNvPr id="24" name="Text Placeholder 22"/>
          <p:cNvSpPr>
            <a:spLocks noGrp="1"/>
          </p:cNvSpPr>
          <p:nvPr>
            <p:ph type="body" sz="quarter" idx="11"/>
          </p:nvPr>
        </p:nvSpPr>
        <p:spPr>
          <a:xfrm>
            <a:off x="3849289" y="5552601"/>
            <a:ext cx="2113200" cy="414000"/>
          </a:xfrm>
        </p:spPr>
        <p:txBody>
          <a:bodyPr anchor="b" anchorCtr="0"/>
          <a:lstStyle>
            <a:lvl1pPr marL="0" indent="0">
              <a:buNone/>
              <a:defRPr sz="2999" baseline="0">
                <a:solidFill>
                  <a:schemeClr val="bg1"/>
                </a:solidFill>
                <a:latin typeface="Segoe UI Light" panose="020B0502040204020203" pitchFamily="34" charset="0"/>
              </a:defRPr>
            </a:lvl1pPr>
          </a:lstStyle>
          <a:p>
            <a:pPr lvl="0"/>
            <a:r>
              <a:rPr lang="en-US"/>
              <a:t>Click to edit Master text styles</a:t>
            </a:r>
          </a:p>
        </p:txBody>
      </p:sp>
      <p:sp>
        <p:nvSpPr>
          <p:cNvPr id="25" name="Text Placeholder 22"/>
          <p:cNvSpPr>
            <a:spLocks noGrp="1"/>
          </p:cNvSpPr>
          <p:nvPr>
            <p:ph type="body" sz="quarter" idx="12"/>
          </p:nvPr>
        </p:nvSpPr>
        <p:spPr>
          <a:xfrm>
            <a:off x="8600204" y="5545927"/>
            <a:ext cx="2113200" cy="414000"/>
          </a:xfrm>
        </p:spPr>
        <p:txBody>
          <a:bodyPr anchor="b" anchorCtr="0"/>
          <a:lstStyle>
            <a:lvl1pPr marL="0" indent="0">
              <a:buNone/>
              <a:defRPr sz="2999" baseline="0">
                <a:solidFill>
                  <a:schemeClr val="bg1"/>
                </a:solidFill>
                <a:latin typeface="Segoe UI Light" panose="020B0502040204020203" pitchFamily="34" charset="0"/>
              </a:defRPr>
            </a:lvl1pPr>
          </a:lstStyle>
          <a:p>
            <a:pPr lvl="0"/>
            <a:r>
              <a:rPr lang="en-US"/>
              <a:t>Click to edit Master text styles</a:t>
            </a:r>
          </a:p>
        </p:txBody>
      </p:sp>
      <p:sp>
        <p:nvSpPr>
          <p:cNvPr id="30" name="Picture Placeholder 29"/>
          <p:cNvSpPr>
            <a:spLocks noGrp="1"/>
          </p:cNvSpPr>
          <p:nvPr>
            <p:ph type="pic" sz="quarter" idx="13"/>
          </p:nvPr>
        </p:nvSpPr>
        <p:spPr>
          <a:xfrm>
            <a:off x="3766343" y="1390541"/>
            <a:ext cx="2279095" cy="2278800"/>
          </a:xfrm>
        </p:spPr>
        <p:txBody>
          <a:bodyPr/>
          <a:lstStyle/>
          <a:p>
            <a:r>
              <a:rPr lang="en-US"/>
              <a:t>Click icon to add picture</a:t>
            </a:r>
            <a:endParaRPr lang="cs-CZ" dirty="0"/>
          </a:p>
        </p:txBody>
      </p:sp>
      <p:sp>
        <p:nvSpPr>
          <p:cNvPr id="31" name="Picture Placeholder 29"/>
          <p:cNvSpPr>
            <a:spLocks noGrp="1"/>
          </p:cNvSpPr>
          <p:nvPr>
            <p:ph type="pic" sz="quarter" idx="14"/>
          </p:nvPr>
        </p:nvSpPr>
        <p:spPr>
          <a:xfrm>
            <a:off x="1387941" y="3775601"/>
            <a:ext cx="2279095" cy="2278800"/>
          </a:xfrm>
        </p:spPr>
        <p:txBody>
          <a:bodyPr/>
          <a:lstStyle/>
          <a:p>
            <a:r>
              <a:rPr lang="en-US"/>
              <a:t>Click icon to add picture</a:t>
            </a:r>
            <a:endParaRPr lang="cs-CZ" dirty="0"/>
          </a:p>
        </p:txBody>
      </p:sp>
      <p:sp>
        <p:nvSpPr>
          <p:cNvPr id="32" name="Picture Placeholder 29"/>
          <p:cNvSpPr>
            <a:spLocks noGrp="1"/>
          </p:cNvSpPr>
          <p:nvPr>
            <p:ph type="pic" sz="quarter" idx="15"/>
          </p:nvPr>
        </p:nvSpPr>
        <p:spPr>
          <a:xfrm>
            <a:off x="6143387" y="3775601"/>
            <a:ext cx="2279095" cy="2278800"/>
          </a:xfrm>
        </p:spPr>
        <p:txBody>
          <a:bodyPr/>
          <a:lstStyle/>
          <a:p>
            <a:r>
              <a:rPr lang="en-US"/>
              <a:t>Click icon to add picture</a:t>
            </a:r>
            <a:endParaRPr lang="cs-CZ" dirty="0"/>
          </a:p>
        </p:txBody>
      </p:sp>
      <p:sp>
        <p:nvSpPr>
          <p:cNvPr id="33" name="Picture Placeholder 29"/>
          <p:cNvSpPr>
            <a:spLocks noGrp="1"/>
          </p:cNvSpPr>
          <p:nvPr>
            <p:ph type="pic" sz="quarter" idx="16"/>
          </p:nvPr>
        </p:nvSpPr>
        <p:spPr>
          <a:xfrm>
            <a:off x="8520432" y="1390541"/>
            <a:ext cx="2279095" cy="2278800"/>
          </a:xfrm>
        </p:spPr>
        <p:txBody>
          <a:bodyPr/>
          <a:lstStyle/>
          <a:p>
            <a:r>
              <a:rPr lang="en-US"/>
              <a:t>Click icon to add picture</a:t>
            </a:r>
            <a:endParaRPr lang="cs-CZ"/>
          </a:p>
        </p:txBody>
      </p:sp>
      <p:sp>
        <p:nvSpPr>
          <p:cNvPr id="34" name="Text Placeholder 22"/>
          <p:cNvSpPr>
            <a:spLocks noGrp="1"/>
          </p:cNvSpPr>
          <p:nvPr>
            <p:ph type="body" sz="quarter" idx="17"/>
          </p:nvPr>
        </p:nvSpPr>
        <p:spPr>
          <a:xfrm>
            <a:off x="6226333" y="3179158"/>
            <a:ext cx="2113200" cy="414000"/>
          </a:xfrm>
        </p:spPr>
        <p:txBody>
          <a:bodyPr anchor="b" anchorCtr="0"/>
          <a:lstStyle>
            <a:lvl1pPr marL="0" indent="0">
              <a:buNone/>
              <a:defRPr sz="2999" baseline="0">
                <a:solidFill>
                  <a:schemeClr val="bg1"/>
                </a:solidFill>
                <a:latin typeface="Segoe UI Light"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2892111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10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grpId="0" nodeType="withEffect" nodePh="1">
                                  <p:stCondLst>
                                    <p:cond delay="500"/>
                                  </p:stCondLst>
                                  <p:endCondLst>
                                    <p:cond evt="begin" delay="0">
                                      <p:tn val="20"/>
                                    </p:cond>
                                  </p:end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1000"/>
                                        <p:tgtEl>
                                          <p:spTgt spid="34">
                                            <p:txEl>
                                              <p:pRg st="0" end="0"/>
                                            </p:txEl>
                                          </p:spTgt>
                                        </p:tgtEl>
                                      </p:cBhvr>
                                    </p:animEffect>
                                  </p:childTnLst>
                                </p:cTn>
                              </p:par>
                              <p:par>
                                <p:cTn id="23" presetID="10" presetClass="entr" presetSubtype="0" fill="hold" grpId="0" nodeType="withEffect" nodePh="1">
                                  <p:stCondLst>
                                    <p:cond delay="1000"/>
                                  </p:stCondLst>
                                  <p:endCondLst>
                                    <p:cond evt="begin" delay="0">
                                      <p:tn val="23"/>
                                    </p:cond>
                                  </p:end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nodePh="1">
                                  <p:stCondLst>
                                    <p:cond delay="100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1000"/>
                                        <p:tgtEl>
                                          <p:spTgt spid="24">
                                            <p:txEl>
                                              <p:pRg st="0" end="0"/>
                                            </p:txEl>
                                          </p:spTgt>
                                        </p:tgtEl>
                                      </p:cBhvr>
                                    </p:animEffect>
                                  </p:childTnLst>
                                </p:cTn>
                              </p:par>
                              <p:par>
                                <p:cTn id="32" presetID="10" presetClass="entr" presetSubtype="0" fill="hold" grpId="0" nodeType="withEffect" nodePh="1">
                                  <p:stCondLst>
                                    <p:cond delay="1500"/>
                                  </p:stCondLst>
                                  <p:endCondLst>
                                    <p:cond evt="begin" delay="0">
                                      <p:tn val="32"/>
                                    </p:cond>
                                  </p:end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grpId="0" nodeType="withEffect" nodePh="1">
                                  <p:stCondLst>
                                    <p:cond delay="150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10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2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10" presetClass="entr" presetSubtype="0" fill="hold" nodeType="withEffect" nodePh="1">
                  <p:stCondLst>
                    <p:cond delay="100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10" presetClass="entr" presetSubtype="0" fill="hold" nodeType="withEffect" nodePh="1">
                  <p:stCondLst>
                    <p:cond delay="150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30" grpId="0"/>
      <p:bldP spid="31" grpId="0"/>
      <p:bldP spid="32" grpId="0"/>
      <p:bldP spid="33" grpId="0"/>
      <p:bldP spid="34" grpId="0" build="p">
        <p:tmplLst>
          <p:tmpl lvl="1">
            <p:tnLst>
              <p:par>
                <p:cTn presetID="10" presetClass="entr" presetSubtype="0" fill="hold" nodeType="withEffect" nodePh="1">
                  <p:stCondLst>
                    <p:cond delay="500"/>
                  </p:stCondLst>
                  <p:endCondLst>
                    <p:cond delay="0"/>
                  </p:end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zákazníka s citací a loge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825" cy="6858000"/>
          </a:xfrm>
        </p:spPr>
        <p:txBody>
          <a:bodyPr/>
          <a:lstStyle/>
          <a:p>
            <a:r>
              <a:rPr lang="cs-CZ"/>
              <a:t>Kliknutím na ikonu přidáte obrázek.</a:t>
            </a:r>
            <a:endParaRPr lang="cs-CZ" dirty="0"/>
          </a:p>
        </p:txBody>
      </p:sp>
      <p:sp>
        <p:nvSpPr>
          <p:cNvPr id="16" name="Picture Placeholder 15"/>
          <p:cNvSpPr>
            <a:spLocks noGrp="1"/>
          </p:cNvSpPr>
          <p:nvPr>
            <p:ph type="pic" sz="quarter" idx="13"/>
          </p:nvPr>
        </p:nvSpPr>
        <p:spPr>
          <a:xfrm>
            <a:off x="8680865" y="5498506"/>
            <a:ext cx="3402000" cy="1234800"/>
          </a:xfrm>
          <a:solidFill>
            <a:schemeClr val="bg1"/>
          </a:solidFill>
        </p:spPr>
        <p:txBody>
          <a:bodyPr/>
          <a:lstStyle/>
          <a:p>
            <a:r>
              <a:rPr lang="cs-CZ"/>
              <a:t>Kliknutím na ikonu přidáte obrázek.</a:t>
            </a:r>
            <a:endParaRPr lang="cs-CZ" dirty="0"/>
          </a:p>
        </p:txBody>
      </p:sp>
      <p:sp>
        <p:nvSpPr>
          <p:cNvPr id="11" name="Content Placeholder 10"/>
          <p:cNvSpPr>
            <a:spLocks noGrp="1"/>
          </p:cNvSpPr>
          <p:nvPr>
            <p:ph sz="quarter" idx="15"/>
          </p:nvPr>
        </p:nvSpPr>
        <p:spPr>
          <a:xfrm>
            <a:off x="165649" y="4156361"/>
            <a:ext cx="8514608" cy="2576945"/>
          </a:xfrm>
          <a:solidFill>
            <a:schemeClr val="accent1"/>
          </a:solidFill>
          <a:ln>
            <a:noFill/>
          </a:ln>
        </p:spPr>
        <p:txBody>
          <a:bodyPr/>
          <a:lstStyle>
            <a:lvl1pPr marL="0" indent="0">
              <a:buNone/>
              <a:defRPr>
                <a:noFill/>
              </a:defRPr>
            </a:lvl1pPr>
          </a:lstStyle>
          <a:p>
            <a:pPr lvl="0"/>
            <a:r>
              <a:rPr lang="cs-CZ"/>
              <a:t>Kliknutím lze upravit styly předlohy textu.</a:t>
            </a:r>
          </a:p>
        </p:txBody>
      </p:sp>
      <p:sp>
        <p:nvSpPr>
          <p:cNvPr id="12" name="Text Placeholder 11"/>
          <p:cNvSpPr>
            <a:spLocks noGrp="1"/>
          </p:cNvSpPr>
          <p:nvPr>
            <p:ph type="body" sz="quarter" idx="11"/>
          </p:nvPr>
        </p:nvSpPr>
        <p:spPr>
          <a:xfrm>
            <a:off x="386671" y="5096766"/>
            <a:ext cx="8044810" cy="1023212"/>
          </a:xfrm>
        </p:spPr>
        <p:txBody>
          <a:bodyPr lIns="90000" tIns="90000" rIns="90000" bIns="90000" anchor="t" anchorCtr="0"/>
          <a:lstStyle>
            <a:lvl1pPr marL="0" indent="0">
              <a:buNone/>
              <a:defRPr sz="2000" spc="0" baseline="0">
                <a:solidFill>
                  <a:schemeClr val="bg1"/>
                </a:solidFill>
                <a:latin typeface="Segoe UI Light" panose="020B0502040204020203" pitchFamily="34" charset="0"/>
              </a:defRPr>
            </a:lvl1pPr>
          </a:lstStyle>
          <a:p>
            <a:pPr lvl="0"/>
            <a:r>
              <a:rPr lang="cs-CZ"/>
              <a:t>Kliknutím lze upravit styly předlohy textu.</a:t>
            </a:r>
          </a:p>
        </p:txBody>
      </p:sp>
      <p:sp>
        <p:nvSpPr>
          <p:cNvPr id="14" name="Text Placeholder 13"/>
          <p:cNvSpPr>
            <a:spLocks noGrp="1"/>
          </p:cNvSpPr>
          <p:nvPr>
            <p:ph type="body" sz="quarter" idx="12"/>
          </p:nvPr>
        </p:nvSpPr>
        <p:spPr>
          <a:xfrm>
            <a:off x="386671" y="6149300"/>
            <a:ext cx="8046166" cy="331200"/>
          </a:xfrm>
        </p:spPr>
        <p:txBody>
          <a:bodyPr lIns="90000" tIns="90000" rIns="90000" bIns="90000" anchor="ctr" anchorCtr="0"/>
          <a:lstStyle>
            <a:lvl1pPr marL="0" marR="0" indent="0" algn="r" defTabSz="914363" rtl="0" eaLnBrk="1" fontAlgn="auto" latinLnBrk="0" hangingPunct="1">
              <a:lnSpc>
                <a:spcPct val="90000"/>
              </a:lnSpc>
              <a:spcBef>
                <a:spcPct val="20000"/>
              </a:spcBef>
              <a:spcAft>
                <a:spcPts val="0"/>
              </a:spcAft>
              <a:buClrTx/>
              <a:buSzPct val="80000"/>
              <a:buFont typeface="Arial" pitchFamily="34" charset="0"/>
              <a:buNone/>
              <a:tabLst/>
              <a:defRPr lang="cs-CZ" sz="2000" kern="1200" spc="0" baseline="0" dirty="0" smtClean="0">
                <a:solidFill>
                  <a:schemeClr val="bg1"/>
                </a:solidFill>
                <a:latin typeface="Segoe UI Light" panose="020B0502040204020203" pitchFamily="34" charset="0"/>
                <a:ea typeface="+mn-ea"/>
                <a:cs typeface="+mn-cs"/>
              </a:defRPr>
            </a:lvl1pPr>
          </a:lstStyle>
          <a:p>
            <a:pPr marL="0" marR="0" lvl="0" indent="0" algn="r" defTabSz="914363" rtl="0" eaLnBrk="1" fontAlgn="auto" latinLnBrk="0" hangingPunct="1">
              <a:lnSpc>
                <a:spcPct val="90000"/>
              </a:lnSpc>
              <a:spcBef>
                <a:spcPct val="20000"/>
              </a:spcBef>
              <a:spcAft>
                <a:spcPts val="0"/>
              </a:spcAft>
              <a:buClrTx/>
              <a:buSzPct val="80000"/>
              <a:buFont typeface="Arial" pitchFamily="34" charset="0"/>
              <a:buNone/>
              <a:tabLst/>
              <a:defRPr/>
            </a:pPr>
            <a:r>
              <a:rPr lang="cs-CZ" sz="2000">
                <a:solidFill>
                  <a:schemeClr val="bg1"/>
                </a:solidFill>
                <a:latin typeface="+mj-lt"/>
              </a:rPr>
              <a:t>Kliknutím lze upravit styly předlohy textu.</a:t>
            </a:r>
          </a:p>
        </p:txBody>
      </p:sp>
      <p:sp>
        <p:nvSpPr>
          <p:cNvPr id="9" name="Text Placeholder 8"/>
          <p:cNvSpPr>
            <a:spLocks noGrp="1"/>
          </p:cNvSpPr>
          <p:nvPr>
            <p:ph type="body" sz="quarter" idx="14"/>
          </p:nvPr>
        </p:nvSpPr>
        <p:spPr>
          <a:xfrm>
            <a:off x="455494" y="4348418"/>
            <a:ext cx="8046000" cy="748800"/>
          </a:xfrm>
        </p:spPr>
        <p:txBody>
          <a:bodyPr/>
          <a:lstStyle>
            <a:lvl1pPr marL="0" indent="0">
              <a:buNone/>
              <a:defRPr sz="4000" spc="-100" baseline="0">
                <a:solidFill>
                  <a:schemeClr val="bg1"/>
                </a:solidFill>
                <a:latin typeface="Segoe UI Light" panose="020B0502040204020203" pitchFamily="34" charset="0"/>
              </a:defRPr>
            </a:lvl1pPr>
          </a:lstStyle>
          <a:p>
            <a:pPr lvl="0"/>
            <a:r>
              <a:rPr lang="cs-CZ"/>
              <a:t>Kliknutím lze upravit styly předlohy textu.</a:t>
            </a:r>
          </a:p>
        </p:txBody>
      </p:sp>
    </p:spTree>
    <p:extLst>
      <p:ext uri="{BB962C8B-B14F-4D97-AF65-F5344CB8AC3E}">
        <p14:creationId xmlns:p14="http://schemas.microsoft.com/office/powerpoint/2010/main" val="2429592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bg/>
                                          </p:spTgt>
                                        </p:tgtEl>
                                        <p:attrNameLst>
                                          <p:attrName>style.visibility</p:attrName>
                                        </p:attrNameLst>
                                      </p:cBhvr>
                                      <p:to>
                                        <p:strVal val="visible"/>
                                      </p:to>
                                    </p:set>
                                    <p:anim calcmode="lin" valueType="num">
                                      <p:cBhvr additive="base">
                                        <p:cTn id="23"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0"/>
                                  </p:stCondLst>
                                  <p:endCondLst>
                                    <p:cond evt="begin" delay="0">
                                      <p:tn val="25"/>
                                    </p:cond>
                                  </p:end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build="p" animBg="1">
        <p:tmplLst>
          <p:tmpl>
            <p:tnLst>
              <p:par>
                <p:cTn presetID="2" presetClass="entr" presetSubtype="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ference - loga 4×4">
    <p:spTree>
      <p:nvGrpSpPr>
        <p:cNvPr id="1" name=""/>
        <p:cNvGrpSpPr/>
        <p:nvPr/>
      </p:nvGrpSpPr>
      <p:grpSpPr>
        <a:xfrm>
          <a:off x="0" y="0"/>
          <a:ext cx="0" cy="0"/>
          <a:chOff x="0" y="0"/>
          <a:chExt cx="0" cy="0"/>
        </a:xfrm>
      </p:grpSpPr>
      <p:sp>
        <p:nvSpPr>
          <p:cNvPr id="3" name="Nadpis 2"/>
          <p:cNvSpPr>
            <a:spLocks noGrp="1"/>
          </p:cNvSpPr>
          <p:nvPr>
            <p:ph type="title"/>
          </p:nvPr>
        </p:nvSpPr>
        <p:spPr>
          <a:xfrm>
            <a:off x="519113" y="228602"/>
            <a:ext cx="11149013" cy="747897"/>
          </a:xfrm>
        </p:spPr>
        <p:txBody>
          <a:bodyPr/>
          <a:lstStyle/>
          <a:p>
            <a:r>
              <a:rPr lang="en-US"/>
              <a:t>Click to edit Master title style</a:t>
            </a:r>
            <a:endParaRPr lang="cs-CZ" dirty="0"/>
          </a:p>
        </p:txBody>
      </p:sp>
      <p:sp>
        <p:nvSpPr>
          <p:cNvPr id="29" name="Picture Placeholder 28"/>
          <p:cNvSpPr>
            <a:spLocks noGrp="1"/>
          </p:cNvSpPr>
          <p:nvPr>
            <p:ph type="pic" sz="quarter" idx="10"/>
          </p:nvPr>
        </p:nvSpPr>
        <p:spPr>
          <a:xfrm>
            <a:off x="1363663" y="1744663"/>
            <a:ext cx="1440000" cy="810000"/>
          </a:xfrm>
          <a:ln>
            <a:noFill/>
          </a:ln>
        </p:spPr>
        <p:txBody>
          <a:bodyPr>
            <a:noAutofit/>
          </a:bodyPr>
          <a:lstStyle>
            <a:lvl1pPr>
              <a:defRPr sz="1999" baseline="0"/>
            </a:lvl1pPr>
          </a:lstStyle>
          <a:p>
            <a:r>
              <a:rPr lang="en-US" dirty="0"/>
              <a:t>Click icon to add picture</a:t>
            </a:r>
            <a:endParaRPr lang="cs-CZ" dirty="0"/>
          </a:p>
        </p:txBody>
      </p:sp>
      <p:sp>
        <p:nvSpPr>
          <p:cNvPr id="30" name="Picture Placeholder 28"/>
          <p:cNvSpPr>
            <a:spLocks noGrp="1"/>
          </p:cNvSpPr>
          <p:nvPr>
            <p:ph type="pic" sz="quarter" idx="11"/>
          </p:nvPr>
        </p:nvSpPr>
        <p:spPr>
          <a:xfrm>
            <a:off x="4018429" y="1744663"/>
            <a:ext cx="1440000" cy="810000"/>
          </a:xfrm>
        </p:spPr>
        <p:txBody>
          <a:bodyPr/>
          <a:lstStyle>
            <a:lvl1pPr>
              <a:defRPr sz="1999"/>
            </a:lvl1pPr>
          </a:lstStyle>
          <a:p>
            <a:r>
              <a:rPr lang="en-US" dirty="0"/>
              <a:t>Click icon to add picture</a:t>
            </a:r>
            <a:endParaRPr lang="cs-CZ" dirty="0"/>
          </a:p>
        </p:txBody>
      </p:sp>
      <p:sp>
        <p:nvSpPr>
          <p:cNvPr id="31" name="Picture Placeholder 28"/>
          <p:cNvSpPr>
            <a:spLocks noGrp="1"/>
          </p:cNvSpPr>
          <p:nvPr>
            <p:ph type="pic" sz="quarter" idx="12"/>
          </p:nvPr>
        </p:nvSpPr>
        <p:spPr>
          <a:xfrm>
            <a:off x="6673193" y="1744663"/>
            <a:ext cx="1440000" cy="810000"/>
          </a:xfrm>
        </p:spPr>
        <p:txBody>
          <a:bodyPr/>
          <a:lstStyle>
            <a:lvl1pPr>
              <a:defRPr sz="1999" baseline="0"/>
            </a:lvl1pPr>
          </a:lstStyle>
          <a:p>
            <a:r>
              <a:rPr lang="en-US" dirty="0"/>
              <a:t>Click icon to add picture</a:t>
            </a:r>
            <a:endParaRPr lang="cs-CZ" dirty="0"/>
          </a:p>
        </p:txBody>
      </p:sp>
      <p:sp>
        <p:nvSpPr>
          <p:cNvPr id="32" name="Picture Placeholder 28"/>
          <p:cNvSpPr>
            <a:spLocks noGrp="1"/>
          </p:cNvSpPr>
          <p:nvPr>
            <p:ph type="pic" sz="quarter" idx="13"/>
          </p:nvPr>
        </p:nvSpPr>
        <p:spPr>
          <a:xfrm>
            <a:off x="9327959" y="1744663"/>
            <a:ext cx="1440000" cy="810000"/>
          </a:xfrm>
        </p:spPr>
        <p:txBody>
          <a:bodyPr/>
          <a:lstStyle>
            <a:lvl1pPr>
              <a:defRPr sz="1999" baseline="0"/>
            </a:lvl1pPr>
          </a:lstStyle>
          <a:p>
            <a:r>
              <a:rPr lang="en-US" dirty="0"/>
              <a:t>Click icon to add picture</a:t>
            </a:r>
            <a:endParaRPr lang="cs-CZ" dirty="0"/>
          </a:p>
        </p:txBody>
      </p:sp>
      <p:sp>
        <p:nvSpPr>
          <p:cNvPr id="33" name="Picture Placeholder 28"/>
          <p:cNvSpPr>
            <a:spLocks noGrp="1"/>
          </p:cNvSpPr>
          <p:nvPr>
            <p:ph type="pic" sz="quarter" idx="14"/>
          </p:nvPr>
        </p:nvSpPr>
        <p:spPr>
          <a:xfrm>
            <a:off x="9327959" y="4100507"/>
            <a:ext cx="1440000" cy="810000"/>
          </a:xfrm>
        </p:spPr>
        <p:txBody>
          <a:bodyPr/>
          <a:lstStyle>
            <a:lvl1pPr>
              <a:defRPr sz="1999"/>
            </a:lvl1pPr>
          </a:lstStyle>
          <a:p>
            <a:r>
              <a:rPr lang="en-US" dirty="0"/>
              <a:t>Click icon to add picture</a:t>
            </a:r>
            <a:endParaRPr lang="cs-CZ" dirty="0"/>
          </a:p>
        </p:txBody>
      </p:sp>
      <p:sp>
        <p:nvSpPr>
          <p:cNvPr id="34" name="Picture Placeholder 28"/>
          <p:cNvSpPr>
            <a:spLocks noGrp="1"/>
          </p:cNvSpPr>
          <p:nvPr>
            <p:ph type="pic" sz="quarter" idx="15"/>
          </p:nvPr>
        </p:nvSpPr>
        <p:spPr>
          <a:xfrm>
            <a:off x="4018429" y="2923094"/>
            <a:ext cx="1440000" cy="810000"/>
          </a:xfrm>
        </p:spPr>
        <p:txBody>
          <a:bodyPr/>
          <a:lstStyle>
            <a:lvl1pPr>
              <a:defRPr sz="1999"/>
            </a:lvl1pPr>
          </a:lstStyle>
          <a:p>
            <a:r>
              <a:rPr lang="en-US" dirty="0"/>
              <a:t>Click icon to add picture</a:t>
            </a:r>
            <a:endParaRPr lang="cs-CZ" dirty="0"/>
          </a:p>
        </p:txBody>
      </p:sp>
      <p:sp>
        <p:nvSpPr>
          <p:cNvPr id="35" name="Picture Placeholder 28"/>
          <p:cNvSpPr>
            <a:spLocks noGrp="1"/>
          </p:cNvSpPr>
          <p:nvPr>
            <p:ph type="pic" sz="quarter" idx="16"/>
          </p:nvPr>
        </p:nvSpPr>
        <p:spPr>
          <a:xfrm>
            <a:off x="9327959" y="2922585"/>
            <a:ext cx="1440000" cy="810000"/>
          </a:xfrm>
        </p:spPr>
        <p:txBody>
          <a:bodyPr/>
          <a:lstStyle>
            <a:lvl1pPr>
              <a:defRPr sz="1999"/>
            </a:lvl1pPr>
          </a:lstStyle>
          <a:p>
            <a:r>
              <a:rPr lang="en-US" dirty="0"/>
              <a:t>Click icon to add picture</a:t>
            </a:r>
            <a:endParaRPr lang="cs-CZ" dirty="0"/>
          </a:p>
        </p:txBody>
      </p:sp>
      <p:sp>
        <p:nvSpPr>
          <p:cNvPr id="36" name="Picture Placeholder 28"/>
          <p:cNvSpPr>
            <a:spLocks noGrp="1"/>
          </p:cNvSpPr>
          <p:nvPr>
            <p:ph type="pic" sz="quarter" idx="17"/>
          </p:nvPr>
        </p:nvSpPr>
        <p:spPr>
          <a:xfrm>
            <a:off x="6673193" y="2922585"/>
            <a:ext cx="1440000" cy="810000"/>
          </a:xfrm>
        </p:spPr>
        <p:txBody>
          <a:bodyPr/>
          <a:lstStyle>
            <a:lvl1pPr>
              <a:defRPr sz="1999" baseline="0"/>
            </a:lvl1pPr>
          </a:lstStyle>
          <a:p>
            <a:r>
              <a:rPr lang="en-US" dirty="0"/>
              <a:t>Click icon to add picture</a:t>
            </a:r>
            <a:endParaRPr lang="cs-CZ" dirty="0"/>
          </a:p>
        </p:txBody>
      </p:sp>
      <p:sp>
        <p:nvSpPr>
          <p:cNvPr id="37" name="Picture Placeholder 28"/>
          <p:cNvSpPr>
            <a:spLocks noGrp="1"/>
          </p:cNvSpPr>
          <p:nvPr>
            <p:ph type="pic" sz="quarter" idx="18"/>
          </p:nvPr>
        </p:nvSpPr>
        <p:spPr>
          <a:xfrm>
            <a:off x="1363663" y="4101525"/>
            <a:ext cx="1440000" cy="810000"/>
          </a:xfrm>
        </p:spPr>
        <p:txBody>
          <a:bodyPr/>
          <a:lstStyle>
            <a:lvl1pPr>
              <a:defRPr sz="1999"/>
            </a:lvl1pPr>
          </a:lstStyle>
          <a:p>
            <a:r>
              <a:rPr lang="en-US" dirty="0"/>
              <a:t>Click icon to add picture</a:t>
            </a:r>
            <a:endParaRPr lang="cs-CZ" dirty="0"/>
          </a:p>
        </p:txBody>
      </p:sp>
      <p:sp>
        <p:nvSpPr>
          <p:cNvPr id="38" name="Picture Placeholder 28"/>
          <p:cNvSpPr>
            <a:spLocks noGrp="1"/>
          </p:cNvSpPr>
          <p:nvPr>
            <p:ph type="pic" sz="quarter" idx="19"/>
          </p:nvPr>
        </p:nvSpPr>
        <p:spPr>
          <a:xfrm>
            <a:off x="4018429" y="4101525"/>
            <a:ext cx="1440000" cy="810000"/>
          </a:xfrm>
        </p:spPr>
        <p:txBody>
          <a:bodyPr/>
          <a:lstStyle>
            <a:lvl1pPr>
              <a:defRPr sz="1999"/>
            </a:lvl1pPr>
          </a:lstStyle>
          <a:p>
            <a:r>
              <a:rPr lang="en-US" dirty="0"/>
              <a:t>Click icon to add picture</a:t>
            </a:r>
            <a:endParaRPr lang="cs-CZ" dirty="0"/>
          </a:p>
        </p:txBody>
      </p:sp>
      <p:sp>
        <p:nvSpPr>
          <p:cNvPr id="39" name="Picture Placeholder 28"/>
          <p:cNvSpPr>
            <a:spLocks noGrp="1"/>
          </p:cNvSpPr>
          <p:nvPr>
            <p:ph type="pic" sz="quarter" idx="20"/>
          </p:nvPr>
        </p:nvSpPr>
        <p:spPr>
          <a:xfrm>
            <a:off x="6673193" y="4100507"/>
            <a:ext cx="1440000" cy="810000"/>
          </a:xfrm>
        </p:spPr>
        <p:txBody>
          <a:bodyPr/>
          <a:lstStyle>
            <a:lvl1pPr>
              <a:defRPr sz="1999"/>
            </a:lvl1pPr>
          </a:lstStyle>
          <a:p>
            <a:r>
              <a:rPr lang="en-US" dirty="0"/>
              <a:t>Click icon to add picture</a:t>
            </a:r>
            <a:endParaRPr lang="cs-CZ" dirty="0"/>
          </a:p>
        </p:txBody>
      </p:sp>
      <p:sp>
        <p:nvSpPr>
          <p:cNvPr id="40" name="Picture Placeholder 28"/>
          <p:cNvSpPr>
            <a:spLocks noGrp="1"/>
          </p:cNvSpPr>
          <p:nvPr>
            <p:ph type="pic" sz="quarter" idx="21"/>
          </p:nvPr>
        </p:nvSpPr>
        <p:spPr>
          <a:xfrm>
            <a:off x="1363663" y="2923094"/>
            <a:ext cx="1440000" cy="810000"/>
          </a:xfrm>
        </p:spPr>
        <p:txBody>
          <a:bodyPr/>
          <a:lstStyle>
            <a:lvl1pPr>
              <a:defRPr sz="1999"/>
            </a:lvl1pPr>
          </a:lstStyle>
          <a:p>
            <a:r>
              <a:rPr lang="en-US" dirty="0"/>
              <a:t>Click icon to add picture</a:t>
            </a:r>
            <a:endParaRPr lang="cs-CZ" dirty="0"/>
          </a:p>
        </p:txBody>
      </p:sp>
      <p:sp>
        <p:nvSpPr>
          <p:cNvPr id="41" name="Picture Placeholder 28"/>
          <p:cNvSpPr>
            <a:spLocks noGrp="1"/>
          </p:cNvSpPr>
          <p:nvPr>
            <p:ph type="pic" sz="quarter" idx="22"/>
          </p:nvPr>
        </p:nvSpPr>
        <p:spPr>
          <a:xfrm>
            <a:off x="9327959" y="5278428"/>
            <a:ext cx="1440000" cy="810000"/>
          </a:xfrm>
        </p:spPr>
        <p:txBody>
          <a:bodyPr/>
          <a:lstStyle>
            <a:lvl1pPr>
              <a:defRPr sz="1999"/>
            </a:lvl1pPr>
          </a:lstStyle>
          <a:p>
            <a:r>
              <a:rPr lang="en-US" dirty="0"/>
              <a:t>Click icon to add picture</a:t>
            </a:r>
            <a:endParaRPr lang="cs-CZ" dirty="0"/>
          </a:p>
        </p:txBody>
      </p:sp>
      <p:sp>
        <p:nvSpPr>
          <p:cNvPr id="42" name="Picture Placeholder 28"/>
          <p:cNvSpPr>
            <a:spLocks noGrp="1"/>
          </p:cNvSpPr>
          <p:nvPr>
            <p:ph type="pic" sz="quarter" idx="23"/>
          </p:nvPr>
        </p:nvSpPr>
        <p:spPr>
          <a:xfrm>
            <a:off x="1363663" y="5279957"/>
            <a:ext cx="1440000" cy="810000"/>
          </a:xfrm>
        </p:spPr>
        <p:txBody>
          <a:bodyPr/>
          <a:lstStyle>
            <a:lvl1pPr>
              <a:defRPr sz="1999"/>
            </a:lvl1pPr>
          </a:lstStyle>
          <a:p>
            <a:r>
              <a:rPr lang="en-US" dirty="0"/>
              <a:t>Click icon to add picture</a:t>
            </a:r>
            <a:endParaRPr lang="cs-CZ" dirty="0"/>
          </a:p>
        </p:txBody>
      </p:sp>
      <p:sp>
        <p:nvSpPr>
          <p:cNvPr id="43" name="Picture Placeholder 28"/>
          <p:cNvSpPr>
            <a:spLocks noGrp="1"/>
          </p:cNvSpPr>
          <p:nvPr>
            <p:ph type="pic" sz="quarter" idx="24"/>
          </p:nvPr>
        </p:nvSpPr>
        <p:spPr>
          <a:xfrm>
            <a:off x="4018429" y="5279957"/>
            <a:ext cx="1440000" cy="810000"/>
          </a:xfrm>
        </p:spPr>
        <p:txBody>
          <a:bodyPr/>
          <a:lstStyle>
            <a:lvl1pPr>
              <a:defRPr sz="1999" baseline="0"/>
            </a:lvl1pPr>
          </a:lstStyle>
          <a:p>
            <a:r>
              <a:rPr lang="en-US" dirty="0"/>
              <a:t>Click icon to add picture</a:t>
            </a:r>
            <a:endParaRPr lang="cs-CZ" dirty="0"/>
          </a:p>
        </p:txBody>
      </p:sp>
      <p:sp>
        <p:nvSpPr>
          <p:cNvPr id="44" name="Picture Placeholder 28"/>
          <p:cNvSpPr>
            <a:spLocks noGrp="1"/>
          </p:cNvSpPr>
          <p:nvPr>
            <p:ph type="pic" sz="quarter" idx="25"/>
          </p:nvPr>
        </p:nvSpPr>
        <p:spPr>
          <a:xfrm>
            <a:off x="6673193" y="5278428"/>
            <a:ext cx="1440000" cy="810000"/>
          </a:xfrm>
        </p:spPr>
        <p:txBody>
          <a:bodyPr/>
          <a:lstStyle>
            <a:lvl1pPr>
              <a:defRPr sz="1999"/>
            </a:lvl1pPr>
          </a:lstStyle>
          <a:p>
            <a:r>
              <a:rPr lang="en-US" dirty="0"/>
              <a:t>Click icon to add picture</a:t>
            </a:r>
            <a:endParaRPr lang="cs-CZ" dirty="0"/>
          </a:p>
        </p:txBody>
      </p:sp>
    </p:spTree>
    <p:extLst>
      <p:ext uri="{BB962C8B-B14F-4D97-AF65-F5344CB8AC3E}">
        <p14:creationId xmlns:p14="http://schemas.microsoft.com/office/powerpoint/2010/main" val="214328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nodePh="1">
                                  <p:stCondLst>
                                    <p:cond delay="500"/>
                                  </p:stCondLst>
                                  <p:endCondLst>
                                    <p:cond evt="begin" delay="0">
                                      <p:tn val="11"/>
                                    </p:cond>
                                  </p:end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nodePh="1">
                                  <p:stCondLst>
                                    <p:cond delay="750"/>
                                  </p:stCondLst>
                                  <p:endCondLst>
                                    <p:cond evt="begin" delay="0">
                                      <p:tn val="14"/>
                                    </p:cond>
                                  </p:end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nodePh="1">
                                  <p:stCondLst>
                                    <p:cond delay="1000"/>
                                  </p:stCondLst>
                                  <p:endCondLst>
                                    <p:cond evt="begin" delay="0">
                                      <p:tn val="17"/>
                                    </p:cond>
                                  </p:end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nodePh="1">
                                  <p:stCondLst>
                                    <p:cond delay="750"/>
                                  </p:stCondLst>
                                  <p:endCondLst>
                                    <p:cond evt="begin" delay="0">
                                      <p:tn val="20"/>
                                    </p:cond>
                                  </p:end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nodePh="1">
                                  <p:stCondLst>
                                    <p:cond delay="500"/>
                                  </p:stCondLst>
                                  <p:endCondLst>
                                    <p:cond evt="begin" delay="0">
                                      <p:tn val="23"/>
                                    </p:cond>
                                  </p:end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nodePh="1">
                                  <p:stCondLst>
                                    <p:cond delay="250"/>
                                  </p:stCondLst>
                                  <p:endCondLst>
                                    <p:cond evt="begin" delay="0">
                                      <p:tn val="26"/>
                                    </p:cond>
                                  </p:end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nodePh="1">
                                  <p:stCondLst>
                                    <p:cond delay="500"/>
                                  </p:stCondLst>
                                  <p:endCondLst>
                                    <p:cond evt="begin" delay="0">
                                      <p:tn val="29"/>
                                    </p:cond>
                                  </p:end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nodePh="1">
                                  <p:stCondLst>
                                    <p:cond delay="750"/>
                                  </p:stCondLst>
                                  <p:endCondLst>
                                    <p:cond evt="begin" delay="0">
                                      <p:tn val="32"/>
                                    </p:cond>
                                  </p:end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nodePh="1">
                                  <p:stCondLst>
                                    <p:cond delay="100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nodePh="1">
                                  <p:stCondLst>
                                    <p:cond delay="1250"/>
                                  </p:stCondLst>
                                  <p:endCondLst>
                                    <p:cond evt="begin" delay="0">
                                      <p:tn val="38"/>
                                    </p:cond>
                                  </p:end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nodePh="1">
                                  <p:stCondLst>
                                    <p:cond delay="1500"/>
                                  </p:stCondLst>
                                  <p:endCondLst>
                                    <p:cond evt="begin" delay="0">
                                      <p:tn val="41"/>
                                    </p:cond>
                                  </p:end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nodePh="1">
                                  <p:stCondLst>
                                    <p:cond delay="1250"/>
                                  </p:stCondLst>
                                  <p:endCondLst>
                                    <p:cond evt="begin" delay="0">
                                      <p:tn val="44"/>
                                    </p:cond>
                                  </p:end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nodePh="1">
                                  <p:stCondLst>
                                    <p:cond delay="100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nodePh="1">
                                  <p:stCondLst>
                                    <p:cond delay="750"/>
                                  </p:stCondLst>
                                  <p:endCondLst>
                                    <p:cond evt="begin" delay="0">
                                      <p:tn val="50"/>
                                    </p:cond>
                                  </p:end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brázek zákazníka s citací a logem">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88825" cy="6858000"/>
          </a:xfrm>
        </p:spPr>
        <p:txBody>
          <a:bodyPr/>
          <a:lstStyle/>
          <a:p>
            <a:r>
              <a:rPr lang="en-US" dirty="0"/>
              <a:t>Click icon to add picture</a:t>
            </a:r>
            <a:endParaRPr lang="cs-CZ" dirty="0"/>
          </a:p>
        </p:txBody>
      </p:sp>
      <p:sp>
        <p:nvSpPr>
          <p:cNvPr id="16" name="Picture Placeholder 15"/>
          <p:cNvSpPr>
            <a:spLocks noGrp="1"/>
          </p:cNvSpPr>
          <p:nvPr>
            <p:ph type="pic" sz="quarter" idx="13"/>
          </p:nvPr>
        </p:nvSpPr>
        <p:spPr>
          <a:xfrm>
            <a:off x="8680865" y="5498506"/>
            <a:ext cx="3402000" cy="1234800"/>
          </a:xfrm>
          <a:solidFill>
            <a:schemeClr val="bg1"/>
          </a:solidFill>
        </p:spPr>
        <p:txBody>
          <a:bodyPr/>
          <a:lstStyle/>
          <a:p>
            <a:r>
              <a:rPr lang="en-US" dirty="0"/>
              <a:t>Click icon to add picture</a:t>
            </a:r>
            <a:endParaRPr lang="cs-CZ" dirty="0"/>
          </a:p>
        </p:txBody>
      </p:sp>
      <p:sp>
        <p:nvSpPr>
          <p:cNvPr id="11" name="Content Placeholder 10"/>
          <p:cNvSpPr>
            <a:spLocks noGrp="1"/>
          </p:cNvSpPr>
          <p:nvPr>
            <p:ph sz="quarter" idx="15"/>
          </p:nvPr>
        </p:nvSpPr>
        <p:spPr>
          <a:xfrm>
            <a:off x="165649" y="4156363"/>
            <a:ext cx="8514608" cy="2576945"/>
          </a:xfrm>
          <a:solidFill>
            <a:schemeClr val="tx2"/>
          </a:solidFill>
          <a:ln>
            <a:noFill/>
          </a:ln>
        </p:spPr>
        <p:txBody>
          <a:bodyPr/>
          <a:lstStyle>
            <a:lvl1pPr marL="0" indent="0">
              <a:buNone/>
              <a:defRPr>
                <a:noFill/>
              </a:defRPr>
            </a:lvl1pPr>
          </a:lstStyle>
          <a:p>
            <a:pPr lvl="0"/>
            <a:endParaRPr lang="cs-CZ" dirty="0"/>
          </a:p>
        </p:txBody>
      </p:sp>
      <p:sp>
        <p:nvSpPr>
          <p:cNvPr id="12" name="Text Placeholder 11"/>
          <p:cNvSpPr>
            <a:spLocks noGrp="1"/>
          </p:cNvSpPr>
          <p:nvPr>
            <p:ph type="body" sz="quarter" idx="11"/>
          </p:nvPr>
        </p:nvSpPr>
        <p:spPr>
          <a:xfrm>
            <a:off x="386671" y="5096766"/>
            <a:ext cx="8044810" cy="1023212"/>
          </a:xfrm>
        </p:spPr>
        <p:txBody>
          <a:bodyPr lIns="90000" tIns="90000" rIns="90000" bIns="90000" anchor="t" anchorCtr="0"/>
          <a:lstStyle>
            <a:lvl1pPr marL="0" indent="0">
              <a:buNone/>
              <a:defRPr sz="1999" spc="0" baseline="0">
                <a:solidFill>
                  <a:schemeClr val="bg1"/>
                </a:solidFill>
                <a:latin typeface="Segoe UI Light" panose="020B0502040204020203" pitchFamily="34" charset="0"/>
              </a:defRPr>
            </a:lvl1pPr>
          </a:lstStyle>
          <a:p>
            <a:pPr lvl="0"/>
            <a:endParaRPr lang="en-US" dirty="0"/>
          </a:p>
        </p:txBody>
      </p:sp>
      <p:sp>
        <p:nvSpPr>
          <p:cNvPr id="14" name="Text Placeholder 13"/>
          <p:cNvSpPr>
            <a:spLocks noGrp="1"/>
          </p:cNvSpPr>
          <p:nvPr>
            <p:ph type="body" sz="quarter" idx="12"/>
          </p:nvPr>
        </p:nvSpPr>
        <p:spPr>
          <a:xfrm>
            <a:off x="386671" y="6149300"/>
            <a:ext cx="8046166" cy="331200"/>
          </a:xfrm>
        </p:spPr>
        <p:txBody>
          <a:bodyPr lIns="90000" tIns="90000" rIns="90000" bIns="90000" anchor="ctr" anchorCtr="0"/>
          <a:lstStyle>
            <a:lvl1pPr marL="0" marR="0" indent="0" algn="r" defTabSz="914089" rtl="0" eaLnBrk="1" fontAlgn="auto" latinLnBrk="0" hangingPunct="1">
              <a:lnSpc>
                <a:spcPct val="90000"/>
              </a:lnSpc>
              <a:spcBef>
                <a:spcPct val="20000"/>
              </a:spcBef>
              <a:spcAft>
                <a:spcPts val="0"/>
              </a:spcAft>
              <a:buClrTx/>
              <a:buSzPct val="80000"/>
              <a:buFont typeface="Arial" pitchFamily="34" charset="0"/>
              <a:buNone/>
              <a:tabLst/>
              <a:defRPr lang="cs-CZ" sz="1999" kern="1200" spc="0" baseline="0" dirty="0" smtClean="0">
                <a:solidFill>
                  <a:schemeClr val="bg1"/>
                </a:solidFill>
                <a:latin typeface="Segoe UI Light" panose="020B0502040204020203" pitchFamily="34" charset="0"/>
                <a:ea typeface="+mn-ea"/>
                <a:cs typeface="+mn-cs"/>
              </a:defRPr>
            </a:lvl1pPr>
          </a:lstStyle>
          <a:p>
            <a:pPr marL="0" marR="0" lvl="0" indent="0" algn="r" defTabSz="914089" rtl="0" eaLnBrk="1" fontAlgn="auto" latinLnBrk="0" hangingPunct="1">
              <a:lnSpc>
                <a:spcPct val="90000"/>
              </a:lnSpc>
              <a:spcBef>
                <a:spcPct val="20000"/>
              </a:spcBef>
              <a:spcAft>
                <a:spcPts val="0"/>
              </a:spcAft>
              <a:buClrTx/>
              <a:buSzPct val="80000"/>
              <a:buFont typeface="Arial" pitchFamily="34" charset="0"/>
              <a:buNone/>
              <a:tabLst/>
              <a:defRPr/>
            </a:pPr>
            <a:endParaRPr lang="en-US" sz="1999" dirty="0">
              <a:solidFill>
                <a:schemeClr val="bg1"/>
              </a:solidFill>
              <a:latin typeface="+mj-lt"/>
            </a:endParaRPr>
          </a:p>
        </p:txBody>
      </p:sp>
      <p:sp>
        <p:nvSpPr>
          <p:cNvPr id="9" name="Text Placeholder 8"/>
          <p:cNvSpPr>
            <a:spLocks noGrp="1"/>
          </p:cNvSpPr>
          <p:nvPr>
            <p:ph type="body" sz="quarter" idx="14"/>
          </p:nvPr>
        </p:nvSpPr>
        <p:spPr>
          <a:xfrm>
            <a:off x="455494" y="4348418"/>
            <a:ext cx="8046000" cy="748800"/>
          </a:xfrm>
        </p:spPr>
        <p:txBody>
          <a:bodyPr/>
          <a:lstStyle>
            <a:lvl1pPr marL="0" indent="0">
              <a:buNone/>
              <a:defRPr sz="3999" spc="-100" baseline="0">
                <a:solidFill>
                  <a:schemeClr val="bg1"/>
                </a:solidFill>
                <a:latin typeface="Segoe UI Light" panose="020B0502040204020203" pitchFamily="34" charset="0"/>
              </a:defRPr>
            </a:lvl1pPr>
          </a:lstStyle>
          <a:p>
            <a:pPr lvl="0"/>
            <a:endParaRPr lang="cs-CZ" dirty="0"/>
          </a:p>
        </p:txBody>
      </p:sp>
    </p:spTree>
    <p:extLst>
      <p:ext uri="{BB962C8B-B14F-4D97-AF65-F5344CB8AC3E}">
        <p14:creationId xmlns:p14="http://schemas.microsoft.com/office/powerpoint/2010/main" val="883760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bg/>
                                          </p:spTgt>
                                        </p:tgtEl>
                                        <p:attrNameLst>
                                          <p:attrName>style.visibility</p:attrName>
                                        </p:attrNameLst>
                                      </p:cBhvr>
                                      <p:to>
                                        <p:strVal val="visible"/>
                                      </p:to>
                                    </p:set>
                                    <p:anim calcmode="lin" valueType="num">
                                      <p:cBhvr additive="base">
                                        <p:cTn id="23"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0"/>
                                  </p:stCondLst>
                                  <p:endCondLst>
                                    <p:cond evt="begin" delay="0">
                                      <p:tn val="25"/>
                                    </p:cond>
                                  </p:end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build="p" animBg="1">
        <p:tmplLst>
          <p:tmpl>
            <p:tnLst>
              <p:par>
                <p:cTn presetID="2" presetClass="entr" presetSubtype="8"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znam 5 položek">
    <p:spTree>
      <p:nvGrpSpPr>
        <p:cNvPr id="1" name=""/>
        <p:cNvGrpSpPr/>
        <p:nvPr/>
      </p:nvGrpSpPr>
      <p:grpSpPr>
        <a:xfrm>
          <a:off x="0" y="0"/>
          <a:ext cx="0" cy="0"/>
          <a:chOff x="0" y="0"/>
          <a:chExt cx="0" cy="0"/>
        </a:xfrm>
      </p:grpSpPr>
      <p:sp>
        <p:nvSpPr>
          <p:cNvPr id="24" name="Nadpis 2"/>
          <p:cNvSpPr>
            <a:spLocks noGrp="1"/>
          </p:cNvSpPr>
          <p:nvPr>
            <p:ph type="title"/>
          </p:nvPr>
        </p:nvSpPr>
        <p:spPr>
          <a:xfrm>
            <a:off x="519113" y="228602"/>
            <a:ext cx="11149013" cy="747897"/>
          </a:xfrm>
        </p:spPr>
        <p:txBody>
          <a:bodyPr/>
          <a:lstStyle/>
          <a:p>
            <a:r>
              <a:rPr lang="en-US" dirty="0"/>
              <a:t>Click to edit Master title style</a:t>
            </a:r>
            <a:endParaRPr lang="cs-CZ" dirty="0"/>
          </a:p>
        </p:txBody>
      </p:sp>
      <p:sp>
        <p:nvSpPr>
          <p:cNvPr id="38" name="Text Placeholder 33"/>
          <p:cNvSpPr>
            <a:spLocks noGrp="1"/>
          </p:cNvSpPr>
          <p:nvPr>
            <p:ph type="body" sz="quarter" idx="19"/>
          </p:nvPr>
        </p:nvSpPr>
        <p:spPr>
          <a:xfrm>
            <a:off x="2218746" y="5146788"/>
            <a:ext cx="8780400" cy="968400"/>
          </a:xfrm>
          <a:solidFill>
            <a:srgbClr val="E9EAEA"/>
          </a:solidFill>
        </p:spPr>
        <p:txBody>
          <a:bodyPr lIns="270000" anchor="ctr" anchorCtr="0"/>
          <a:lstStyle>
            <a:lvl1pPr marL="0" marR="0" indent="0" algn="l" defTabSz="914089" rtl="0" eaLnBrk="1" fontAlgn="auto" latinLnBrk="0" hangingPunct="1">
              <a:lnSpc>
                <a:spcPct val="90000"/>
              </a:lnSpc>
              <a:spcBef>
                <a:spcPct val="20000"/>
              </a:spcBef>
              <a:spcAft>
                <a:spcPts val="0"/>
              </a:spcAft>
              <a:buClrTx/>
              <a:buSzPct val="80000"/>
              <a:buFont typeface="Arial" pitchFamily="34" charset="0"/>
              <a:buNone/>
              <a:tabLst/>
              <a:defRPr lang="cs-CZ" sz="3299"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 name="Text Placeholder 2"/>
          <p:cNvSpPr>
            <a:spLocks noGrp="1"/>
          </p:cNvSpPr>
          <p:nvPr>
            <p:ph type="body" sz="quarter" idx="20"/>
          </p:nvPr>
        </p:nvSpPr>
        <p:spPr>
          <a:xfrm>
            <a:off x="1190938" y="5146788"/>
            <a:ext cx="968400" cy="968400"/>
          </a:xfrm>
          <a:solidFill>
            <a:schemeClr val="tx2"/>
          </a:solidFill>
        </p:spPr>
        <p:txBody>
          <a:bodyPr anchor="ctr" anchorCtr="0"/>
          <a:lstStyle>
            <a:lvl1pPr marL="0" marR="0" indent="0" algn="ctr" defTabSz="913825" rtl="0" eaLnBrk="1" fontAlgn="base" latinLnBrk="0" hangingPunct="1">
              <a:lnSpc>
                <a:spcPct val="100000"/>
              </a:lnSpc>
              <a:spcBef>
                <a:spcPct val="0"/>
              </a:spcBef>
              <a:spcAft>
                <a:spcPct val="0"/>
              </a:spcAft>
              <a:buClrTx/>
              <a:buSzTx/>
              <a:buFontTx/>
              <a:buNone/>
              <a:tabLst/>
              <a:defRPr lang="cs-CZ" sz="4399"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3825" rtl="0" eaLnBrk="1" fontAlgn="base" latinLnBrk="0" hangingPunct="1">
              <a:lnSpc>
                <a:spcPct val="100000"/>
              </a:lnSpc>
              <a:spcBef>
                <a:spcPct val="0"/>
              </a:spcBef>
              <a:spcAft>
                <a:spcPct val="0"/>
              </a:spcAft>
              <a:buClrTx/>
              <a:buSzTx/>
              <a:buFontTx/>
              <a:buNone/>
              <a:tabLst/>
              <a:defRPr/>
            </a:pPr>
            <a:endParaRPr kumimoji="0" lang="en-US" sz="4399"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5" name="Text Placeholder 33"/>
          <p:cNvSpPr>
            <a:spLocks noGrp="1"/>
          </p:cNvSpPr>
          <p:nvPr>
            <p:ph type="body" sz="quarter" idx="21"/>
          </p:nvPr>
        </p:nvSpPr>
        <p:spPr>
          <a:xfrm>
            <a:off x="2218746" y="4130043"/>
            <a:ext cx="8780400" cy="968400"/>
          </a:xfrm>
          <a:solidFill>
            <a:srgbClr val="E9EAEA"/>
          </a:solidFill>
        </p:spPr>
        <p:txBody>
          <a:bodyPr lIns="270000" anchor="ctr" anchorCtr="0"/>
          <a:lstStyle>
            <a:lvl1pPr marL="0" marR="0" indent="0" algn="l" defTabSz="914089" rtl="0" eaLnBrk="1" fontAlgn="auto" latinLnBrk="0" hangingPunct="1">
              <a:lnSpc>
                <a:spcPct val="90000"/>
              </a:lnSpc>
              <a:spcBef>
                <a:spcPct val="20000"/>
              </a:spcBef>
              <a:spcAft>
                <a:spcPts val="0"/>
              </a:spcAft>
              <a:buClrTx/>
              <a:buSzPct val="80000"/>
              <a:buFont typeface="Arial" pitchFamily="34" charset="0"/>
              <a:buNone/>
              <a:tabLst/>
              <a:defRPr lang="cs-CZ" sz="3299"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6" name="Text Placeholder 2"/>
          <p:cNvSpPr>
            <a:spLocks noGrp="1"/>
          </p:cNvSpPr>
          <p:nvPr>
            <p:ph type="body" sz="quarter" idx="22"/>
          </p:nvPr>
        </p:nvSpPr>
        <p:spPr>
          <a:xfrm>
            <a:off x="1190938" y="4130043"/>
            <a:ext cx="968400" cy="968400"/>
          </a:xfrm>
          <a:solidFill>
            <a:schemeClr val="tx2"/>
          </a:solidFill>
        </p:spPr>
        <p:txBody>
          <a:bodyPr anchor="ctr" anchorCtr="0"/>
          <a:lstStyle>
            <a:lvl1pPr marL="0" marR="0" indent="0" algn="ctr" defTabSz="913825" rtl="0" eaLnBrk="1" fontAlgn="base" latinLnBrk="0" hangingPunct="1">
              <a:lnSpc>
                <a:spcPct val="100000"/>
              </a:lnSpc>
              <a:spcBef>
                <a:spcPct val="0"/>
              </a:spcBef>
              <a:spcAft>
                <a:spcPct val="0"/>
              </a:spcAft>
              <a:buClrTx/>
              <a:buSzTx/>
              <a:buFontTx/>
              <a:buNone/>
              <a:tabLst/>
              <a:defRPr lang="cs-CZ" sz="4399"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3825" rtl="0" eaLnBrk="1" fontAlgn="base" latinLnBrk="0" hangingPunct="1">
              <a:lnSpc>
                <a:spcPct val="100000"/>
              </a:lnSpc>
              <a:spcBef>
                <a:spcPct val="0"/>
              </a:spcBef>
              <a:spcAft>
                <a:spcPct val="0"/>
              </a:spcAft>
              <a:buClrTx/>
              <a:buSzTx/>
              <a:buFontTx/>
              <a:buNone/>
              <a:tabLst/>
              <a:defRPr/>
            </a:pPr>
            <a:endParaRPr kumimoji="0" lang="en-US" sz="4399"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7" name="Text Placeholder 33"/>
          <p:cNvSpPr>
            <a:spLocks noGrp="1"/>
          </p:cNvSpPr>
          <p:nvPr>
            <p:ph type="body" sz="quarter" idx="23"/>
          </p:nvPr>
        </p:nvSpPr>
        <p:spPr>
          <a:xfrm>
            <a:off x="2218746" y="3114302"/>
            <a:ext cx="8780400" cy="968400"/>
          </a:xfrm>
          <a:solidFill>
            <a:srgbClr val="E9EAEA"/>
          </a:solidFill>
        </p:spPr>
        <p:txBody>
          <a:bodyPr lIns="270000" anchor="ctr" anchorCtr="0"/>
          <a:lstStyle>
            <a:lvl1pPr marL="0" marR="0" indent="0" algn="l" defTabSz="914089" rtl="0" eaLnBrk="1" fontAlgn="auto" latinLnBrk="0" hangingPunct="1">
              <a:lnSpc>
                <a:spcPct val="90000"/>
              </a:lnSpc>
              <a:spcBef>
                <a:spcPct val="20000"/>
              </a:spcBef>
              <a:spcAft>
                <a:spcPts val="0"/>
              </a:spcAft>
              <a:buClrTx/>
              <a:buSzPct val="80000"/>
              <a:buFont typeface="Arial" pitchFamily="34" charset="0"/>
              <a:buNone/>
              <a:tabLst/>
              <a:defRPr lang="cs-CZ" sz="3299"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28" name="Text Placeholder 2"/>
          <p:cNvSpPr>
            <a:spLocks noGrp="1"/>
          </p:cNvSpPr>
          <p:nvPr>
            <p:ph type="body" sz="quarter" idx="24"/>
          </p:nvPr>
        </p:nvSpPr>
        <p:spPr>
          <a:xfrm>
            <a:off x="1190938" y="3113298"/>
            <a:ext cx="968400" cy="968400"/>
          </a:xfrm>
          <a:solidFill>
            <a:schemeClr val="tx2"/>
          </a:solidFill>
        </p:spPr>
        <p:txBody>
          <a:bodyPr anchor="ctr" anchorCtr="0"/>
          <a:lstStyle>
            <a:lvl1pPr marL="0" marR="0" indent="0" algn="ctr" defTabSz="913825" rtl="0" eaLnBrk="1" fontAlgn="base" latinLnBrk="0" hangingPunct="1">
              <a:lnSpc>
                <a:spcPct val="100000"/>
              </a:lnSpc>
              <a:spcBef>
                <a:spcPct val="0"/>
              </a:spcBef>
              <a:spcAft>
                <a:spcPct val="0"/>
              </a:spcAft>
              <a:buClrTx/>
              <a:buSzTx/>
              <a:buFontTx/>
              <a:buNone/>
              <a:tabLst/>
              <a:defRPr lang="cs-CZ" sz="4399"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3825" rtl="0" eaLnBrk="1" fontAlgn="base" latinLnBrk="0" hangingPunct="1">
              <a:lnSpc>
                <a:spcPct val="100000"/>
              </a:lnSpc>
              <a:spcBef>
                <a:spcPct val="0"/>
              </a:spcBef>
              <a:spcAft>
                <a:spcPct val="0"/>
              </a:spcAft>
              <a:buClrTx/>
              <a:buSzTx/>
              <a:buFontTx/>
              <a:buNone/>
              <a:tabLst/>
              <a:defRPr/>
            </a:pPr>
            <a:endParaRPr kumimoji="0" lang="en-US" sz="4399"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9" name="Text Placeholder 33"/>
          <p:cNvSpPr>
            <a:spLocks noGrp="1"/>
          </p:cNvSpPr>
          <p:nvPr>
            <p:ph type="body" sz="quarter" idx="25"/>
          </p:nvPr>
        </p:nvSpPr>
        <p:spPr>
          <a:xfrm>
            <a:off x="2218746" y="2093242"/>
            <a:ext cx="8780400" cy="968400"/>
          </a:xfrm>
          <a:solidFill>
            <a:srgbClr val="E9EAEA"/>
          </a:solidFill>
        </p:spPr>
        <p:txBody>
          <a:bodyPr lIns="270000" anchor="ctr" anchorCtr="0"/>
          <a:lstStyle>
            <a:lvl1pPr marL="0" marR="0" indent="0" algn="l" defTabSz="914089" rtl="0" eaLnBrk="1" fontAlgn="auto" latinLnBrk="0" hangingPunct="1">
              <a:lnSpc>
                <a:spcPct val="90000"/>
              </a:lnSpc>
              <a:spcBef>
                <a:spcPct val="20000"/>
              </a:spcBef>
              <a:spcAft>
                <a:spcPts val="0"/>
              </a:spcAft>
              <a:buClrTx/>
              <a:buSzPct val="80000"/>
              <a:buFont typeface="Arial" pitchFamily="34" charset="0"/>
              <a:buNone/>
              <a:tabLst/>
              <a:defRPr lang="cs-CZ" sz="3299" kern="1200" spc="-70" baseline="0" dirty="0">
                <a:solidFill>
                  <a:schemeClr val="tx2"/>
                </a:solidFill>
                <a:latin typeface="Segoe UI Light" panose="020B0502040204020203" pitchFamily="34" charset="0"/>
                <a:ea typeface="+mn-ea"/>
                <a:cs typeface="+mn-cs"/>
              </a:defRPr>
            </a:lvl1pPr>
          </a:lstStyle>
          <a:p>
            <a:pPr lvl="0"/>
            <a:endParaRPr lang="cs-CZ" dirty="0"/>
          </a:p>
        </p:txBody>
      </p:sp>
      <p:sp>
        <p:nvSpPr>
          <p:cNvPr id="30" name="Text Placeholder 2"/>
          <p:cNvSpPr>
            <a:spLocks noGrp="1"/>
          </p:cNvSpPr>
          <p:nvPr>
            <p:ph type="body" sz="quarter" idx="26"/>
          </p:nvPr>
        </p:nvSpPr>
        <p:spPr>
          <a:xfrm>
            <a:off x="1190938" y="2094692"/>
            <a:ext cx="968400" cy="968400"/>
          </a:xfrm>
          <a:solidFill>
            <a:schemeClr val="tx2"/>
          </a:solidFill>
        </p:spPr>
        <p:txBody>
          <a:bodyPr anchor="ctr" anchorCtr="0"/>
          <a:lstStyle>
            <a:lvl1pPr marL="0" marR="0" indent="0" algn="ctr" defTabSz="913825" rtl="0" eaLnBrk="1" fontAlgn="base" latinLnBrk="0" hangingPunct="1">
              <a:lnSpc>
                <a:spcPct val="100000"/>
              </a:lnSpc>
              <a:spcBef>
                <a:spcPct val="0"/>
              </a:spcBef>
              <a:spcAft>
                <a:spcPct val="0"/>
              </a:spcAft>
              <a:buClrTx/>
              <a:buSzTx/>
              <a:buFontTx/>
              <a:buNone/>
              <a:tabLst/>
              <a:defRPr lang="cs-CZ" sz="4399"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3825" rtl="0" eaLnBrk="1" fontAlgn="base" latinLnBrk="0" hangingPunct="1">
              <a:lnSpc>
                <a:spcPct val="100000"/>
              </a:lnSpc>
              <a:spcBef>
                <a:spcPct val="0"/>
              </a:spcBef>
              <a:spcAft>
                <a:spcPct val="0"/>
              </a:spcAft>
              <a:buClrTx/>
              <a:buSzTx/>
              <a:buFontTx/>
              <a:buNone/>
              <a:tabLst/>
              <a:defRPr/>
            </a:pPr>
            <a:endParaRPr kumimoji="0" lang="en-US" sz="4399"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31" name="Text Placeholder 33"/>
          <p:cNvSpPr>
            <a:spLocks noGrp="1"/>
          </p:cNvSpPr>
          <p:nvPr>
            <p:ph type="body" sz="quarter" idx="27"/>
          </p:nvPr>
        </p:nvSpPr>
        <p:spPr>
          <a:xfrm>
            <a:off x="2218746" y="1074225"/>
            <a:ext cx="8780400" cy="968400"/>
          </a:xfrm>
          <a:solidFill>
            <a:srgbClr val="E9EAEA"/>
          </a:solidFill>
        </p:spPr>
        <p:txBody>
          <a:bodyPr lIns="270000" anchor="ctr" anchorCtr="0"/>
          <a:lstStyle>
            <a:lvl1pPr marL="0" marR="0" indent="0" algn="l" defTabSz="914089" rtl="0" eaLnBrk="1" fontAlgn="auto" latinLnBrk="0" hangingPunct="1">
              <a:lnSpc>
                <a:spcPct val="90000"/>
              </a:lnSpc>
              <a:spcBef>
                <a:spcPct val="20000"/>
              </a:spcBef>
              <a:spcAft>
                <a:spcPts val="0"/>
              </a:spcAft>
              <a:buClrTx/>
              <a:buSzPct val="80000"/>
              <a:buFont typeface="Arial" pitchFamily="34" charset="0"/>
              <a:buNone/>
              <a:tabLst/>
              <a:defRPr sz="3299" baseline="0">
                <a:solidFill>
                  <a:schemeClr val="tx2"/>
                </a:solidFill>
                <a:latin typeface="Segoe UI Light" panose="020B0502040204020203" pitchFamily="34" charset="0"/>
              </a:defRPr>
            </a:lvl1pPr>
          </a:lstStyle>
          <a:p>
            <a:pPr lvl="0"/>
            <a:endParaRPr lang="cs-CZ" dirty="0"/>
          </a:p>
        </p:txBody>
      </p:sp>
      <p:sp>
        <p:nvSpPr>
          <p:cNvPr id="32" name="Text Placeholder 2"/>
          <p:cNvSpPr>
            <a:spLocks noGrp="1"/>
          </p:cNvSpPr>
          <p:nvPr>
            <p:ph type="body" sz="quarter" idx="28"/>
          </p:nvPr>
        </p:nvSpPr>
        <p:spPr>
          <a:xfrm>
            <a:off x="1190938" y="1074225"/>
            <a:ext cx="968400" cy="968400"/>
          </a:xfrm>
          <a:solidFill>
            <a:schemeClr val="tx2"/>
          </a:solidFill>
        </p:spPr>
        <p:txBody>
          <a:bodyPr anchor="ctr" anchorCtr="0"/>
          <a:lstStyle>
            <a:lvl1pPr marL="0" marR="0" indent="0" algn="ctr" defTabSz="913825" rtl="0" eaLnBrk="1" fontAlgn="base" latinLnBrk="0" hangingPunct="1">
              <a:lnSpc>
                <a:spcPct val="100000"/>
              </a:lnSpc>
              <a:spcBef>
                <a:spcPct val="0"/>
              </a:spcBef>
              <a:spcAft>
                <a:spcPct val="0"/>
              </a:spcAft>
              <a:buClrTx/>
              <a:buSzTx/>
              <a:buFontTx/>
              <a:buNone/>
              <a:tabLst/>
              <a:defRPr lang="cs-CZ" sz="4399" kern="120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3825" rtl="0" eaLnBrk="1" fontAlgn="base" latinLnBrk="0" hangingPunct="1">
              <a:lnSpc>
                <a:spcPct val="100000"/>
              </a:lnSpc>
              <a:spcBef>
                <a:spcPct val="0"/>
              </a:spcBef>
              <a:spcAft>
                <a:spcPct val="0"/>
              </a:spcAft>
              <a:buClrTx/>
              <a:buSzTx/>
              <a:buFontTx/>
              <a:buNone/>
              <a:tabLst/>
              <a:defRPr/>
            </a:pPr>
            <a:endParaRPr kumimoji="0" lang="en-US" sz="4399"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Tree>
    <p:extLst>
      <p:ext uri="{BB962C8B-B14F-4D97-AF65-F5344CB8AC3E}">
        <p14:creationId xmlns:p14="http://schemas.microsoft.com/office/powerpoint/2010/main" val="32189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8">
                                            <p:bg/>
                                          </p:spTgt>
                                        </p:tgtEl>
                                        <p:attrNameLst>
                                          <p:attrName>style.visibility</p:attrName>
                                        </p:attrNameLst>
                                      </p:cBhvr>
                                      <p:to>
                                        <p:strVal val="visible"/>
                                      </p:to>
                                    </p:set>
                                    <p:animEffect transition="in" filter="wipe(right)">
                                      <p:cBhvr>
                                        <p:cTn id="7" dur="500"/>
                                        <p:tgtEl>
                                          <p:spTgt spid="38">
                                            <p:bg/>
                                          </p:spTgt>
                                        </p:tgtEl>
                                      </p:cBhvr>
                                    </p:animEffect>
                                  </p:childTnLst>
                                </p:cTn>
                              </p:par>
                              <p:par>
                                <p:cTn id="8" presetID="22" presetClass="entr" presetSubtype="2" fill="hold" grpId="0" nodeType="withEffect" nodePh="1">
                                  <p:stCondLst>
                                    <p:cond delay="0"/>
                                  </p:stCondLst>
                                  <p:endCondLst>
                                    <p:cond evt="begin" delay="0">
                                      <p:tn val="8"/>
                                    </p:cond>
                                  </p:end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wipe(right)">
                                      <p:cBhvr>
                                        <p:cTn id="10" dur="500"/>
                                        <p:tgtEl>
                                          <p:spTgt spid="38">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5">
                                            <p:bg/>
                                          </p:spTgt>
                                        </p:tgtEl>
                                        <p:attrNameLst>
                                          <p:attrName>style.visibility</p:attrName>
                                        </p:attrNameLst>
                                      </p:cBhvr>
                                      <p:to>
                                        <p:strVal val="visible"/>
                                      </p:to>
                                    </p:set>
                                    <p:animEffect transition="in" filter="wipe(right)">
                                      <p:cBhvr>
                                        <p:cTn id="13" dur="500"/>
                                        <p:tgtEl>
                                          <p:spTgt spid="25">
                                            <p:bg/>
                                          </p:spTgt>
                                        </p:tgtEl>
                                      </p:cBhvr>
                                    </p:animEffect>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wipe(right)">
                                      <p:cBhvr>
                                        <p:cTn id="16" dur="500"/>
                                        <p:tgtEl>
                                          <p:spTgt spid="25">
                                            <p:txEl>
                                              <p:pRg st="0" end="0"/>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7">
                                            <p:bg/>
                                          </p:spTgt>
                                        </p:tgtEl>
                                        <p:attrNameLst>
                                          <p:attrName>style.visibility</p:attrName>
                                        </p:attrNameLst>
                                      </p:cBhvr>
                                      <p:to>
                                        <p:strVal val="visible"/>
                                      </p:to>
                                    </p:set>
                                    <p:animEffect transition="in" filter="wipe(right)">
                                      <p:cBhvr>
                                        <p:cTn id="19" dur="500"/>
                                        <p:tgtEl>
                                          <p:spTgt spid="27">
                                            <p:bg/>
                                          </p:spTgt>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right)">
                                      <p:cBhvr>
                                        <p:cTn id="22" dur="500"/>
                                        <p:tgtEl>
                                          <p:spTgt spid="27">
                                            <p:txEl>
                                              <p:pRg st="0" end="0"/>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bg/>
                                          </p:spTgt>
                                        </p:tgtEl>
                                        <p:attrNameLst>
                                          <p:attrName>style.visibility</p:attrName>
                                        </p:attrNameLst>
                                      </p:cBhvr>
                                      <p:to>
                                        <p:strVal val="visible"/>
                                      </p:to>
                                    </p:set>
                                    <p:animEffect transition="in" filter="wipe(right)">
                                      <p:cBhvr>
                                        <p:cTn id="25" dur="500"/>
                                        <p:tgtEl>
                                          <p:spTgt spid="29">
                                            <p:bg/>
                                          </p:spTgt>
                                        </p:tgtEl>
                                      </p:cBhvr>
                                    </p:animEffect>
                                  </p:childTnLst>
                                </p:cTn>
                              </p:par>
                              <p:par>
                                <p:cTn id="26" presetID="22" presetClass="entr" presetSubtype="2" fill="hold" grpId="0" nodeType="with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wipe(right)">
                                      <p:cBhvr>
                                        <p:cTn id="28" dur="500"/>
                                        <p:tgtEl>
                                          <p:spTgt spid="29">
                                            <p:txEl>
                                              <p:pRg st="0" end="0"/>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1">
                                            <p:bg/>
                                          </p:spTgt>
                                        </p:tgtEl>
                                        <p:attrNameLst>
                                          <p:attrName>style.visibility</p:attrName>
                                        </p:attrNameLst>
                                      </p:cBhvr>
                                      <p:to>
                                        <p:strVal val="visible"/>
                                      </p:to>
                                    </p:set>
                                    <p:animEffect transition="in" filter="wipe(right)">
                                      <p:cBhvr>
                                        <p:cTn id="31" dur="500"/>
                                        <p:tgtEl>
                                          <p:spTgt spid="31">
                                            <p:bg/>
                                          </p:spTgt>
                                        </p:tgtEl>
                                      </p:cBhvr>
                                    </p:animEffect>
                                  </p:childTnLst>
                                </p:cTn>
                              </p:par>
                              <p:par>
                                <p:cTn id="32" presetID="22" presetClass="entr" presetSubtype="2" fill="hold" grpId="0" nodeType="withEffect" nodePh="1">
                                  <p:stCondLst>
                                    <p:cond delay="0"/>
                                  </p:stCondLst>
                                  <p:endCondLst>
                                    <p:cond evt="begin" delay="0">
                                      <p:tn val="32"/>
                                    </p:cond>
                                  </p:end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right)">
                                      <p:cBhvr>
                                        <p:cTn id="34" dur="500"/>
                                        <p:tgtEl>
                                          <p:spTgt spid="31">
                                            <p:txEl>
                                              <p:pRg st="0" end="0"/>
                                            </p:txEl>
                                          </p:spTgt>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3">
                                            <p:bg/>
                                          </p:spTgt>
                                        </p:tgtEl>
                                        <p:attrNameLst>
                                          <p:attrName>style.visibility</p:attrName>
                                        </p:attrNameLst>
                                      </p:cBhvr>
                                      <p:to>
                                        <p:strVal val="visible"/>
                                      </p:to>
                                    </p:set>
                                    <p:anim calcmode="lin" valueType="num">
                                      <p:cBhvr additive="base">
                                        <p:cTn id="3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nodePh="1">
                                  <p:stCondLst>
                                    <p:cond delay="0"/>
                                  </p:stCondLst>
                                  <p:endCondLst>
                                    <p:cond evt="begin" delay="0">
                                      <p:tn val="39"/>
                                    </p:cond>
                                  </p:end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8">
                                            <p:bg/>
                                          </p:spTgt>
                                        </p:tgtEl>
                                        <p:attrNameLst>
                                          <p:attrName>style.visibility</p:attrName>
                                        </p:attrNameLst>
                                      </p:cBhvr>
                                      <p:to>
                                        <p:strVal val="visible"/>
                                      </p:to>
                                    </p:set>
                                    <p:anim calcmode="lin" valueType="num">
                                      <p:cBhvr additive="base">
                                        <p:cTn id="45" dur="500" fill="hold"/>
                                        <p:tgtEl>
                                          <p:spTgt spid="28">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28">
                                            <p:bg/>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nodePh="1">
                                  <p:stCondLst>
                                    <p:cond delay="0"/>
                                  </p:stCondLst>
                                  <p:endCondLst>
                                    <p:cond evt="begin" delay="0">
                                      <p:tn val="47"/>
                                    </p:cond>
                                  </p:end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2">
                                            <p:bg/>
                                          </p:spTgt>
                                        </p:tgtEl>
                                        <p:attrNameLst>
                                          <p:attrName>style.visibility</p:attrName>
                                        </p:attrNameLst>
                                      </p:cBhvr>
                                      <p:to>
                                        <p:strVal val="visible"/>
                                      </p:to>
                                    </p:set>
                                    <p:anim calcmode="lin" valueType="num">
                                      <p:cBhvr additive="base">
                                        <p:cTn id="53" dur="500" fill="hold"/>
                                        <p:tgtEl>
                                          <p:spTgt spid="32">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32">
                                            <p:bg/>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nodePh="1">
                                  <p:stCondLst>
                                    <p:cond delay="0"/>
                                  </p:stCondLst>
                                  <p:endCondLst>
                                    <p:cond evt="begin" delay="0">
                                      <p:tn val="55"/>
                                    </p:cond>
                                  </p:endCondLst>
                                  <p:childTnLst>
                                    <p:set>
                                      <p:cBhvr>
                                        <p:cTn id="56" dur="1" fill="hold">
                                          <p:stCondLst>
                                            <p:cond delay="0"/>
                                          </p:stCondLst>
                                        </p:cTn>
                                        <p:tgtEl>
                                          <p:spTgt spid="32">
                                            <p:txEl>
                                              <p:pRg st="0" end="0"/>
                                            </p:txEl>
                                          </p:spTgt>
                                        </p:tgtEl>
                                        <p:attrNameLst>
                                          <p:attrName>style.visibility</p:attrName>
                                        </p:attrNameLst>
                                      </p:cBhvr>
                                      <p:to>
                                        <p:strVal val="visible"/>
                                      </p:to>
                                    </p:set>
                                    <p:anim calcmode="lin" valueType="num">
                                      <p:cBhvr additive="base">
                                        <p:cTn id="5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2">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bg/>
                                          </p:spTgt>
                                        </p:tgtEl>
                                        <p:attrNameLst>
                                          <p:attrName>style.visibility</p:attrName>
                                        </p:attrNameLst>
                                      </p:cBhvr>
                                      <p:to>
                                        <p:strVal val="visible"/>
                                      </p:to>
                                    </p:set>
                                    <p:anim calcmode="lin" valueType="num">
                                      <p:cBhvr additive="base">
                                        <p:cTn id="61"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
                                            <p:bg/>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nodePh="1">
                                  <p:stCondLst>
                                    <p:cond delay="0"/>
                                  </p:stCondLst>
                                  <p:endCondLst>
                                    <p:cond evt="begin" delay="0">
                                      <p:tn val="63"/>
                                    </p:cond>
                                  </p:endCondLst>
                                  <p:childTnLst>
                                    <p:set>
                                      <p:cBhvr>
                                        <p:cTn id="64" dur="1" fill="hold">
                                          <p:stCondLst>
                                            <p:cond delay="0"/>
                                          </p:stCondLst>
                                        </p:cTn>
                                        <p:tgtEl>
                                          <p:spTgt spid="26">
                                            <p:txEl>
                                              <p:pRg st="0" end="0"/>
                                            </p:txEl>
                                          </p:spTgt>
                                        </p:tgtEl>
                                        <p:attrNameLst>
                                          <p:attrName>style.visibility</p:attrName>
                                        </p:attrNameLst>
                                      </p:cBhvr>
                                      <p:to>
                                        <p:strVal val="visible"/>
                                      </p:to>
                                    </p:set>
                                    <p:anim calcmode="lin" valueType="num">
                                      <p:cBhvr additive="base">
                                        <p:cTn id="65"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6">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bg/>
                                          </p:spTgt>
                                        </p:tgtEl>
                                        <p:attrNameLst>
                                          <p:attrName>style.visibility</p:attrName>
                                        </p:attrNameLst>
                                      </p:cBhvr>
                                      <p:to>
                                        <p:strVal val="visible"/>
                                      </p:to>
                                    </p:set>
                                    <p:anim calcmode="lin" valueType="num">
                                      <p:cBhvr additive="base">
                                        <p:cTn id="69" dur="500" fill="hold"/>
                                        <p:tgtEl>
                                          <p:spTgt spid="30">
                                            <p:bg/>
                                          </p:spTgt>
                                        </p:tgtEl>
                                        <p:attrNameLst>
                                          <p:attrName>ppt_x</p:attrName>
                                        </p:attrNameLst>
                                      </p:cBhvr>
                                      <p:tavLst>
                                        <p:tav tm="0">
                                          <p:val>
                                            <p:strVal val="0-#ppt_w/2"/>
                                          </p:val>
                                        </p:tav>
                                        <p:tav tm="100000">
                                          <p:val>
                                            <p:strVal val="#ppt_x"/>
                                          </p:val>
                                        </p:tav>
                                      </p:tavLst>
                                    </p:anim>
                                    <p:anim calcmode="lin" valueType="num">
                                      <p:cBhvr additive="base">
                                        <p:cTn id="70" dur="500" fill="hold"/>
                                        <p:tgtEl>
                                          <p:spTgt spid="30">
                                            <p:bg/>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nodePh="1">
                                  <p:stCondLst>
                                    <p:cond delay="0"/>
                                  </p:stCondLst>
                                  <p:endCondLst>
                                    <p:cond evt="begin" delay="0">
                                      <p:tn val="71"/>
                                    </p:cond>
                                  </p:end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additive="base">
                                        <p:cTn id="73"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 grpId="0" build="p" animBg="1">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5"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animBg="1">
        <p:tmplLst>
          <p:tmpl>
            <p:tnLst>
              <p:par>
                <p:cTn presetID="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animBg="1">
        <p:tmplLst>
          <p:tmpl>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build="p" animBg="1">
        <p:tmplLst>
          <p:tmpl>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Lst>
      </p:bldP>
      <p:bldP spid="32" grpId="0" build="p" animBg="1">
        <p:tmplLst>
          <p:tmpl>
            <p:tnLst>
              <p:par>
                <p:cTn presetID="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3044825" y="0"/>
            <a:ext cx="9144000" cy="6858000"/>
          </a:xfrm>
        </p:spPr>
        <p:txBody>
          <a:bodyPr/>
          <a:lstStyle/>
          <a:p>
            <a:r>
              <a:rPr lang="cs-CZ"/>
              <a:t>Kliknutím na ikonu přidáte obrázek.</a:t>
            </a:r>
            <a:endParaRPr lang="cs-CZ" dirty="0"/>
          </a:p>
        </p:txBody>
      </p:sp>
      <p:sp>
        <p:nvSpPr>
          <p:cNvPr id="5" name="Obdélník 3"/>
          <p:cNvSpPr/>
          <p:nvPr/>
        </p:nvSpPr>
        <p:spPr bwMode="auto">
          <a:xfrm>
            <a:off x="1" y="0"/>
            <a:ext cx="3044824" cy="6858000"/>
          </a:xfrm>
          <a:prstGeom prst="rect">
            <a:avLst/>
          </a:prstGeom>
          <a:solidFill>
            <a:srgbClr val="0B74B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cs-CZ" sz="2199"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9"/>
          <p:cNvSpPr>
            <a:spLocks noGrp="1"/>
          </p:cNvSpPr>
          <p:nvPr userDrawn="1">
            <p:ph type="body" sz="quarter" idx="10"/>
          </p:nvPr>
        </p:nvSpPr>
        <p:spPr>
          <a:xfrm rot="21000000">
            <a:off x="7382657" y="427237"/>
            <a:ext cx="3826217" cy="576193"/>
          </a:xfrm>
        </p:spPr>
        <p:txBody>
          <a:bodyPr wrap="none">
            <a:prstTxWarp prst="textArchUp">
              <a:avLst/>
            </a:prstTxWarp>
          </a:bodyPr>
          <a:lstStyle>
            <a:lvl1pPr marL="0" indent="0">
              <a:buNone/>
              <a:defRPr baseline="0">
                <a:solidFill>
                  <a:schemeClr val="tx2"/>
                </a:solidFill>
                <a:latin typeface="Mistral" panose="03090702030407020403" pitchFamily="66" charset="0"/>
              </a:defRPr>
            </a:lvl1pPr>
          </a:lstStyle>
          <a:p>
            <a:pPr lvl="0"/>
            <a:r>
              <a:rPr lang="cs-CZ" dirty="0"/>
              <a:t>Kliknutím lze upravit styly předlohy textu.</a:t>
            </a:r>
          </a:p>
        </p:txBody>
      </p:sp>
      <p:sp>
        <p:nvSpPr>
          <p:cNvPr id="15" name="Text Placeholder 14"/>
          <p:cNvSpPr>
            <a:spLocks noGrp="1"/>
          </p:cNvSpPr>
          <p:nvPr>
            <p:ph type="body" sz="quarter" idx="12"/>
          </p:nvPr>
        </p:nvSpPr>
        <p:spPr>
          <a:xfrm>
            <a:off x="328219" y="285017"/>
            <a:ext cx="2782800" cy="688221"/>
          </a:xfrm>
        </p:spPr>
        <p:txBody>
          <a:bodyPr/>
          <a:lstStyle>
            <a:lvl1pPr marL="0" indent="0">
              <a:buNone/>
              <a:defRPr baseline="0">
                <a:solidFill>
                  <a:schemeClr val="bg1"/>
                </a:solidFill>
                <a:latin typeface="Segoe UI Light" panose="020B0502040204020203" pitchFamily="34" charset="0"/>
              </a:defRPr>
            </a:lvl1pPr>
          </a:lstStyle>
          <a:p>
            <a:pPr lvl="0"/>
            <a:r>
              <a:rPr lang="cs-CZ"/>
              <a:t>Kliknutím lze upravit styly předlohy textu.</a:t>
            </a:r>
          </a:p>
        </p:txBody>
      </p:sp>
      <p:sp>
        <p:nvSpPr>
          <p:cNvPr id="17" name="Picture Placeholder 16"/>
          <p:cNvSpPr>
            <a:spLocks noGrp="1"/>
          </p:cNvSpPr>
          <p:nvPr>
            <p:ph type="pic" sz="quarter" idx="13"/>
          </p:nvPr>
        </p:nvSpPr>
        <p:spPr>
          <a:xfrm rot="16413201">
            <a:off x="6645989" y="1502181"/>
            <a:ext cx="905236" cy="338330"/>
          </a:xfrm>
          <a:custGeom>
            <a:avLst/>
            <a:gdLst>
              <a:gd name="connsiteX0" fmla="*/ 914400 w 1828800"/>
              <a:gd name="connsiteY0" fmla="*/ 0 h 1557337"/>
              <a:gd name="connsiteX1" fmla="*/ 1719340 w 1828800"/>
              <a:gd name="connsiteY1" fmla="*/ 409245 h 1557337"/>
              <a:gd name="connsiteX2" fmla="*/ 914400 w 1828800"/>
              <a:gd name="connsiteY2" fmla="*/ 778669 h 1557337"/>
              <a:gd name="connsiteX3" fmla="*/ 914400 w 1828800"/>
              <a:gd name="connsiteY3" fmla="*/ 0 h 1557337"/>
              <a:gd name="connsiteX0" fmla="*/ 914400 w 1828800"/>
              <a:gd name="connsiteY0" fmla="*/ 0 h 1557337"/>
              <a:gd name="connsiteX1" fmla="*/ 1719340 w 1828800"/>
              <a:gd name="connsiteY1" fmla="*/ 409245 h 1557337"/>
              <a:gd name="connsiteX0" fmla="*/ 0 w 804940"/>
              <a:gd name="connsiteY0" fmla="*/ 0 h 630000"/>
              <a:gd name="connsiteX1" fmla="*/ 804940 w 804940"/>
              <a:gd name="connsiteY1" fmla="*/ 409245 h 630000"/>
              <a:gd name="connsiteX2" fmla="*/ 238281 w 804940"/>
              <a:gd name="connsiteY2" fmla="*/ 630000 h 630000"/>
              <a:gd name="connsiteX3" fmla="*/ 0 w 804940"/>
              <a:gd name="connsiteY3" fmla="*/ 0 h 630000"/>
              <a:gd name="connsiteX0" fmla="*/ 0 w 804940"/>
              <a:gd name="connsiteY0" fmla="*/ 0 h 630000"/>
              <a:gd name="connsiteX1" fmla="*/ 804940 w 804940"/>
              <a:gd name="connsiteY1" fmla="*/ 409245 h 630000"/>
              <a:gd name="connsiteX0" fmla="*/ 0 w 804940"/>
              <a:gd name="connsiteY0" fmla="*/ 0 h 483667"/>
              <a:gd name="connsiteX1" fmla="*/ 804940 w 804940"/>
              <a:gd name="connsiteY1" fmla="*/ 409245 h 483667"/>
              <a:gd name="connsiteX2" fmla="*/ 300632 w 804940"/>
              <a:gd name="connsiteY2" fmla="*/ 483667 h 483667"/>
              <a:gd name="connsiteX3" fmla="*/ 0 w 804940"/>
              <a:gd name="connsiteY3" fmla="*/ 0 h 483667"/>
              <a:gd name="connsiteX0" fmla="*/ 0 w 804940"/>
              <a:gd name="connsiteY0" fmla="*/ 0 h 483667"/>
              <a:gd name="connsiteX1" fmla="*/ 804940 w 804940"/>
              <a:gd name="connsiteY1" fmla="*/ 409245 h 483667"/>
              <a:gd name="connsiteX0" fmla="*/ 0 w 804940"/>
              <a:gd name="connsiteY0" fmla="*/ 0 h 555859"/>
              <a:gd name="connsiteX1" fmla="*/ 804940 w 804940"/>
              <a:gd name="connsiteY1" fmla="*/ 409245 h 555859"/>
              <a:gd name="connsiteX2" fmla="*/ 47969 w 804940"/>
              <a:gd name="connsiteY2" fmla="*/ 555859 h 555859"/>
              <a:gd name="connsiteX3" fmla="*/ 0 w 804940"/>
              <a:gd name="connsiteY3" fmla="*/ 0 h 555859"/>
              <a:gd name="connsiteX0" fmla="*/ 0 w 804940"/>
              <a:gd name="connsiteY0" fmla="*/ 0 h 555859"/>
              <a:gd name="connsiteX1" fmla="*/ 804940 w 804940"/>
              <a:gd name="connsiteY1" fmla="*/ 409245 h 555859"/>
            </a:gdLst>
            <a:ahLst/>
            <a:cxnLst>
              <a:cxn ang="0">
                <a:pos x="connsiteX0" y="connsiteY0"/>
              </a:cxn>
              <a:cxn ang="0">
                <a:pos x="connsiteX1" y="connsiteY1"/>
              </a:cxn>
            </a:cxnLst>
            <a:rect l="l" t="t" r="r" b="b"/>
            <a:pathLst>
              <a:path w="804940" h="555859" stroke="0" extrusionOk="0">
                <a:moveTo>
                  <a:pt x="0" y="0"/>
                </a:moveTo>
                <a:cubicBezTo>
                  <a:pt x="336269" y="0"/>
                  <a:pt x="645404" y="157170"/>
                  <a:pt x="804940" y="409245"/>
                </a:cubicBezTo>
                <a:lnTo>
                  <a:pt x="47969" y="555859"/>
                </a:lnTo>
                <a:cubicBezTo>
                  <a:pt x="47969" y="296303"/>
                  <a:pt x="0" y="259556"/>
                  <a:pt x="0" y="0"/>
                </a:cubicBezTo>
                <a:close/>
              </a:path>
              <a:path w="804940" h="555859" fill="none">
                <a:moveTo>
                  <a:pt x="0" y="0"/>
                </a:moveTo>
                <a:cubicBezTo>
                  <a:pt x="336269" y="0"/>
                  <a:pt x="645404" y="157170"/>
                  <a:pt x="804940" y="409245"/>
                </a:cubicBezTo>
              </a:path>
            </a:pathLst>
          </a:custGeom>
          <a:ln w="28575">
            <a:solidFill>
              <a:schemeClr val="tx2"/>
            </a:solidFill>
            <a:headEnd type="arrow" w="med" len="med"/>
            <a:tailEnd type="none" w="med" len="med"/>
          </a:ln>
        </p:spPr>
        <p:txBody>
          <a:bodyPr/>
          <a:lstStyle>
            <a:lvl1pPr>
              <a:defRPr>
                <a:noFill/>
              </a:defRPr>
            </a:lvl1pPr>
          </a:lstStyle>
          <a:p>
            <a:r>
              <a:rPr lang="cs-CZ" dirty="0"/>
              <a:t>Kliknutím na ikonu přidáte obrázek.</a:t>
            </a:r>
          </a:p>
        </p:txBody>
      </p:sp>
    </p:spTree>
    <p:extLst>
      <p:ext uri="{BB962C8B-B14F-4D97-AF65-F5344CB8AC3E}">
        <p14:creationId xmlns:p14="http://schemas.microsoft.com/office/powerpoint/2010/main" val="169672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150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 presetClass="entr" presetSubtype="4"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2" presetClass="entr" presetSubtype="2" fill="hold" grpId="0"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0" grpId="0" build="p">
        <p:tmplLst>
          <p:tmpl lvl="1">
            <p:tnLst>
              <p:par>
                <p:cTn presetID="22" presetClass="entr" presetSubtype="8" fill="hold" nodeType="withEffect" nodePh="1">
                  <p:stCondLst>
                    <p:cond delay="15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1000"/>
                        <p:tgtEl>
                          <p:spTgt spid="10"/>
                        </p:tgtEl>
                      </p:cBhvr>
                    </p:animEffect>
                  </p:childTnLst>
                </p:cTn>
              </p:par>
            </p:tnLst>
          </p:tmpl>
        </p:tmplLst>
      </p:bldP>
      <p:bldP spid="17"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 Sloupec">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00"/>
            <a:ext cx="11149013" cy="4933123"/>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342797" indent="-342797">
              <a:buFont typeface="Arial" panose="020B0604020202020204" pitchFamily="34" charset="0"/>
              <a:buChar char="•"/>
              <a:defRPr sz="3199">
                <a:gradFill>
                  <a:gsLst>
                    <a:gs pos="100000">
                      <a:schemeClr val="bg2"/>
                    </a:gs>
                    <a:gs pos="0">
                      <a:schemeClr val="bg2"/>
                    </a:gs>
                  </a:gsLst>
                  <a:lin ang="5400000" scaled="0"/>
                </a:gradFill>
              </a:defRPr>
            </a:lvl2pPr>
            <a:lvl3pPr marL="574503" indent="-342797">
              <a:buFont typeface="Arial" panose="020B0604020202020204" pitchFamily="34" charset="0"/>
              <a:buChar char="•"/>
              <a:defRPr sz="2799">
                <a:gradFill>
                  <a:gsLst>
                    <a:gs pos="100000">
                      <a:schemeClr val="bg2"/>
                    </a:gs>
                    <a:gs pos="0">
                      <a:schemeClr val="bg2"/>
                    </a:gs>
                  </a:gsLst>
                  <a:lin ang="5400000" scaled="0"/>
                </a:gradFill>
              </a:defRPr>
            </a:lvl3pPr>
            <a:lvl4pPr marL="799860" indent="-342797">
              <a:buFont typeface="Arial" panose="020B0604020202020204" pitchFamily="34" charset="0"/>
              <a:buChar char="•"/>
              <a:defRPr sz="2399">
                <a:gradFill>
                  <a:gsLst>
                    <a:gs pos="100000">
                      <a:schemeClr val="bg2"/>
                    </a:gs>
                    <a:gs pos="0">
                      <a:schemeClr val="bg2"/>
                    </a:gs>
                  </a:gsLst>
                  <a:lin ang="5400000" scaled="0"/>
                </a:gradFill>
              </a:defRPr>
            </a:lvl4pPr>
            <a:lvl5pPr marL="1036327" indent="-342797">
              <a:buFont typeface="Arial" panose="020B0604020202020204" pitchFamily="34" charset="0"/>
              <a:buChar char="•"/>
              <a:defRPr sz="2399">
                <a:gradFill>
                  <a:gsLst>
                    <a:gs pos="100000">
                      <a:schemeClr val="bg2"/>
                    </a:gs>
                    <a:gs pos="0">
                      <a:schemeClr val="bg2"/>
                    </a:gs>
                  </a:gsLst>
                  <a:lin ang="5400000" scaled="0"/>
                </a:gra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Tree>
    <p:extLst>
      <p:ext uri="{BB962C8B-B14F-4D97-AF65-F5344CB8AC3E}">
        <p14:creationId xmlns:p14="http://schemas.microsoft.com/office/powerpoint/2010/main" val="203107747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2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
        <p:nvSpPr>
          <p:cNvPr id="6" name="Text Placeholder 5"/>
          <p:cNvSpPr>
            <a:spLocks noGrp="1"/>
          </p:cNvSpPr>
          <p:nvPr>
            <p:ph type="body" sz="quarter" idx="11"/>
          </p:nvPr>
        </p:nvSpPr>
        <p:spPr>
          <a:xfrm>
            <a:off x="520701" y="1447800"/>
            <a:ext cx="5394960" cy="4972878"/>
          </a:xfrm>
        </p:spPr>
        <p:txBody>
          <a:bodyPr/>
          <a:lstStyle>
            <a:lvl1pPr marL="0" indent="0">
              <a:spcBef>
                <a:spcPts val="1200"/>
              </a:spcBef>
              <a:buNone/>
              <a:defRPr sz="3999">
                <a:gradFill>
                  <a:gsLst>
                    <a:gs pos="100000">
                      <a:schemeClr val="tx2"/>
                    </a:gs>
                    <a:gs pos="0">
                      <a:schemeClr val="tx2"/>
                    </a:gs>
                  </a:gsLst>
                  <a:lin ang="5400000" scaled="0"/>
                </a:gradFill>
                <a:latin typeface="+mj-lt"/>
              </a:defRPr>
            </a:lvl1pPr>
            <a:lvl2pPr marL="0" indent="0">
              <a:buFont typeface="Arial" panose="020B0604020202020204" pitchFamily="34" charset="0"/>
              <a:buNone/>
              <a:defRPr sz="3599"/>
            </a:lvl2pPr>
            <a:lvl3pPr marL="576090" indent="-342797">
              <a:buFont typeface="Arial" panose="020B0604020202020204" pitchFamily="34" charset="0"/>
              <a:buChar char="•"/>
              <a:defRPr sz="3199"/>
            </a:lvl3pPr>
            <a:lvl4pPr marL="799860" indent="-342797">
              <a:buFont typeface="Arial" panose="020B0604020202020204" pitchFamily="34" charset="0"/>
              <a:buChar char="•"/>
              <a:defRPr sz="2799"/>
            </a:lvl4pPr>
            <a:lvl5pPr marL="1036327" indent="-342797">
              <a:buFont typeface="Arial" panose="020B0604020202020204" pitchFamily="34" charset="0"/>
              <a:buChar char="•"/>
              <a:defRPr sz="2399"/>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9" name="Text Placeholder 8"/>
          <p:cNvSpPr>
            <a:spLocks noGrp="1"/>
          </p:cNvSpPr>
          <p:nvPr>
            <p:ph type="body" sz="quarter" idx="12"/>
          </p:nvPr>
        </p:nvSpPr>
        <p:spPr>
          <a:xfrm>
            <a:off x="6277928" y="1447800"/>
            <a:ext cx="5394960" cy="4972878"/>
          </a:xfrm>
        </p:spPr>
        <p:txBody>
          <a:bodyPr/>
          <a:lstStyle>
            <a:lvl1pPr marL="0" indent="0">
              <a:spcBef>
                <a:spcPts val="1200"/>
              </a:spcBef>
              <a:buNone/>
              <a:defRPr lang="en-US" sz="3999" kern="1200" spc="-70" baseline="0" dirty="0" smtClean="0">
                <a:gradFill>
                  <a:gsLst>
                    <a:gs pos="100000">
                      <a:schemeClr val="tx2"/>
                    </a:gs>
                    <a:gs pos="0">
                      <a:schemeClr val="tx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3599" kern="1200" spc="-70" baseline="0" dirty="0" smtClean="0">
                <a:gradFill>
                  <a:gsLst>
                    <a:gs pos="1250">
                      <a:schemeClr val="bg2"/>
                    </a:gs>
                    <a:gs pos="100000">
                      <a:schemeClr val="bg2"/>
                    </a:gs>
                  </a:gsLst>
                  <a:lin ang="5400000" scaled="0"/>
                </a:gradFill>
                <a:latin typeface="+mn-lt"/>
                <a:ea typeface="+mn-ea"/>
                <a:cs typeface="+mn-cs"/>
              </a:defRPr>
            </a:lvl2pPr>
            <a:lvl3pPr marL="576090" marR="0" indent="-342797" algn="l" defTabSz="914089" rtl="0" eaLnBrk="1" fontAlgn="auto" latinLnBrk="0" hangingPunct="1">
              <a:lnSpc>
                <a:spcPct val="90000"/>
              </a:lnSpc>
              <a:spcBef>
                <a:spcPct val="20000"/>
              </a:spcBef>
              <a:spcAft>
                <a:spcPts val="0"/>
              </a:spcAft>
              <a:buClrTx/>
              <a:buSzPct val="90000"/>
              <a:buFont typeface="Arial" pitchFamily="34" charset="0"/>
              <a:buChar char="•"/>
              <a:tabLst/>
              <a:defRPr lang="en-US" sz="3199" kern="1200" spc="-70" baseline="0" dirty="0" smtClean="0">
                <a:gradFill>
                  <a:gsLst>
                    <a:gs pos="1250">
                      <a:schemeClr val="bg2"/>
                    </a:gs>
                    <a:gs pos="100000">
                      <a:schemeClr val="bg2"/>
                    </a:gs>
                  </a:gsLst>
                  <a:lin ang="5400000" scaled="0"/>
                </a:gradFill>
                <a:latin typeface="+mn-lt"/>
                <a:ea typeface="+mn-ea"/>
                <a:cs typeface="+mn-cs"/>
              </a:defRPr>
            </a:lvl3pPr>
            <a:lvl4pPr marL="803034" marR="0" indent="-342797" algn="l" defTabSz="914089" rtl="0" eaLnBrk="1" fontAlgn="auto" latinLnBrk="0" hangingPunct="1">
              <a:lnSpc>
                <a:spcPct val="90000"/>
              </a:lnSpc>
              <a:spcBef>
                <a:spcPct val="20000"/>
              </a:spcBef>
              <a:spcAft>
                <a:spcPts val="0"/>
              </a:spcAft>
              <a:buClrTx/>
              <a:buSzPct val="90000"/>
              <a:buFont typeface="Arial" pitchFamily="34" charset="0"/>
              <a:buChar char="•"/>
              <a:tabLst/>
              <a:defRPr lang="en-US" sz="2799" kern="1200" spc="-70" baseline="0" dirty="0" smtClean="0">
                <a:gradFill>
                  <a:gsLst>
                    <a:gs pos="1250">
                      <a:schemeClr val="bg2"/>
                    </a:gs>
                    <a:gs pos="100000">
                      <a:schemeClr val="bg2"/>
                    </a:gs>
                  </a:gsLst>
                  <a:lin ang="5400000" scaled="0"/>
                </a:gradFill>
                <a:latin typeface="+mn-lt"/>
                <a:ea typeface="+mn-ea"/>
                <a:cs typeface="+mn-cs"/>
              </a:defRPr>
            </a:lvl4pPr>
            <a:lvl5pPr marL="1029979" marR="0" indent="-342797" algn="l" defTabSz="914089" rtl="0" eaLnBrk="1" fontAlgn="auto" latinLnBrk="0" hangingPunct="1">
              <a:lnSpc>
                <a:spcPct val="90000"/>
              </a:lnSpc>
              <a:spcBef>
                <a:spcPct val="20000"/>
              </a:spcBef>
              <a:spcAft>
                <a:spcPts val="0"/>
              </a:spcAft>
              <a:buClrTx/>
              <a:buSzPct val="90000"/>
              <a:buFont typeface="Arial" pitchFamily="34" charset="0"/>
              <a:buChar char="•"/>
              <a:tabLst/>
              <a:defRPr lang="en-US" sz="2399" kern="1200" spc="-70" baseline="0" dirty="0">
                <a:gradFill>
                  <a:gsLst>
                    <a:gs pos="1250">
                      <a:schemeClr val="bg2"/>
                    </a:gs>
                    <a:gs pos="100000">
                      <a:schemeClr val="bg2"/>
                    </a:gs>
                  </a:gsLst>
                  <a:lin ang="5400000" scaled="0"/>
                </a:gradFill>
                <a:latin typeface="+mn-lt"/>
                <a:ea typeface="+mn-ea"/>
                <a:cs typeface="+mn-cs"/>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358344619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brázek naprav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a:t>Click to edit Master text styles.</a:t>
            </a:r>
          </a:p>
        </p:txBody>
      </p:sp>
      <p:sp>
        <p:nvSpPr>
          <p:cNvPr id="9" name="Content Placeholder 5"/>
          <p:cNvSpPr>
            <a:spLocks noGrp="1"/>
          </p:cNvSpPr>
          <p:nvPr>
            <p:ph sz="quarter" idx="13"/>
          </p:nvPr>
        </p:nvSpPr>
        <p:spPr>
          <a:xfrm>
            <a:off x="520700"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533147" indent="0">
              <a:buNone/>
              <a:defRPr lang="en-US" sz="1999" kern="1200" dirty="0" smtClean="0">
                <a:solidFill>
                  <a:schemeClr val="bg2"/>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49824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brázek nalev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a:t>Click to edit Master text styles.</a:t>
            </a:r>
          </a:p>
        </p:txBody>
      </p:sp>
      <p:sp>
        <p:nvSpPr>
          <p:cNvPr id="9" name="Content Placeholder 5"/>
          <p:cNvSpPr>
            <a:spLocks noGrp="1"/>
          </p:cNvSpPr>
          <p:nvPr>
            <p:ph sz="quarter" idx="13"/>
          </p:nvPr>
        </p:nvSpPr>
        <p:spPr>
          <a:xfrm>
            <a:off x="621809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533147" indent="0">
              <a:buNone/>
              <a:defRPr lang="en-US" sz="1999" kern="1200" dirty="0" smtClean="0">
                <a:solidFill>
                  <a:schemeClr val="bg2"/>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a:t>Click to edit Master text styles</a:t>
            </a:r>
          </a:p>
          <a:p>
            <a:pPr lvl="1"/>
            <a:r>
              <a:rPr lang="en-US"/>
              <a:t>Second level</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591767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441" y="6356353"/>
            <a:ext cx="2844059" cy="365125"/>
          </a:xfrm>
          <a:prstGeom prst="rect">
            <a:avLst/>
          </a:prstGeom>
        </p:spPr>
        <p:txBody>
          <a:bodyPr/>
          <a:lstStyle/>
          <a:p>
            <a:fld id="{13D5B98B-9E63-4923-AB7F-0F42D22A8298}" type="datetimeFigureOut">
              <a:rPr lang="cs-CZ" smtClean="0">
                <a:solidFill>
                  <a:srgbClr val="000000"/>
                </a:solidFill>
              </a:rPr>
              <a:pPr/>
              <a:t>11.10.2019</a:t>
            </a:fld>
            <a:endParaRPr lang="cs-CZ">
              <a:solidFill>
                <a:srgbClr val="000000"/>
              </a:solidFill>
            </a:endParaRPr>
          </a:p>
        </p:txBody>
      </p:sp>
      <p:sp>
        <p:nvSpPr>
          <p:cNvPr id="5" name="Zástupný symbol pro zápatí 4"/>
          <p:cNvSpPr>
            <a:spLocks noGrp="1"/>
          </p:cNvSpPr>
          <p:nvPr>
            <p:ph type="ftr" sz="quarter" idx="11"/>
          </p:nvPr>
        </p:nvSpPr>
        <p:spPr>
          <a:xfrm>
            <a:off x="4164516" y="6356353"/>
            <a:ext cx="3859795" cy="365125"/>
          </a:xfrm>
          <a:prstGeom prst="rect">
            <a:avLst/>
          </a:prstGeom>
        </p:spPr>
        <p:txBody>
          <a:bodyPr/>
          <a:lstStyle/>
          <a:p>
            <a:endParaRPr lang="cs-CZ">
              <a:solidFill>
                <a:srgbClr val="000000"/>
              </a:solidFill>
            </a:endParaRPr>
          </a:p>
        </p:txBody>
      </p:sp>
      <p:sp>
        <p:nvSpPr>
          <p:cNvPr id="6" name="Zástupný symbol pro číslo snímku 5"/>
          <p:cNvSpPr>
            <a:spLocks noGrp="1"/>
          </p:cNvSpPr>
          <p:nvPr>
            <p:ph type="sldNum" sz="quarter" idx="12"/>
          </p:nvPr>
        </p:nvSpPr>
        <p:spPr>
          <a:xfrm>
            <a:off x="8735326" y="6356353"/>
            <a:ext cx="2844059" cy="365125"/>
          </a:xfrm>
          <a:prstGeom prst="rect">
            <a:avLst/>
          </a:prstGeom>
        </p:spPr>
        <p:txBody>
          <a:bodyPr/>
          <a:lstStyle/>
          <a:p>
            <a:fld id="{B5910833-9139-4C8D-A7F0-20ACFDC76736}" type="slidenum">
              <a:rPr lang="cs-CZ" smtClean="0">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6915189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1"/>
            <a:ext cx="12215021" cy="5514505"/>
          </a:xfrm>
          <a:prstGeom prst="rect">
            <a:avLst/>
          </a:prstGeom>
        </p:spPr>
      </p:pic>
      <p:grpSp>
        <p:nvGrpSpPr>
          <p:cNvPr id="12" name="Group 11"/>
          <p:cNvGrpSpPr/>
          <p:nvPr userDrawn="1"/>
        </p:nvGrpSpPr>
        <p:grpSpPr bwMode="gray">
          <a:xfrm>
            <a:off x="1348956" y="2084173"/>
            <a:ext cx="10888101" cy="3457017"/>
            <a:chOff x="1376363" y="1681163"/>
            <a:chExt cx="11109323" cy="3525837"/>
          </a:xfrm>
        </p:grpSpPr>
        <p:sp>
          <p:nvSpPr>
            <p:cNvPr id="13" name="Freeform 12"/>
            <p:cNvSpPr>
              <a:spLocks noChangeArrowheads="1"/>
            </p:cNvSpPr>
            <p:nvPr userDrawn="1"/>
          </p:nvSpPr>
          <p:spPr bwMode="gray">
            <a:xfrm>
              <a:off x="11109325" y="1889124"/>
              <a:ext cx="1365580" cy="2084388"/>
            </a:xfrm>
            <a:custGeom>
              <a:avLst/>
              <a:gdLst>
                <a:gd name="connsiteX0" fmla="*/ 1109663 w 1365580"/>
                <a:gd name="connsiteY0" fmla="*/ 0 h 2084388"/>
                <a:gd name="connsiteX1" fmla="*/ 1333299 w 1365580"/>
                <a:gd name="connsiteY1" fmla="*/ 21174 h 2084388"/>
                <a:gd name="connsiteX2" fmla="*/ 1365580 w 1365580"/>
                <a:gd name="connsiteY2" fmla="*/ 28969 h 2084388"/>
                <a:gd name="connsiteX3" fmla="*/ 1365580 w 1365580"/>
                <a:gd name="connsiteY3" fmla="*/ 2055419 h 2084388"/>
                <a:gd name="connsiteX4" fmla="*/ 1333299 w 1365580"/>
                <a:gd name="connsiteY4" fmla="*/ 2063214 h 2084388"/>
                <a:gd name="connsiteX5" fmla="*/ 1109663 w 1365580"/>
                <a:gd name="connsiteY5" fmla="*/ 2084388 h 2084388"/>
                <a:gd name="connsiteX6" fmla="*/ 0 w 1365580"/>
                <a:gd name="connsiteY6" fmla="*/ 1042194 h 2084388"/>
                <a:gd name="connsiteX7" fmla="*/ 1109663 w 1365580"/>
                <a:gd name="connsiteY7" fmla="*/ 0 h 20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580" h="2084388">
                  <a:moveTo>
                    <a:pt x="1109663" y="0"/>
                  </a:moveTo>
                  <a:cubicBezTo>
                    <a:pt x="1186269" y="0"/>
                    <a:pt x="1261062" y="7291"/>
                    <a:pt x="1333299" y="21174"/>
                  </a:cubicBezTo>
                  <a:lnTo>
                    <a:pt x="1365580" y="28969"/>
                  </a:lnTo>
                  <a:lnTo>
                    <a:pt x="1365580" y="2055419"/>
                  </a:lnTo>
                  <a:lnTo>
                    <a:pt x="1333299" y="2063214"/>
                  </a:lnTo>
                  <a:cubicBezTo>
                    <a:pt x="1261062" y="2077097"/>
                    <a:pt x="1186269" y="2084388"/>
                    <a:pt x="1109663" y="2084388"/>
                  </a:cubicBezTo>
                  <a:cubicBezTo>
                    <a:pt x="496813" y="2084388"/>
                    <a:pt x="0" y="1617782"/>
                    <a:pt x="0" y="1042194"/>
                  </a:cubicBezTo>
                  <a:cubicBezTo>
                    <a:pt x="0" y="466606"/>
                    <a:pt x="496813" y="0"/>
                    <a:pt x="1109663" y="0"/>
                  </a:cubicBez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764"/>
            </a:p>
          </p:txBody>
        </p:sp>
        <p:sp>
          <p:nvSpPr>
            <p:cNvPr id="14" name="Rectangle 5"/>
            <p:cNvSpPr>
              <a:spLocks noChangeArrowheads="1"/>
            </p:cNvSpPr>
            <p:nvPr userDrawn="1"/>
          </p:nvSpPr>
          <p:spPr bwMode="gray">
            <a:xfrm>
              <a:off x="2865438" y="3475038"/>
              <a:ext cx="9597572" cy="1712912"/>
            </a:xfrm>
            <a:prstGeom prst="rect">
              <a:avLst/>
            </a:prstGeom>
            <a:solidFill>
              <a:srgbClr val="7FB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 name="Oval 8"/>
            <p:cNvSpPr>
              <a:spLocks noChangeArrowheads="1"/>
            </p:cNvSpPr>
            <p:nvPr userDrawn="1"/>
          </p:nvSpPr>
          <p:spPr bwMode="gray">
            <a:xfrm>
              <a:off x="10752138" y="2427288"/>
              <a:ext cx="1146175" cy="1076325"/>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 name="Freeform 11"/>
            <p:cNvSpPr>
              <a:spLocks/>
            </p:cNvSpPr>
            <p:nvPr userDrawn="1"/>
          </p:nvSpPr>
          <p:spPr bwMode="gray">
            <a:xfrm>
              <a:off x="1376363" y="3122613"/>
              <a:ext cx="2628900" cy="2084387"/>
            </a:xfrm>
            <a:custGeom>
              <a:avLst/>
              <a:gdLst>
                <a:gd name="T0" fmla="*/ 662 w 784"/>
                <a:gd name="T1" fmla="*/ 331 h 662"/>
                <a:gd name="T2" fmla="*/ 331 w 784"/>
                <a:gd name="T3" fmla="*/ 662 h 662"/>
                <a:gd name="T4" fmla="*/ 0 w 784"/>
                <a:gd name="T5" fmla="*/ 331 h 662"/>
                <a:gd name="T6" fmla="*/ 331 w 784"/>
                <a:gd name="T7" fmla="*/ 0 h 662"/>
                <a:gd name="T8" fmla="*/ 662 w 784"/>
                <a:gd name="T9" fmla="*/ 331 h 662"/>
              </a:gdLst>
              <a:ahLst/>
              <a:cxnLst>
                <a:cxn ang="0">
                  <a:pos x="T0" y="T1"/>
                </a:cxn>
                <a:cxn ang="0">
                  <a:pos x="T2" y="T3"/>
                </a:cxn>
                <a:cxn ang="0">
                  <a:pos x="T4" y="T5"/>
                </a:cxn>
                <a:cxn ang="0">
                  <a:pos x="T6" y="T7"/>
                </a:cxn>
                <a:cxn ang="0">
                  <a:pos x="T8" y="T9"/>
                </a:cxn>
              </a:cxnLst>
              <a:rect l="0" t="0" r="r" b="b"/>
              <a:pathLst>
                <a:path w="784" h="662">
                  <a:moveTo>
                    <a:pt x="662" y="331"/>
                  </a:moveTo>
                  <a:cubicBezTo>
                    <a:pt x="662" y="514"/>
                    <a:pt x="784" y="662"/>
                    <a:pt x="331" y="662"/>
                  </a:cubicBezTo>
                  <a:cubicBezTo>
                    <a:pt x="148" y="662"/>
                    <a:pt x="0" y="514"/>
                    <a:pt x="0" y="331"/>
                  </a:cubicBezTo>
                  <a:cubicBezTo>
                    <a:pt x="0" y="148"/>
                    <a:pt x="148" y="0"/>
                    <a:pt x="331" y="0"/>
                  </a:cubicBezTo>
                  <a:cubicBezTo>
                    <a:pt x="514" y="0"/>
                    <a:pt x="662" y="148"/>
                    <a:pt x="662" y="331"/>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 name="Oval 12"/>
            <p:cNvSpPr>
              <a:spLocks noChangeArrowheads="1"/>
            </p:cNvSpPr>
            <p:nvPr userDrawn="1"/>
          </p:nvSpPr>
          <p:spPr bwMode="gray">
            <a:xfrm>
              <a:off x="9132888" y="2373313"/>
              <a:ext cx="2219325" cy="2084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 name="Oval 13"/>
            <p:cNvSpPr>
              <a:spLocks noChangeArrowheads="1"/>
            </p:cNvSpPr>
            <p:nvPr userDrawn="1"/>
          </p:nvSpPr>
          <p:spPr bwMode="gray">
            <a:xfrm>
              <a:off x="8482013" y="2235200"/>
              <a:ext cx="1793875" cy="16843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 name="Oval 14"/>
            <p:cNvSpPr>
              <a:spLocks noChangeArrowheads="1"/>
            </p:cNvSpPr>
            <p:nvPr userDrawn="1"/>
          </p:nvSpPr>
          <p:spPr bwMode="gray">
            <a:xfrm>
              <a:off x="5038725" y="2590800"/>
              <a:ext cx="1438275" cy="13509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 name="Oval 15"/>
            <p:cNvSpPr>
              <a:spLocks noChangeArrowheads="1"/>
            </p:cNvSpPr>
            <p:nvPr userDrawn="1"/>
          </p:nvSpPr>
          <p:spPr bwMode="gray">
            <a:xfrm>
              <a:off x="7496175" y="2468563"/>
              <a:ext cx="1809750" cy="16970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 name="Oval 16"/>
            <p:cNvSpPr>
              <a:spLocks noChangeArrowheads="1"/>
            </p:cNvSpPr>
            <p:nvPr userDrawn="1"/>
          </p:nvSpPr>
          <p:spPr bwMode="gray">
            <a:xfrm>
              <a:off x="5759450" y="2282825"/>
              <a:ext cx="1273175" cy="1195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2" name="Oval 17"/>
            <p:cNvSpPr>
              <a:spLocks noChangeArrowheads="1"/>
            </p:cNvSpPr>
            <p:nvPr userDrawn="1"/>
          </p:nvSpPr>
          <p:spPr bwMode="gray">
            <a:xfrm>
              <a:off x="6070600" y="1681163"/>
              <a:ext cx="2468562" cy="23161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3" name="Oval 18"/>
            <p:cNvSpPr>
              <a:spLocks noChangeArrowheads="1"/>
            </p:cNvSpPr>
            <p:nvPr userDrawn="1"/>
          </p:nvSpPr>
          <p:spPr bwMode="gray">
            <a:xfrm>
              <a:off x="3890963" y="2695575"/>
              <a:ext cx="1911350" cy="1790700"/>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4" name="Oval 19"/>
            <p:cNvSpPr>
              <a:spLocks noChangeArrowheads="1"/>
            </p:cNvSpPr>
            <p:nvPr userDrawn="1"/>
          </p:nvSpPr>
          <p:spPr bwMode="gray">
            <a:xfrm>
              <a:off x="2386013" y="1860550"/>
              <a:ext cx="2608262" cy="244951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5" name="Freeform 20"/>
            <p:cNvSpPr>
              <a:spLocks/>
            </p:cNvSpPr>
            <p:nvPr userDrawn="1"/>
          </p:nvSpPr>
          <p:spPr bwMode="gray">
            <a:xfrm>
              <a:off x="8696325" y="4294188"/>
              <a:ext cx="2468562" cy="890587"/>
            </a:xfrm>
            <a:custGeom>
              <a:avLst/>
              <a:gdLst>
                <a:gd name="T0" fmla="*/ 639 w 736"/>
                <a:gd name="T1" fmla="*/ 0 h 283"/>
                <a:gd name="T2" fmla="*/ 461 w 736"/>
                <a:gd name="T3" fmla="*/ 52 h 283"/>
                <a:gd name="T4" fmla="*/ 352 w 736"/>
                <a:gd name="T5" fmla="*/ 34 h 283"/>
                <a:gd name="T6" fmla="*/ 332 w 736"/>
                <a:gd name="T7" fmla="*/ 34 h 283"/>
                <a:gd name="T8" fmla="*/ 332 w 736"/>
                <a:gd name="T9" fmla="*/ 26 h 283"/>
                <a:gd name="T10" fmla="*/ 326 w 736"/>
                <a:gd name="T11" fmla="*/ 23 h 283"/>
                <a:gd name="T12" fmla="*/ 199 w 736"/>
                <a:gd name="T13" fmla="*/ 84 h 283"/>
                <a:gd name="T14" fmla="*/ 200 w 736"/>
                <a:gd name="T15" fmla="*/ 100 h 283"/>
                <a:gd name="T16" fmla="*/ 150 w 736"/>
                <a:gd name="T17" fmla="*/ 158 h 283"/>
                <a:gd name="T18" fmla="*/ 152 w 736"/>
                <a:gd name="T19" fmla="*/ 206 h 283"/>
                <a:gd name="T20" fmla="*/ 131 w 736"/>
                <a:gd name="T21" fmla="*/ 206 h 283"/>
                <a:gd name="T22" fmla="*/ 133 w 736"/>
                <a:gd name="T23" fmla="*/ 158 h 283"/>
                <a:gd name="T24" fmla="*/ 111 w 736"/>
                <a:gd name="T25" fmla="*/ 150 h 283"/>
                <a:gd name="T26" fmla="*/ 0 w 736"/>
                <a:gd name="T27" fmla="*/ 283 h 283"/>
                <a:gd name="T28" fmla="*/ 511 w 736"/>
                <a:gd name="T29" fmla="*/ 283 h 283"/>
                <a:gd name="T30" fmla="*/ 735 w 736"/>
                <a:gd name="T31" fmla="*/ 52 h 283"/>
                <a:gd name="T32" fmla="*/ 736 w 736"/>
                <a:gd name="T33" fmla="*/ 26 h 283"/>
                <a:gd name="T34" fmla="*/ 639 w 736"/>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283">
                  <a:moveTo>
                    <a:pt x="639" y="0"/>
                  </a:moveTo>
                  <a:cubicBezTo>
                    <a:pt x="588" y="33"/>
                    <a:pt x="526" y="52"/>
                    <a:pt x="461" y="52"/>
                  </a:cubicBezTo>
                  <a:cubicBezTo>
                    <a:pt x="422" y="52"/>
                    <a:pt x="386" y="46"/>
                    <a:pt x="352" y="34"/>
                  </a:cubicBezTo>
                  <a:cubicBezTo>
                    <a:pt x="332" y="34"/>
                    <a:pt x="332" y="34"/>
                    <a:pt x="332" y="34"/>
                  </a:cubicBezTo>
                  <a:cubicBezTo>
                    <a:pt x="332" y="26"/>
                    <a:pt x="332" y="26"/>
                    <a:pt x="332" y="26"/>
                  </a:cubicBezTo>
                  <a:cubicBezTo>
                    <a:pt x="330" y="25"/>
                    <a:pt x="328" y="24"/>
                    <a:pt x="326" y="23"/>
                  </a:cubicBezTo>
                  <a:cubicBezTo>
                    <a:pt x="281" y="39"/>
                    <a:pt x="238" y="59"/>
                    <a:pt x="199" y="84"/>
                  </a:cubicBezTo>
                  <a:cubicBezTo>
                    <a:pt x="200" y="90"/>
                    <a:pt x="200" y="95"/>
                    <a:pt x="200" y="100"/>
                  </a:cubicBezTo>
                  <a:cubicBezTo>
                    <a:pt x="200" y="129"/>
                    <a:pt x="179" y="154"/>
                    <a:pt x="150" y="158"/>
                  </a:cubicBezTo>
                  <a:cubicBezTo>
                    <a:pt x="152" y="206"/>
                    <a:pt x="152" y="206"/>
                    <a:pt x="152" y="206"/>
                  </a:cubicBezTo>
                  <a:cubicBezTo>
                    <a:pt x="131" y="206"/>
                    <a:pt x="131" y="206"/>
                    <a:pt x="131" y="206"/>
                  </a:cubicBezTo>
                  <a:cubicBezTo>
                    <a:pt x="133" y="158"/>
                    <a:pt x="133" y="158"/>
                    <a:pt x="133" y="158"/>
                  </a:cubicBezTo>
                  <a:cubicBezTo>
                    <a:pt x="125" y="157"/>
                    <a:pt x="118" y="154"/>
                    <a:pt x="111" y="150"/>
                  </a:cubicBezTo>
                  <a:cubicBezTo>
                    <a:pt x="68" y="189"/>
                    <a:pt x="31" y="234"/>
                    <a:pt x="0" y="283"/>
                  </a:cubicBezTo>
                  <a:cubicBezTo>
                    <a:pt x="511" y="283"/>
                    <a:pt x="511" y="283"/>
                    <a:pt x="511" y="283"/>
                  </a:cubicBezTo>
                  <a:cubicBezTo>
                    <a:pt x="569" y="191"/>
                    <a:pt x="645" y="112"/>
                    <a:pt x="735" y="52"/>
                  </a:cubicBezTo>
                  <a:cubicBezTo>
                    <a:pt x="736" y="26"/>
                    <a:pt x="736" y="26"/>
                    <a:pt x="736" y="26"/>
                  </a:cubicBezTo>
                  <a:cubicBezTo>
                    <a:pt x="705" y="15"/>
                    <a:pt x="673" y="6"/>
                    <a:pt x="639"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6" name="Freeform 21"/>
            <p:cNvSpPr>
              <a:spLocks noEditPoints="1"/>
            </p:cNvSpPr>
            <p:nvPr userDrawn="1"/>
          </p:nvSpPr>
          <p:spPr bwMode="gray">
            <a:xfrm>
              <a:off x="9790113" y="4262438"/>
              <a:ext cx="1049337" cy="195262"/>
            </a:xfrm>
            <a:custGeom>
              <a:avLst/>
              <a:gdLst>
                <a:gd name="T0" fmla="*/ 6 w 313"/>
                <a:gd name="T1" fmla="*/ 31 h 62"/>
                <a:gd name="T2" fmla="*/ 0 w 313"/>
                <a:gd name="T3" fmla="*/ 33 h 62"/>
                <a:gd name="T4" fmla="*/ 6 w 313"/>
                <a:gd name="T5" fmla="*/ 36 h 62"/>
                <a:gd name="T6" fmla="*/ 6 w 313"/>
                <a:gd name="T7" fmla="*/ 31 h 62"/>
                <a:gd name="T8" fmla="*/ 201 w 313"/>
                <a:gd name="T9" fmla="*/ 0 h 62"/>
                <a:gd name="T10" fmla="*/ 32 w 313"/>
                <a:gd name="T11" fmla="*/ 23 h 62"/>
                <a:gd name="T12" fmla="*/ 33 w 313"/>
                <a:gd name="T13" fmla="*/ 44 h 62"/>
                <a:gd name="T14" fmla="*/ 26 w 313"/>
                <a:gd name="T15" fmla="*/ 44 h 62"/>
                <a:gd name="T16" fmla="*/ 135 w 313"/>
                <a:gd name="T17" fmla="*/ 62 h 62"/>
                <a:gd name="T18" fmla="*/ 313 w 313"/>
                <a:gd name="T19" fmla="*/ 10 h 62"/>
                <a:gd name="T20" fmla="*/ 201 w 31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2">
                  <a:moveTo>
                    <a:pt x="6" y="31"/>
                  </a:moveTo>
                  <a:cubicBezTo>
                    <a:pt x="4" y="32"/>
                    <a:pt x="2" y="33"/>
                    <a:pt x="0" y="33"/>
                  </a:cubicBezTo>
                  <a:cubicBezTo>
                    <a:pt x="2" y="34"/>
                    <a:pt x="4" y="35"/>
                    <a:pt x="6" y="36"/>
                  </a:cubicBezTo>
                  <a:cubicBezTo>
                    <a:pt x="6" y="31"/>
                    <a:pt x="6" y="31"/>
                    <a:pt x="6" y="31"/>
                  </a:cubicBezTo>
                  <a:moveTo>
                    <a:pt x="201" y="0"/>
                  </a:moveTo>
                  <a:cubicBezTo>
                    <a:pt x="143" y="0"/>
                    <a:pt x="86" y="8"/>
                    <a:pt x="32" y="23"/>
                  </a:cubicBezTo>
                  <a:cubicBezTo>
                    <a:pt x="33" y="44"/>
                    <a:pt x="33" y="44"/>
                    <a:pt x="33" y="44"/>
                  </a:cubicBezTo>
                  <a:cubicBezTo>
                    <a:pt x="26" y="44"/>
                    <a:pt x="26" y="44"/>
                    <a:pt x="26" y="44"/>
                  </a:cubicBezTo>
                  <a:cubicBezTo>
                    <a:pt x="60" y="56"/>
                    <a:pt x="96" y="62"/>
                    <a:pt x="135" y="62"/>
                  </a:cubicBezTo>
                  <a:cubicBezTo>
                    <a:pt x="200" y="62"/>
                    <a:pt x="262" y="43"/>
                    <a:pt x="313" y="10"/>
                  </a:cubicBezTo>
                  <a:cubicBezTo>
                    <a:pt x="277" y="3"/>
                    <a:pt x="240" y="0"/>
                    <a:pt x="201"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7" name="Freeform 22"/>
            <p:cNvSpPr>
              <a:spLocks/>
            </p:cNvSpPr>
            <p:nvPr userDrawn="1"/>
          </p:nvSpPr>
          <p:spPr bwMode="gray">
            <a:xfrm>
              <a:off x="9809163" y="4375150"/>
              <a:ext cx="66675" cy="25400"/>
            </a:xfrm>
            <a:custGeom>
              <a:avLst/>
              <a:gdLst>
                <a:gd name="T0" fmla="*/ 0 w 20"/>
                <a:gd name="T1" fmla="*/ 0 h 8"/>
                <a:gd name="T2" fmla="*/ 0 w 20"/>
                <a:gd name="T3" fmla="*/ 8 h 8"/>
                <a:gd name="T4" fmla="*/ 20 w 20"/>
                <a:gd name="T5" fmla="*/ 8 h 8"/>
                <a:gd name="T6" fmla="*/ 0 w 20"/>
                <a:gd name="T7" fmla="*/ 0 h 8"/>
              </a:gdLst>
              <a:ahLst/>
              <a:cxnLst>
                <a:cxn ang="0">
                  <a:pos x="T0" y="T1"/>
                </a:cxn>
                <a:cxn ang="0">
                  <a:pos x="T2" y="T3"/>
                </a:cxn>
                <a:cxn ang="0">
                  <a:pos x="T4" y="T5"/>
                </a:cxn>
                <a:cxn ang="0">
                  <a:pos x="T6" y="T7"/>
                </a:cxn>
              </a:cxnLst>
              <a:rect l="0" t="0" r="r" b="b"/>
              <a:pathLst>
                <a:path w="20" h="8">
                  <a:moveTo>
                    <a:pt x="0" y="0"/>
                  </a:moveTo>
                  <a:cubicBezTo>
                    <a:pt x="0" y="8"/>
                    <a:pt x="0" y="8"/>
                    <a:pt x="0" y="8"/>
                  </a:cubicBezTo>
                  <a:cubicBezTo>
                    <a:pt x="20" y="8"/>
                    <a:pt x="20" y="8"/>
                    <a:pt x="20" y="8"/>
                  </a:cubicBezTo>
                  <a:cubicBezTo>
                    <a:pt x="13" y="6"/>
                    <a:pt x="6" y="3"/>
                    <a:pt x="0"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8" name="Freeform 23"/>
            <p:cNvSpPr>
              <a:spLocks/>
            </p:cNvSpPr>
            <p:nvPr userDrawn="1"/>
          </p:nvSpPr>
          <p:spPr bwMode="gray">
            <a:xfrm>
              <a:off x="9809163" y="4205288"/>
              <a:ext cx="90487" cy="195262"/>
            </a:xfrm>
            <a:custGeom>
              <a:avLst/>
              <a:gdLst>
                <a:gd name="T0" fmla="*/ 3 w 27"/>
                <a:gd name="T1" fmla="*/ 0 h 62"/>
                <a:gd name="T2" fmla="*/ 0 w 27"/>
                <a:gd name="T3" fmla="*/ 49 h 62"/>
                <a:gd name="T4" fmla="*/ 0 w 27"/>
                <a:gd name="T5" fmla="*/ 54 h 62"/>
                <a:gd name="T6" fmla="*/ 20 w 27"/>
                <a:gd name="T7" fmla="*/ 62 h 62"/>
                <a:gd name="T8" fmla="*/ 27 w 27"/>
                <a:gd name="T9" fmla="*/ 62 h 62"/>
                <a:gd name="T10" fmla="*/ 26 w 27"/>
                <a:gd name="T11" fmla="*/ 41 h 62"/>
                <a:gd name="T12" fmla="*/ 24 w 27"/>
                <a:gd name="T13" fmla="*/ 0 h 62"/>
                <a:gd name="T14" fmla="*/ 14 w 27"/>
                <a:gd name="T15" fmla="*/ 1 h 62"/>
                <a:gd name="T16" fmla="*/ 3 w 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3" y="0"/>
                  </a:moveTo>
                  <a:cubicBezTo>
                    <a:pt x="0" y="49"/>
                    <a:pt x="0" y="49"/>
                    <a:pt x="0" y="49"/>
                  </a:cubicBezTo>
                  <a:cubicBezTo>
                    <a:pt x="0" y="54"/>
                    <a:pt x="0" y="54"/>
                    <a:pt x="0" y="54"/>
                  </a:cubicBezTo>
                  <a:cubicBezTo>
                    <a:pt x="6" y="57"/>
                    <a:pt x="13" y="60"/>
                    <a:pt x="20" y="62"/>
                  </a:cubicBezTo>
                  <a:cubicBezTo>
                    <a:pt x="27" y="62"/>
                    <a:pt x="27" y="62"/>
                    <a:pt x="27" y="62"/>
                  </a:cubicBezTo>
                  <a:cubicBezTo>
                    <a:pt x="26" y="41"/>
                    <a:pt x="26" y="41"/>
                    <a:pt x="26" y="41"/>
                  </a:cubicBezTo>
                  <a:cubicBezTo>
                    <a:pt x="24" y="0"/>
                    <a:pt x="24" y="0"/>
                    <a:pt x="24" y="0"/>
                  </a:cubicBezTo>
                  <a:cubicBezTo>
                    <a:pt x="21" y="0"/>
                    <a:pt x="17" y="1"/>
                    <a:pt x="14" y="1"/>
                  </a:cubicBezTo>
                  <a:cubicBezTo>
                    <a:pt x="10" y="1"/>
                    <a:pt x="6" y="0"/>
                    <a:pt x="3"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9" name="Freeform 24"/>
            <p:cNvSpPr>
              <a:spLocks noEditPoints="1"/>
            </p:cNvSpPr>
            <p:nvPr userDrawn="1"/>
          </p:nvSpPr>
          <p:spPr bwMode="gray">
            <a:xfrm>
              <a:off x="9601200" y="3679825"/>
              <a:ext cx="506412" cy="525462"/>
            </a:xfrm>
            <a:custGeom>
              <a:avLst/>
              <a:gdLst>
                <a:gd name="T0" fmla="*/ 39 w 151"/>
                <a:gd name="T1" fmla="*/ 55 h 167"/>
                <a:gd name="T2" fmla="*/ 4 w 151"/>
                <a:gd name="T3" fmla="*/ 67 h 167"/>
                <a:gd name="T4" fmla="*/ 0 w 151"/>
                <a:gd name="T5" fmla="*/ 92 h 167"/>
                <a:gd name="T6" fmla="*/ 65 w 151"/>
                <a:gd name="T7" fmla="*/ 167 h 167"/>
                <a:gd name="T8" fmla="*/ 66 w 151"/>
                <a:gd name="T9" fmla="*/ 148 h 167"/>
                <a:gd name="T10" fmla="*/ 22 w 151"/>
                <a:gd name="T11" fmla="*/ 99 h 167"/>
                <a:gd name="T12" fmla="*/ 66 w 151"/>
                <a:gd name="T13" fmla="*/ 136 h 167"/>
                <a:gd name="T14" fmla="*/ 68 w 151"/>
                <a:gd name="T15" fmla="*/ 89 h 167"/>
                <a:gd name="T16" fmla="*/ 39 w 151"/>
                <a:gd name="T17" fmla="*/ 55 h 167"/>
                <a:gd name="T18" fmla="*/ 66 w 151"/>
                <a:gd name="T19" fmla="*/ 41 h 167"/>
                <a:gd name="T20" fmla="*/ 40 w 151"/>
                <a:gd name="T21" fmla="*/ 54 h 167"/>
                <a:gd name="T22" fmla="*/ 69 w 151"/>
                <a:gd name="T23" fmla="*/ 77 h 167"/>
                <a:gd name="T24" fmla="*/ 70 w 151"/>
                <a:gd name="T25" fmla="*/ 46 h 167"/>
                <a:gd name="T26" fmla="*/ 66 w 151"/>
                <a:gd name="T27" fmla="*/ 41 h 167"/>
                <a:gd name="T28" fmla="*/ 121 w 151"/>
                <a:gd name="T29" fmla="*/ 0 h 167"/>
                <a:gd name="T30" fmla="*/ 80 w 151"/>
                <a:gd name="T31" fmla="*/ 33 h 167"/>
                <a:gd name="T32" fmla="*/ 82 w 151"/>
                <a:gd name="T33" fmla="*/ 64 h 167"/>
                <a:gd name="T34" fmla="*/ 121 w 151"/>
                <a:gd name="T35" fmla="*/ 33 h 167"/>
                <a:gd name="T36" fmla="*/ 82 w 151"/>
                <a:gd name="T37" fmla="*/ 78 h 167"/>
                <a:gd name="T38" fmla="*/ 84 w 151"/>
                <a:gd name="T39" fmla="*/ 120 h 167"/>
                <a:gd name="T40" fmla="*/ 133 w 151"/>
                <a:gd name="T41" fmla="*/ 80 h 167"/>
                <a:gd name="T42" fmla="*/ 85 w 151"/>
                <a:gd name="T43" fmla="*/ 134 h 167"/>
                <a:gd name="T44" fmla="*/ 86 w 151"/>
                <a:gd name="T45" fmla="*/ 167 h 167"/>
                <a:gd name="T46" fmla="*/ 151 w 151"/>
                <a:gd name="T47" fmla="*/ 92 h 167"/>
                <a:gd name="T48" fmla="*/ 121 w 151"/>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67">
                  <a:moveTo>
                    <a:pt x="39" y="55"/>
                  </a:moveTo>
                  <a:cubicBezTo>
                    <a:pt x="27" y="60"/>
                    <a:pt x="16" y="64"/>
                    <a:pt x="4" y="67"/>
                  </a:cubicBezTo>
                  <a:cubicBezTo>
                    <a:pt x="2" y="76"/>
                    <a:pt x="0" y="85"/>
                    <a:pt x="0" y="92"/>
                  </a:cubicBezTo>
                  <a:cubicBezTo>
                    <a:pt x="0" y="130"/>
                    <a:pt x="28" y="161"/>
                    <a:pt x="65" y="167"/>
                  </a:cubicBezTo>
                  <a:cubicBezTo>
                    <a:pt x="66" y="148"/>
                    <a:pt x="66" y="148"/>
                    <a:pt x="66" y="148"/>
                  </a:cubicBezTo>
                  <a:cubicBezTo>
                    <a:pt x="22" y="99"/>
                    <a:pt x="22" y="99"/>
                    <a:pt x="22" y="99"/>
                  </a:cubicBezTo>
                  <a:cubicBezTo>
                    <a:pt x="66" y="136"/>
                    <a:pt x="66" y="136"/>
                    <a:pt x="66" y="136"/>
                  </a:cubicBezTo>
                  <a:cubicBezTo>
                    <a:pt x="68" y="89"/>
                    <a:pt x="68" y="89"/>
                    <a:pt x="68" y="89"/>
                  </a:cubicBezTo>
                  <a:cubicBezTo>
                    <a:pt x="39" y="55"/>
                    <a:pt x="39" y="55"/>
                    <a:pt x="39" y="55"/>
                  </a:cubicBezTo>
                  <a:moveTo>
                    <a:pt x="66" y="41"/>
                  </a:moveTo>
                  <a:cubicBezTo>
                    <a:pt x="58" y="46"/>
                    <a:pt x="49" y="50"/>
                    <a:pt x="40" y="54"/>
                  </a:cubicBezTo>
                  <a:cubicBezTo>
                    <a:pt x="69" y="77"/>
                    <a:pt x="69" y="77"/>
                    <a:pt x="69" y="77"/>
                  </a:cubicBezTo>
                  <a:cubicBezTo>
                    <a:pt x="70" y="46"/>
                    <a:pt x="70" y="46"/>
                    <a:pt x="70" y="46"/>
                  </a:cubicBezTo>
                  <a:cubicBezTo>
                    <a:pt x="66" y="41"/>
                    <a:pt x="66" y="41"/>
                    <a:pt x="66" y="41"/>
                  </a:cubicBezTo>
                  <a:moveTo>
                    <a:pt x="121" y="0"/>
                  </a:moveTo>
                  <a:cubicBezTo>
                    <a:pt x="108" y="12"/>
                    <a:pt x="95" y="23"/>
                    <a:pt x="80" y="33"/>
                  </a:cubicBezTo>
                  <a:cubicBezTo>
                    <a:pt x="82" y="64"/>
                    <a:pt x="82" y="64"/>
                    <a:pt x="82" y="64"/>
                  </a:cubicBezTo>
                  <a:cubicBezTo>
                    <a:pt x="121" y="33"/>
                    <a:pt x="121" y="33"/>
                    <a:pt x="121" y="33"/>
                  </a:cubicBezTo>
                  <a:cubicBezTo>
                    <a:pt x="82" y="78"/>
                    <a:pt x="82" y="78"/>
                    <a:pt x="82" y="78"/>
                  </a:cubicBezTo>
                  <a:cubicBezTo>
                    <a:pt x="84" y="120"/>
                    <a:pt x="84" y="120"/>
                    <a:pt x="84" y="120"/>
                  </a:cubicBezTo>
                  <a:cubicBezTo>
                    <a:pt x="133" y="80"/>
                    <a:pt x="133" y="80"/>
                    <a:pt x="133" y="80"/>
                  </a:cubicBezTo>
                  <a:cubicBezTo>
                    <a:pt x="85" y="134"/>
                    <a:pt x="85" y="134"/>
                    <a:pt x="85" y="134"/>
                  </a:cubicBezTo>
                  <a:cubicBezTo>
                    <a:pt x="86" y="167"/>
                    <a:pt x="86" y="167"/>
                    <a:pt x="86" y="167"/>
                  </a:cubicBezTo>
                  <a:cubicBezTo>
                    <a:pt x="123" y="162"/>
                    <a:pt x="151" y="130"/>
                    <a:pt x="151" y="92"/>
                  </a:cubicBezTo>
                  <a:cubicBezTo>
                    <a:pt x="151" y="67"/>
                    <a:pt x="137" y="32"/>
                    <a:pt x="121"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0" name="Freeform 25"/>
            <p:cNvSpPr>
              <a:spLocks/>
            </p:cNvSpPr>
            <p:nvPr userDrawn="1"/>
          </p:nvSpPr>
          <p:spPr bwMode="gray">
            <a:xfrm>
              <a:off x="9615488" y="3435350"/>
              <a:ext cx="392112" cy="455612"/>
            </a:xfrm>
            <a:custGeom>
              <a:avLst/>
              <a:gdLst>
                <a:gd name="T0" fmla="*/ 72 w 117"/>
                <a:gd name="T1" fmla="*/ 0 h 145"/>
                <a:gd name="T2" fmla="*/ 0 w 117"/>
                <a:gd name="T3" fmla="*/ 145 h 145"/>
                <a:gd name="T4" fmla="*/ 35 w 117"/>
                <a:gd name="T5" fmla="*/ 133 h 145"/>
                <a:gd name="T6" fmla="*/ 30 w 117"/>
                <a:gd name="T7" fmla="*/ 127 h 145"/>
                <a:gd name="T8" fmla="*/ 36 w 117"/>
                <a:gd name="T9" fmla="*/ 132 h 145"/>
                <a:gd name="T10" fmla="*/ 62 w 117"/>
                <a:gd name="T11" fmla="*/ 119 h 145"/>
                <a:gd name="T12" fmla="*/ 43 w 117"/>
                <a:gd name="T13" fmla="*/ 95 h 145"/>
                <a:gd name="T14" fmla="*/ 67 w 117"/>
                <a:gd name="T15" fmla="*/ 112 h 145"/>
                <a:gd name="T16" fmla="*/ 72 w 117"/>
                <a:gd name="T17" fmla="*/ 16 h 145"/>
                <a:gd name="T18" fmla="*/ 75 w 117"/>
                <a:gd name="T19" fmla="*/ 87 h 145"/>
                <a:gd name="T20" fmla="*/ 93 w 117"/>
                <a:gd name="T21" fmla="*/ 77 h 145"/>
                <a:gd name="T22" fmla="*/ 76 w 117"/>
                <a:gd name="T23" fmla="*/ 101 h 145"/>
                <a:gd name="T24" fmla="*/ 76 w 117"/>
                <a:gd name="T25" fmla="*/ 111 h 145"/>
                <a:gd name="T26" fmla="*/ 117 w 117"/>
                <a:gd name="T27" fmla="*/ 78 h 145"/>
                <a:gd name="T28" fmla="*/ 72 w 117"/>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5">
                  <a:moveTo>
                    <a:pt x="72" y="0"/>
                  </a:moveTo>
                  <a:cubicBezTo>
                    <a:pt x="72" y="0"/>
                    <a:pt x="15" y="84"/>
                    <a:pt x="0" y="145"/>
                  </a:cubicBezTo>
                  <a:cubicBezTo>
                    <a:pt x="12" y="142"/>
                    <a:pt x="23" y="138"/>
                    <a:pt x="35" y="133"/>
                  </a:cubicBezTo>
                  <a:cubicBezTo>
                    <a:pt x="30" y="127"/>
                    <a:pt x="30" y="127"/>
                    <a:pt x="30" y="127"/>
                  </a:cubicBezTo>
                  <a:cubicBezTo>
                    <a:pt x="36" y="132"/>
                    <a:pt x="36" y="132"/>
                    <a:pt x="36" y="132"/>
                  </a:cubicBezTo>
                  <a:cubicBezTo>
                    <a:pt x="45" y="128"/>
                    <a:pt x="54" y="124"/>
                    <a:pt x="62" y="119"/>
                  </a:cubicBezTo>
                  <a:cubicBezTo>
                    <a:pt x="43" y="95"/>
                    <a:pt x="43" y="95"/>
                    <a:pt x="43" y="95"/>
                  </a:cubicBezTo>
                  <a:cubicBezTo>
                    <a:pt x="67" y="112"/>
                    <a:pt x="67" y="112"/>
                    <a:pt x="67" y="112"/>
                  </a:cubicBezTo>
                  <a:cubicBezTo>
                    <a:pt x="72" y="16"/>
                    <a:pt x="72" y="16"/>
                    <a:pt x="72" y="16"/>
                  </a:cubicBezTo>
                  <a:cubicBezTo>
                    <a:pt x="75" y="87"/>
                    <a:pt x="75" y="87"/>
                    <a:pt x="75" y="87"/>
                  </a:cubicBezTo>
                  <a:cubicBezTo>
                    <a:pt x="93" y="77"/>
                    <a:pt x="93" y="77"/>
                    <a:pt x="93" y="77"/>
                  </a:cubicBezTo>
                  <a:cubicBezTo>
                    <a:pt x="76" y="101"/>
                    <a:pt x="76" y="101"/>
                    <a:pt x="76" y="101"/>
                  </a:cubicBezTo>
                  <a:cubicBezTo>
                    <a:pt x="76" y="111"/>
                    <a:pt x="76" y="111"/>
                    <a:pt x="76" y="111"/>
                  </a:cubicBezTo>
                  <a:cubicBezTo>
                    <a:pt x="91" y="101"/>
                    <a:pt x="104" y="90"/>
                    <a:pt x="117" y="78"/>
                  </a:cubicBezTo>
                  <a:cubicBezTo>
                    <a:pt x="96" y="36"/>
                    <a:pt x="72" y="0"/>
                    <a:pt x="72"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1" name="Freeform 26"/>
            <p:cNvSpPr>
              <a:spLocks/>
            </p:cNvSpPr>
            <p:nvPr userDrawn="1"/>
          </p:nvSpPr>
          <p:spPr bwMode="gray">
            <a:xfrm>
              <a:off x="9820275" y="3784600"/>
              <a:ext cx="69850" cy="423862"/>
            </a:xfrm>
            <a:custGeom>
              <a:avLst/>
              <a:gdLst>
                <a:gd name="T0" fmla="*/ 15 w 21"/>
                <a:gd name="T1" fmla="*/ 0 h 135"/>
                <a:gd name="T2" fmla="*/ 9 w 21"/>
                <a:gd name="T3" fmla="*/ 3 h 135"/>
                <a:gd name="T4" fmla="*/ 14 w 21"/>
                <a:gd name="T5" fmla="*/ 7 h 135"/>
                <a:gd name="T6" fmla="*/ 11 w 21"/>
                <a:gd name="T7" fmla="*/ 19 h 135"/>
                <a:gd name="T8" fmla="*/ 5 w 21"/>
                <a:gd name="T9" fmla="*/ 13 h 135"/>
                <a:gd name="T10" fmla="*/ 4 w 21"/>
                <a:gd name="T11" fmla="*/ 44 h 135"/>
                <a:gd name="T12" fmla="*/ 12 w 21"/>
                <a:gd name="T13" fmla="*/ 50 h 135"/>
                <a:gd name="T14" fmla="*/ 11 w 21"/>
                <a:gd name="T15" fmla="*/ 65 h 135"/>
                <a:gd name="T16" fmla="*/ 3 w 21"/>
                <a:gd name="T17" fmla="*/ 56 h 135"/>
                <a:gd name="T18" fmla="*/ 1 w 21"/>
                <a:gd name="T19" fmla="*/ 103 h 135"/>
                <a:gd name="T20" fmla="*/ 11 w 21"/>
                <a:gd name="T21" fmla="*/ 111 h 135"/>
                <a:gd name="T22" fmla="*/ 11 w 21"/>
                <a:gd name="T23" fmla="*/ 127 h 135"/>
                <a:gd name="T24" fmla="*/ 1 w 21"/>
                <a:gd name="T25" fmla="*/ 115 h 135"/>
                <a:gd name="T26" fmla="*/ 0 w 21"/>
                <a:gd name="T27" fmla="*/ 134 h 135"/>
                <a:gd name="T28" fmla="*/ 11 w 21"/>
                <a:gd name="T29" fmla="*/ 135 h 135"/>
                <a:gd name="T30" fmla="*/ 21 w 21"/>
                <a:gd name="T31" fmla="*/ 134 h 135"/>
                <a:gd name="T32" fmla="*/ 20 w 21"/>
                <a:gd name="T33" fmla="*/ 101 h 135"/>
                <a:gd name="T34" fmla="*/ 14 w 21"/>
                <a:gd name="T35" fmla="*/ 107 h 135"/>
                <a:gd name="T36" fmla="*/ 14 w 21"/>
                <a:gd name="T37" fmla="*/ 91 h 135"/>
                <a:gd name="T38" fmla="*/ 19 w 21"/>
                <a:gd name="T39" fmla="*/ 87 h 135"/>
                <a:gd name="T40" fmla="*/ 17 w 21"/>
                <a:gd name="T41" fmla="*/ 45 h 135"/>
                <a:gd name="T42" fmla="*/ 14 w 21"/>
                <a:gd name="T43" fmla="*/ 49 h 135"/>
                <a:gd name="T44" fmla="*/ 13 w 21"/>
                <a:gd name="T45" fmla="*/ 34 h 135"/>
                <a:gd name="T46" fmla="*/ 17 w 21"/>
                <a:gd name="T47" fmla="*/ 31 h 135"/>
                <a:gd name="T48" fmla="*/ 15 w 21"/>
                <a:gd name="T4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5">
                  <a:moveTo>
                    <a:pt x="15" y="0"/>
                  </a:moveTo>
                  <a:cubicBezTo>
                    <a:pt x="13" y="1"/>
                    <a:pt x="11" y="2"/>
                    <a:pt x="9" y="3"/>
                  </a:cubicBezTo>
                  <a:cubicBezTo>
                    <a:pt x="14" y="7"/>
                    <a:pt x="14" y="7"/>
                    <a:pt x="14" y="7"/>
                  </a:cubicBezTo>
                  <a:cubicBezTo>
                    <a:pt x="11" y="19"/>
                    <a:pt x="11" y="19"/>
                    <a:pt x="11" y="19"/>
                  </a:cubicBezTo>
                  <a:cubicBezTo>
                    <a:pt x="5" y="13"/>
                    <a:pt x="5" y="13"/>
                    <a:pt x="5" y="13"/>
                  </a:cubicBezTo>
                  <a:cubicBezTo>
                    <a:pt x="4" y="44"/>
                    <a:pt x="4" y="44"/>
                    <a:pt x="4" y="44"/>
                  </a:cubicBezTo>
                  <a:cubicBezTo>
                    <a:pt x="12" y="50"/>
                    <a:pt x="12" y="50"/>
                    <a:pt x="12" y="50"/>
                  </a:cubicBezTo>
                  <a:cubicBezTo>
                    <a:pt x="11" y="65"/>
                    <a:pt x="11" y="65"/>
                    <a:pt x="11" y="65"/>
                  </a:cubicBezTo>
                  <a:cubicBezTo>
                    <a:pt x="3" y="56"/>
                    <a:pt x="3" y="56"/>
                    <a:pt x="3" y="56"/>
                  </a:cubicBezTo>
                  <a:cubicBezTo>
                    <a:pt x="1" y="103"/>
                    <a:pt x="1" y="103"/>
                    <a:pt x="1" y="103"/>
                  </a:cubicBezTo>
                  <a:cubicBezTo>
                    <a:pt x="11" y="111"/>
                    <a:pt x="11" y="111"/>
                    <a:pt x="11" y="111"/>
                  </a:cubicBezTo>
                  <a:cubicBezTo>
                    <a:pt x="11" y="127"/>
                    <a:pt x="11" y="127"/>
                    <a:pt x="11" y="127"/>
                  </a:cubicBezTo>
                  <a:cubicBezTo>
                    <a:pt x="1" y="115"/>
                    <a:pt x="1" y="115"/>
                    <a:pt x="1" y="115"/>
                  </a:cubicBezTo>
                  <a:cubicBezTo>
                    <a:pt x="0" y="134"/>
                    <a:pt x="0" y="134"/>
                    <a:pt x="0" y="134"/>
                  </a:cubicBezTo>
                  <a:cubicBezTo>
                    <a:pt x="3" y="134"/>
                    <a:pt x="7" y="135"/>
                    <a:pt x="11" y="135"/>
                  </a:cubicBezTo>
                  <a:cubicBezTo>
                    <a:pt x="14" y="135"/>
                    <a:pt x="18" y="134"/>
                    <a:pt x="21" y="134"/>
                  </a:cubicBezTo>
                  <a:cubicBezTo>
                    <a:pt x="20" y="101"/>
                    <a:pt x="20" y="101"/>
                    <a:pt x="20" y="101"/>
                  </a:cubicBezTo>
                  <a:cubicBezTo>
                    <a:pt x="14" y="107"/>
                    <a:pt x="14" y="107"/>
                    <a:pt x="14" y="107"/>
                  </a:cubicBezTo>
                  <a:cubicBezTo>
                    <a:pt x="14" y="91"/>
                    <a:pt x="14" y="91"/>
                    <a:pt x="14" y="91"/>
                  </a:cubicBezTo>
                  <a:cubicBezTo>
                    <a:pt x="19" y="87"/>
                    <a:pt x="19" y="87"/>
                    <a:pt x="19" y="87"/>
                  </a:cubicBezTo>
                  <a:cubicBezTo>
                    <a:pt x="17" y="45"/>
                    <a:pt x="17" y="45"/>
                    <a:pt x="17" y="45"/>
                  </a:cubicBezTo>
                  <a:cubicBezTo>
                    <a:pt x="14" y="49"/>
                    <a:pt x="14" y="49"/>
                    <a:pt x="14" y="49"/>
                  </a:cubicBezTo>
                  <a:cubicBezTo>
                    <a:pt x="13" y="34"/>
                    <a:pt x="13" y="34"/>
                    <a:pt x="13" y="34"/>
                  </a:cubicBezTo>
                  <a:cubicBezTo>
                    <a:pt x="17" y="31"/>
                    <a:pt x="17" y="31"/>
                    <a:pt x="17" y="31"/>
                  </a:cubicBezTo>
                  <a:cubicBezTo>
                    <a:pt x="15" y="0"/>
                    <a:pt x="15" y="0"/>
                    <a:pt x="1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2" name="Freeform 27"/>
            <p:cNvSpPr>
              <a:spLocks/>
            </p:cNvSpPr>
            <p:nvPr userDrawn="1"/>
          </p:nvSpPr>
          <p:spPr bwMode="gray">
            <a:xfrm>
              <a:off x="9839325" y="3484563"/>
              <a:ext cx="30162" cy="309562"/>
            </a:xfrm>
            <a:custGeom>
              <a:avLst/>
              <a:gdLst>
                <a:gd name="T0" fmla="*/ 5 w 9"/>
                <a:gd name="T1" fmla="*/ 0 h 98"/>
                <a:gd name="T2" fmla="*/ 0 w 9"/>
                <a:gd name="T3" fmla="*/ 96 h 98"/>
                <a:gd name="T4" fmla="*/ 3 w 9"/>
                <a:gd name="T5" fmla="*/ 98 h 98"/>
                <a:gd name="T6" fmla="*/ 9 w 9"/>
                <a:gd name="T7" fmla="*/ 95 h 98"/>
                <a:gd name="T8" fmla="*/ 9 w 9"/>
                <a:gd name="T9" fmla="*/ 85 h 98"/>
                <a:gd name="T10" fmla="*/ 8 w 9"/>
                <a:gd name="T11" fmla="*/ 85 h 98"/>
                <a:gd name="T12" fmla="*/ 3 w 9"/>
                <a:gd name="T13" fmla="*/ 74 h 98"/>
                <a:gd name="T14" fmla="*/ 8 w 9"/>
                <a:gd name="T15" fmla="*/ 71 h 98"/>
                <a:gd name="T16" fmla="*/ 5 w 9"/>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5" y="0"/>
                  </a:moveTo>
                  <a:cubicBezTo>
                    <a:pt x="0" y="96"/>
                    <a:pt x="0" y="96"/>
                    <a:pt x="0" y="96"/>
                  </a:cubicBezTo>
                  <a:cubicBezTo>
                    <a:pt x="3" y="98"/>
                    <a:pt x="3" y="98"/>
                    <a:pt x="3" y="98"/>
                  </a:cubicBezTo>
                  <a:cubicBezTo>
                    <a:pt x="5" y="97"/>
                    <a:pt x="7" y="96"/>
                    <a:pt x="9" y="95"/>
                  </a:cubicBezTo>
                  <a:cubicBezTo>
                    <a:pt x="9" y="85"/>
                    <a:pt x="9" y="85"/>
                    <a:pt x="9" y="85"/>
                  </a:cubicBezTo>
                  <a:cubicBezTo>
                    <a:pt x="8" y="85"/>
                    <a:pt x="8" y="85"/>
                    <a:pt x="8" y="85"/>
                  </a:cubicBezTo>
                  <a:cubicBezTo>
                    <a:pt x="3" y="74"/>
                    <a:pt x="3" y="74"/>
                    <a:pt x="3" y="74"/>
                  </a:cubicBezTo>
                  <a:cubicBezTo>
                    <a:pt x="8" y="71"/>
                    <a:pt x="8" y="71"/>
                    <a:pt x="8" y="71"/>
                  </a:cubicBezTo>
                  <a:cubicBezTo>
                    <a:pt x="5" y="0"/>
                    <a:pt x="5" y="0"/>
                    <a:pt x="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3" name="Freeform 28"/>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4" name="Freeform 29"/>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5" name="Freeform 30"/>
            <p:cNvSpPr>
              <a:spLocks/>
            </p:cNvSpPr>
            <p:nvPr userDrawn="1"/>
          </p:nvSpPr>
          <p:spPr bwMode="gray">
            <a:xfrm>
              <a:off x="9732963" y="3849688"/>
              <a:ext cx="127000" cy="139700"/>
            </a:xfrm>
            <a:custGeom>
              <a:avLst/>
              <a:gdLst>
                <a:gd name="T0" fmla="*/ 1 w 38"/>
                <a:gd name="T1" fmla="*/ 0 h 44"/>
                <a:gd name="T2" fmla="*/ 0 w 38"/>
                <a:gd name="T3" fmla="*/ 1 h 44"/>
                <a:gd name="T4" fmla="*/ 29 w 38"/>
                <a:gd name="T5" fmla="*/ 35 h 44"/>
                <a:gd name="T6" fmla="*/ 37 w 38"/>
                <a:gd name="T7" fmla="*/ 44 h 44"/>
                <a:gd name="T8" fmla="*/ 38 w 38"/>
                <a:gd name="T9" fmla="*/ 29 h 44"/>
                <a:gd name="T10" fmla="*/ 30 w 38"/>
                <a:gd name="T11" fmla="*/ 23 h 44"/>
                <a:gd name="T12" fmla="*/ 1 w 3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1" y="0"/>
                  </a:moveTo>
                  <a:cubicBezTo>
                    <a:pt x="1" y="0"/>
                    <a:pt x="0" y="1"/>
                    <a:pt x="0" y="1"/>
                  </a:cubicBezTo>
                  <a:cubicBezTo>
                    <a:pt x="29" y="35"/>
                    <a:pt x="29" y="35"/>
                    <a:pt x="29" y="35"/>
                  </a:cubicBezTo>
                  <a:cubicBezTo>
                    <a:pt x="37" y="44"/>
                    <a:pt x="37" y="44"/>
                    <a:pt x="37" y="44"/>
                  </a:cubicBezTo>
                  <a:cubicBezTo>
                    <a:pt x="38" y="29"/>
                    <a:pt x="38" y="29"/>
                    <a:pt x="38" y="29"/>
                  </a:cubicBezTo>
                  <a:cubicBezTo>
                    <a:pt x="30" y="23"/>
                    <a:pt x="30" y="23"/>
                    <a:pt x="30" y="23"/>
                  </a:cubicBezTo>
                  <a:cubicBezTo>
                    <a:pt x="1" y="0"/>
                    <a:pt x="1" y="0"/>
                    <a:pt x="1"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6" name="Freeform 31"/>
            <p:cNvSpPr>
              <a:spLocks/>
            </p:cNvSpPr>
            <p:nvPr userDrawn="1"/>
          </p:nvSpPr>
          <p:spPr bwMode="gray">
            <a:xfrm>
              <a:off x="9715500" y="3833813"/>
              <a:ext cx="20637" cy="19050"/>
            </a:xfrm>
            <a:custGeom>
              <a:avLst/>
              <a:gdLst>
                <a:gd name="T0" fmla="*/ 0 w 6"/>
                <a:gd name="T1" fmla="*/ 0 h 6"/>
                <a:gd name="T2" fmla="*/ 5 w 6"/>
                <a:gd name="T3" fmla="*/ 6 h 6"/>
                <a:gd name="T4" fmla="*/ 6 w 6"/>
                <a:gd name="T5" fmla="*/ 5 h 6"/>
                <a:gd name="T6" fmla="*/ 0 w 6"/>
                <a:gd name="T7" fmla="*/ 0 h 6"/>
              </a:gdLst>
              <a:ahLst/>
              <a:cxnLst>
                <a:cxn ang="0">
                  <a:pos x="T0" y="T1"/>
                </a:cxn>
                <a:cxn ang="0">
                  <a:pos x="T2" y="T3"/>
                </a:cxn>
                <a:cxn ang="0">
                  <a:pos x="T4" y="T5"/>
                </a:cxn>
                <a:cxn ang="0">
                  <a:pos x="T6" y="T7"/>
                </a:cxn>
              </a:cxnLst>
              <a:rect l="0" t="0" r="r" b="b"/>
              <a:pathLst>
                <a:path w="6" h="6">
                  <a:moveTo>
                    <a:pt x="0" y="0"/>
                  </a:moveTo>
                  <a:cubicBezTo>
                    <a:pt x="5" y="6"/>
                    <a:pt x="5" y="6"/>
                    <a:pt x="5" y="6"/>
                  </a:cubicBezTo>
                  <a:cubicBezTo>
                    <a:pt x="5" y="6"/>
                    <a:pt x="6" y="5"/>
                    <a:pt x="6" y="5"/>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7" name="Freeform 32"/>
            <p:cNvSpPr>
              <a:spLocks/>
            </p:cNvSpPr>
            <p:nvPr userDrawn="1"/>
          </p:nvSpPr>
          <p:spPr bwMode="gray">
            <a:xfrm>
              <a:off x="9823450" y="3794125"/>
              <a:ext cx="42862" cy="49212"/>
            </a:xfrm>
            <a:custGeom>
              <a:avLst/>
              <a:gdLst>
                <a:gd name="T0" fmla="*/ 8 w 13"/>
                <a:gd name="T1" fmla="*/ 0 h 16"/>
                <a:gd name="T2" fmla="*/ 0 w 13"/>
                <a:gd name="T3" fmla="*/ 5 h 16"/>
                <a:gd name="T4" fmla="*/ 4 w 13"/>
                <a:gd name="T5" fmla="*/ 10 h 16"/>
                <a:gd name="T6" fmla="*/ 10 w 13"/>
                <a:gd name="T7" fmla="*/ 16 h 16"/>
                <a:gd name="T8" fmla="*/ 13 w 13"/>
                <a:gd name="T9" fmla="*/ 4 h 16"/>
                <a:gd name="T10" fmla="*/ 8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8" y="0"/>
                  </a:moveTo>
                  <a:cubicBezTo>
                    <a:pt x="6" y="2"/>
                    <a:pt x="3" y="3"/>
                    <a:pt x="0" y="5"/>
                  </a:cubicBezTo>
                  <a:cubicBezTo>
                    <a:pt x="4" y="10"/>
                    <a:pt x="4" y="10"/>
                    <a:pt x="4" y="10"/>
                  </a:cubicBezTo>
                  <a:cubicBezTo>
                    <a:pt x="10" y="16"/>
                    <a:pt x="10" y="16"/>
                    <a:pt x="10" y="16"/>
                  </a:cubicBezTo>
                  <a:cubicBezTo>
                    <a:pt x="13" y="4"/>
                    <a:pt x="13" y="4"/>
                    <a:pt x="13" y="4"/>
                  </a:cubicBezTo>
                  <a:cubicBezTo>
                    <a:pt x="8" y="0"/>
                    <a:pt x="8" y="0"/>
                    <a:pt x="8"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8" name="Freeform 33"/>
            <p:cNvSpPr>
              <a:spLocks/>
            </p:cNvSpPr>
            <p:nvPr userDrawn="1"/>
          </p:nvSpPr>
          <p:spPr bwMode="gray">
            <a:xfrm>
              <a:off x="9759950" y="3733800"/>
              <a:ext cx="90487" cy="74612"/>
            </a:xfrm>
            <a:custGeom>
              <a:avLst/>
              <a:gdLst>
                <a:gd name="T0" fmla="*/ 0 w 27"/>
                <a:gd name="T1" fmla="*/ 0 h 24"/>
                <a:gd name="T2" fmla="*/ 19 w 27"/>
                <a:gd name="T3" fmla="*/ 24 h 24"/>
                <a:gd name="T4" fmla="*/ 27 w 27"/>
                <a:gd name="T5" fmla="*/ 19 h 24"/>
                <a:gd name="T6" fmla="*/ 24 w 27"/>
                <a:gd name="T7" fmla="*/ 17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cubicBezTo>
                    <a:pt x="19" y="24"/>
                    <a:pt x="19" y="24"/>
                    <a:pt x="19" y="24"/>
                  </a:cubicBezTo>
                  <a:cubicBezTo>
                    <a:pt x="22" y="22"/>
                    <a:pt x="25" y="21"/>
                    <a:pt x="27" y="19"/>
                  </a:cubicBezTo>
                  <a:cubicBezTo>
                    <a:pt x="24" y="17"/>
                    <a:pt x="24" y="17"/>
                    <a:pt x="24" y="17"/>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39" name="Freeform 34"/>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0" name="Freeform 35"/>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1" name="Freeform 36"/>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2" name="Freeform 37"/>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3" name="Freeform 38"/>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4" name="Freeform 39"/>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5" name="Freeform 40"/>
            <p:cNvSpPr>
              <a:spLocks/>
            </p:cNvSpPr>
            <p:nvPr userDrawn="1"/>
          </p:nvSpPr>
          <p:spPr bwMode="gray">
            <a:xfrm>
              <a:off x="11160125" y="4137025"/>
              <a:ext cx="155575" cy="320675"/>
            </a:xfrm>
            <a:custGeom>
              <a:avLst/>
              <a:gdLst>
                <a:gd name="T0" fmla="*/ 43 w 46"/>
                <a:gd name="T1" fmla="*/ 0 h 102"/>
                <a:gd name="T2" fmla="*/ 5 w 46"/>
                <a:gd name="T3" fmla="*/ 0 h 102"/>
                <a:gd name="T4" fmla="*/ 1 w 46"/>
                <a:gd name="T5" fmla="*/ 76 h 102"/>
                <a:gd name="T6" fmla="*/ 0 w 46"/>
                <a:gd name="T7" fmla="*/ 102 h 102"/>
                <a:gd name="T8" fmla="*/ 46 w 46"/>
                <a:gd name="T9" fmla="*/ 73 h 102"/>
                <a:gd name="T10" fmla="*/ 43 w 46"/>
                <a:gd name="T11" fmla="*/ 0 h 102"/>
              </a:gdLst>
              <a:ahLst/>
              <a:cxnLst>
                <a:cxn ang="0">
                  <a:pos x="T0" y="T1"/>
                </a:cxn>
                <a:cxn ang="0">
                  <a:pos x="T2" y="T3"/>
                </a:cxn>
                <a:cxn ang="0">
                  <a:pos x="T4" y="T5"/>
                </a:cxn>
                <a:cxn ang="0">
                  <a:pos x="T6" y="T7"/>
                </a:cxn>
                <a:cxn ang="0">
                  <a:pos x="T8" y="T9"/>
                </a:cxn>
                <a:cxn ang="0">
                  <a:pos x="T10" y="T11"/>
                </a:cxn>
              </a:cxnLst>
              <a:rect l="0" t="0" r="r" b="b"/>
              <a:pathLst>
                <a:path w="46" h="102">
                  <a:moveTo>
                    <a:pt x="43" y="0"/>
                  </a:moveTo>
                  <a:cubicBezTo>
                    <a:pt x="5" y="0"/>
                    <a:pt x="5" y="0"/>
                    <a:pt x="5" y="0"/>
                  </a:cubicBezTo>
                  <a:cubicBezTo>
                    <a:pt x="1" y="76"/>
                    <a:pt x="1" y="76"/>
                    <a:pt x="1" y="76"/>
                  </a:cubicBezTo>
                  <a:cubicBezTo>
                    <a:pt x="0" y="102"/>
                    <a:pt x="0" y="102"/>
                    <a:pt x="0" y="102"/>
                  </a:cubicBezTo>
                  <a:cubicBezTo>
                    <a:pt x="15" y="92"/>
                    <a:pt x="30" y="82"/>
                    <a:pt x="46" y="73"/>
                  </a:cubicBezTo>
                  <a:cubicBezTo>
                    <a:pt x="43" y="0"/>
                    <a:pt x="43" y="0"/>
                    <a:pt x="43"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6" name="Freeform 41"/>
            <p:cNvSpPr>
              <a:spLocks/>
            </p:cNvSpPr>
            <p:nvPr userDrawn="1"/>
          </p:nvSpPr>
          <p:spPr bwMode="gray">
            <a:xfrm>
              <a:off x="11177588" y="4095750"/>
              <a:ext cx="127000" cy="41275"/>
            </a:xfrm>
            <a:custGeom>
              <a:avLst/>
              <a:gdLst>
                <a:gd name="T0" fmla="*/ 37 w 38"/>
                <a:gd name="T1" fmla="*/ 0 h 13"/>
                <a:gd name="T2" fmla="*/ 18 w 38"/>
                <a:gd name="T3" fmla="*/ 1 h 13"/>
                <a:gd name="T4" fmla="*/ 0 w 38"/>
                <a:gd name="T5" fmla="*/ 0 h 13"/>
                <a:gd name="T6" fmla="*/ 0 w 38"/>
                <a:gd name="T7" fmla="*/ 13 h 13"/>
                <a:gd name="T8" fmla="*/ 0 w 38"/>
                <a:gd name="T9" fmla="*/ 13 h 13"/>
                <a:gd name="T10" fmla="*/ 38 w 38"/>
                <a:gd name="T11" fmla="*/ 13 h 13"/>
                <a:gd name="T12" fmla="*/ 38 w 38"/>
                <a:gd name="T13" fmla="*/ 13 h 13"/>
                <a:gd name="T14" fmla="*/ 37 w 3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7" y="0"/>
                  </a:moveTo>
                  <a:cubicBezTo>
                    <a:pt x="31" y="1"/>
                    <a:pt x="25" y="1"/>
                    <a:pt x="18" y="1"/>
                  </a:cubicBezTo>
                  <a:cubicBezTo>
                    <a:pt x="12" y="1"/>
                    <a:pt x="6" y="1"/>
                    <a:pt x="0" y="0"/>
                  </a:cubicBezTo>
                  <a:cubicBezTo>
                    <a:pt x="0" y="13"/>
                    <a:pt x="0" y="13"/>
                    <a:pt x="0" y="13"/>
                  </a:cubicBezTo>
                  <a:cubicBezTo>
                    <a:pt x="0" y="13"/>
                    <a:pt x="0" y="13"/>
                    <a:pt x="0" y="13"/>
                  </a:cubicBezTo>
                  <a:cubicBezTo>
                    <a:pt x="38" y="13"/>
                    <a:pt x="38" y="13"/>
                    <a:pt x="38" y="13"/>
                  </a:cubicBezTo>
                  <a:cubicBezTo>
                    <a:pt x="38" y="13"/>
                    <a:pt x="38" y="13"/>
                    <a:pt x="38" y="13"/>
                  </a:cubicBezTo>
                  <a:cubicBezTo>
                    <a:pt x="37" y="0"/>
                    <a:pt x="37" y="0"/>
                    <a:pt x="37"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7" name="Freeform 42"/>
            <p:cNvSpPr>
              <a:spLocks noEditPoints="1"/>
            </p:cNvSpPr>
            <p:nvPr userDrawn="1"/>
          </p:nvSpPr>
          <p:spPr bwMode="gray">
            <a:xfrm>
              <a:off x="11093450" y="3648075"/>
              <a:ext cx="650875" cy="447675"/>
            </a:xfrm>
            <a:custGeom>
              <a:avLst/>
              <a:gdLst>
                <a:gd name="T0" fmla="*/ 19 w 194"/>
                <a:gd name="T1" fmla="*/ 114 h 142"/>
                <a:gd name="T2" fmla="*/ 0 w 194"/>
                <a:gd name="T3" fmla="*/ 139 h 142"/>
                <a:gd name="T4" fmla="*/ 25 w 194"/>
                <a:gd name="T5" fmla="*/ 142 h 142"/>
                <a:gd name="T6" fmla="*/ 26 w 194"/>
                <a:gd name="T7" fmla="*/ 123 h 142"/>
                <a:gd name="T8" fmla="*/ 19 w 194"/>
                <a:gd name="T9" fmla="*/ 114 h 142"/>
                <a:gd name="T10" fmla="*/ 108 w 194"/>
                <a:gd name="T11" fmla="*/ 32 h 142"/>
                <a:gd name="T12" fmla="*/ 60 w 194"/>
                <a:gd name="T13" fmla="*/ 90 h 142"/>
                <a:gd name="T14" fmla="*/ 60 w 194"/>
                <a:gd name="T15" fmla="*/ 98 h 142"/>
                <a:gd name="T16" fmla="*/ 62 w 194"/>
                <a:gd name="T17" fmla="*/ 142 h 142"/>
                <a:gd name="T18" fmla="*/ 110 w 194"/>
                <a:gd name="T19" fmla="*/ 132 h 142"/>
                <a:gd name="T20" fmla="*/ 142 w 194"/>
                <a:gd name="T21" fmla="*/ 80 h 142"/>
                <a:gd name="T22" fmla="*/ 160 w 194"/>
                <a:gd name="T23" fmla="*/ 108 h 142"/>
                <a:gd name="T24" fmla="*/ 194 w 194"/>
                <a:gd name="T25" fmla="*/ 81 h 142"/>
                <a:gd name="T26" fmla="*/ 108 w 194"/>
                <a:gd name="T27" fmla="*/ 32 h 142"/>
                <a:gd name="T28" fmla="*/ 74 w 194"/>
                <a:gd name="T29" fmla="*/ 0 h 142"/>
                <a:gd name="T30" fmla="*/ 66 w 194"/>
                <a:gd name="T31" fmla="*/ 10 h 142"/>
                <a:gd name="T32" fmla="*/ 57 w 194"/>
                <a:gd name="T33" fmla="*/ 39 h 142"/>
                <a:gd name="T34" fmla="*/ 58 w 194"/>
                <a:gd name="T35" fmla="*/ 63 h 142"/>
                <a:gd name="T36" fmla="*/ 102 w 194"/>
                <a:gd name="T37" fmla="*/ 27 h 142"/>
                <a:gd name="T38" fmla="*/ 74 w 194"/>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42">
                  <a:moveTo>
                    <a:pt x="19" y="114"/>
                  </a:moveTo>
                  <a:cubicBezTo>
                    <a:pt x="13" y="122"/>
                    <a:pt x="6" y="131"/>
                    <a:pt x="0" y="139"/>
                  </a:cubicBezTo>
                  <a:cubicBezTo>
                    <a:pt x="8" y="140"/>
                    <a:pt x="17" y="142"/>
                    <a:pt x="25" y="142"/>
                  </a:cubicBezTo>
                  <a:cubicBezTo>
                    <a:pt x="26" y="123"/>
                    <a:pt x="26" y="123"/>
                    <a:pt x="26" y="123"/>
                  </a:cubicBezTo>
                  <a:cubicBezTo>
                    <a:pt x="19" y="114"/>
                    <a:pt x="19" y="114"/>
                    <a:pt x="19" y="114"/>
                  </a:cubicBezTo>
                  <a:moveTo>
                    <a:pt x="108" y="32"/>
                  </a:moveTo>
                  <a:cubicBezTo>
                    <a:pt x="60" y="90"/>
                    <a:pt x="60" y="90"/>
                    <a:pt x="60" y="90"/>
                  </a:cubicBezTo>
                  <a:cubicBezTo>
                    <a:pt x="60" y="98"/>
                    <a:pt x="60" y="98"/>
                    <a:pt x="60" y="98"/>
                  </a:cubicBezTo>
                  <a:cubicBezTo>
                    <a:pt x="62" y="142"/>
                    <a:pt x="62" y="142"/>
                    <a:pt x="62" y="142"/>
                  </a:cubicBezTo>
                  <a:cubicBezTo>
                    <a:pt x="79" y="141"/>
                    <a:pt x="95" y="137"/>
                    <a:pt x="110" y="132"/>
                  </a:cubicBezTo>
                  <a:cubicBezTo>
                    <a:pt x="126" y="103"/>
                    <a:pt x="142" y="80"/>
                    <a:pt x="142" y="80"/>
                  </a:cubicBezTo>
                  <a:cubicBezTo>
                    <a:pt x="142" y="80"/>
                    <a:pt x="149" y="91"/>
                    <a:pt x="160" y="108"/>
                  </a:cubicBezTo>
                  <a:cubicBezTo>
                    <a:pt x="172" y="100"/>
                    <a:pt x="183" y="91"/>
                    <a:pt x="194" y="81"/>
                  </a:cubicBezTo>
                  <a:cubicBezTo>
                    <a:pt x="163" y="69"/>
                    <a:pt x="134" y="52"/>
                    <a:pt x="108" y="32"/>
                  </a:cubicBezTo>
                  <a:moveTo>
                    <a:pt x="74" y="0"/>
                  </a:moveTo>
                  <a:cubicBezTo>
                    <a:pt x="66" y="10"/>
                    <a:pt x="66" y="10"/>
                    <a:pt x="66" y="10"/>
                  </a:cubicBezTo>
                  <a:cubicBezTo>
                    <a:pt x="63" y="20"/>
                    <a:pt x="60" y="29"/>
                    <a:pt x="57" y="39"/>
                  </a:cubicBezTo>
                  <a:cubicBezTo>
                    <a:pt x="58" y="63"/>
                    <a:pt x="58" y="63"/>
                    <a:pt x="58" y="63"/>
                  </a:cubicBezTo>
                  <a:cubicBezTo>
                    <a:pt x="102" y="27"/>
                    <a:pt x="102" y="27"/>
                    <a:pt x="102" y="27"/>
                  </a:cubicBezTo>
                  <a:cubicBezTo>
                    <a:pt x="92" y="19"/>
                    <a:pt x="83" y="10"/>
                    <a:pt x="74"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8" name="Freeform 43"/>
            <p:cNvSpPr>
              <a:spLocks/>
            </p:cNvSpPr>
            <p:nvPr userDrawn="1"/>
          </p:nvSpPr>
          <p:spPr bwMode="gray">
            <a:xfrm>
              <a:off x="11110913" y="2757488"/>
              <a:ext cx="841375" cy="1146175"/>
            </a:xfrm>
            <a:custGeom>
              <a:avLst/>
              <a:gdLst>
                <a:gd name="T0" fmla="*/ 38 w 251"/>
                <a:gd name="T1" fmla="*/ 0 h 364"/>
                <a:gd name="T2" fmla="*/ 0 w 251"/>
                <a:gd name="T3" fmla="*/ 3 h 364"/>
                <a:gd name="T4" fmla="*/ 38 w 251"/>
                <a:gd name="T5" fmla="*/ 64 h 364"/>
                <a:gd name="T6" fmla="*/ 39 w 251"/>
                <a:gd name="T7" fmla="*/ 51 h 364"/>
                <a:gd name="T8" fmla="*/ 40 w 251"/>
                <a:gd name="T9" fmla="*/ 67 h 364"/>
                <a:gd name="T10" fmla="*/ 61 w 251"/>
                <a:gd name="T11" fmla="*/ 125 h 364"/>
                <a:gd name="T12" fmla="*/ 74 w 251"/>
                <a:gd name="T13" fmla="*/ 115 h 364"/>
                <a:gd name="T14" fmla="*/ 63 w 251"/>
                <a:gd name="T15" fmla="*/ 132 h 364"/>
                <a:gd name="T16" fmla="*/ 72 w 251"/>
                <a:gd name="T17" fmla="*/ 209 h 364"/>
                <a:gd name="T18" fmla="*/ 67 w 251"/>
                <a:gd name="T19" fmla="*/ 266 h 364"/>
                <a:gd name="T20" fmla="*/ 112 w 251"/>
                <a:gd name="T21" fmla="*/ 229 h 364"/>
                <a:gd name="T22" fmla="*/ 69 w 251"/>
                <a:gd name="T23" fmla="*/ 283 h 364"/>
                <a:gd name="T24" fmla="*/ 97 w 251"/>
                <a:gd name="T25" fmla="*/ 310 h 364"/>
                <a:gd name="T26" fmla="*/ 128 w 251"/>
                <a:gd name="T27" fmla="*/ 284 h 364"/>
                <a:gd name="T28" fmla="*/ 103 w 251"/>
                <a:gd name="T29" fmla="*/ 315 h 364"/>
                <a:gd name="T30" fmla="*/ 189 w 251"/>
                <a:gd name="T31" fmla="*/ 364 h 364"/>
                <a:gd name="T32" fmla="*/ 251 w 251"/>
                <a:gd name="T33" fmla="*/ 213 h 364"/>
                <a:gd name="T34" fmla="*/ 38 w 25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64">
                  <a:moveTo>
                    <a:pt x="38" y="0"/>
                  </a:moveTo>
                  <a:cubicBezTo>
                    <a:pt x="25" y="0"/>
                    <a:pt x="12" y="1"/>
                    <a:pt x="0" y="3"/>
                  </a:cubicBezTo>
                  <a:cubicBezTo>
                    <a:pt x="15" y="22"/>
                    <a:pt x="28" y="42"/>
                    <a:pt x="38" y="64"/>
                  </a:cubicBezTo>
                  <a:cubicBezTo>
                    <a:pt x="39" y="51"/>
                    <a:pt x="39" y="51"/>
                    <a:pt x="39" y="51"/>
                  </a:cubicBezTo>
                  <a:cubicBezTo>
                    <a:pt x="40" y="67"/>
                    <a:pt x="40" y="67"/>
                    <a:pt x="40" y="67"/>
                  </a:cubicBezTo>
                  <a:cubicBezTo>
                    <a:pt x="48" y="86"/>
                    <a:pt x="56" y="105"/>
                    <a:pt x="61" y="125"/>
                  </a:cubicBezTo>
                  <a:cubicBezTo>
                    <a:pt x="74" y="115"/>
                    <a:pt x="74" y="115"/>
                    <a:pt x="74" y="115"/>
                  </a:cubicBezTo>
                  <a:cubicBezTo>
                    <a:pt x="63" y="132"/>
                    <a:pt x="63" y="132"/>
                    <a:pt x="63" y="132"/>
                  </a:cubicBezTo>
                  <a:cubicBezTo>
                    <a:pt x="68" y="157"/>
                    <a:pt x="72" y="183"/>
                    <a:pt x="72" y="209"/>
                  </a:cubicBezTo>
                  <a:cubicBezTo>
                    <a:pt x="72" y="229"/>
                    <a:pt x="70" y="248"/>
                    <a:pt x="67" y="266"/>
                  </a:cubicBezTo>
                  <a:cubicBezTo>
                    <a:pt x="112" y="229"/>
                    <a:pt x="112" y="229"/>
                    <a:pt x="112" y="229"/>
                  </a:cubicBezTo>
                  <a:cubicBezTo>
                    <a:pt x="69" y="283"/>
                    <a:pt x="69" y="283"/>
                    <a:pt x="69" y="283"/>
                  </a:cubicBezTo>
                  <a:cubicBezTo>
                    <a:pt x="78" y="293"/>
                    <a:pt x="87" y="302"/>
                    <a:pt x="97" y="310"/>
                  </a:cubicBezTo>
                  <a:cubicBezTo>
                    <a:pt x="128" y="284"/>
                    <a:pt x="128" y="284"/>
                    <a:pt x="128" y="284"/>
                  </a:cubicBezTo>
                  <a:cubicBezTo>
                    <a:pt x="103" y="315"/>
                    <a:pt x="103" y="315"/>
                    <a:pt x="103" y="315"/>
                  </a:cubicBezTo>
                  <a:cubicBezTo>
                    <a:pt x="129" y="335"/>
                    <a:pt x="158" y="352"/>
                    <a:pt x="189" y="364"/>
                  </a:cubicBezTo>
                  <a:cubicBezTo>
                    <a:pt x="227" y="325"/>
                    <a:pt x="251" y="272"/>
                    <a:pt x="251" y="213"/>
                  </a:cubicBezTo>
                  <a:cubicBezTo>
                    <a:pt x="251" y="95"/>
                    <a:pt x="156" y="0"/>
                    <a:pt x="38"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49" name="Freeform 44"/>
            <p:cNvSpPr>
              <a:spLocks noEditPoints="1"/>
            </p:cNvSpPr>
            <p:nvPr userDrawn="1"/>
          </p:nvSpPr>
          <p:spPr bwMode="gray">
            <a:xfrm>
              <a:off x="10523538" y="2767013"/>
              <a:ext cx="828675" cy="1319212"/>
            </a:xfrm>
            <a:custGeom>
              <a:avLst/>
              <a:gdLst>
                <a:gd name="T0" fmla="*/ 236 w 247"/>
                <a:gd name="T1" fmla="*/ 290 h 419"/>
                <a:gd name="T2" fmla="*/ 226 w 247"/>
                <a:gd name="T3" fmla="*/ 302 h 419"/>
                <a:gd name="T4" fmla="*/ 227 w 247"/>
                <a:gd name="T5" fmla="*/ 319 h 419"/>
                <a:gd name="T6" fmla="*/ 236 w 247"/>
                <a:gd name="T7" fmla="*/ 290 h 419"/>
                <a:gd name="T8" fmla="*/ 238 w 247"/>
                <a:gd name="T9" fmla="*/ 129 h 419"/>
                <a:gd name="T10" fmla="*/ 219 w 247"/>
                <a:gd name="T11" fmla="*/ 156 h 419"/>
                <a:gd name="T12" fmla="*/ 225 w 247"/>
                <a:gd name="T13" fmla="*/ 277 h 419"/>
                <a:gd name="T14" fmla="*/ 242 w 247"/>
                <a:gd name="T15" fmla="*/ 263 h 419"/>
                <a:gd name="T16" fmla="*/ 247 w 247"/>
                <a:gd name="T17" fmla="*/ 206 h 419"/>
                <a:gd name="T18" fmla="*/ 238 w 247"/>
                <a:gd name="T19" fmla="*/ 129 h 419"/>
                <a:gd name="T20" fmla="*/ 215 w 247"/>
                <a:gd name="T21" fmla="*/ 64 h 419"/>
                <a:gd name="T22" fmla="*/ 218 w 247"/>
                <a:gd name="T23" fmla="*/ 136 h 419"/>
                <a:gd name="T24" fmla="*/ 236 w 247"/>
                <a:gd name="T25" fmla="*/ 122 h 419"/>
                <a:gd name="T26" fmla="*/ 215 w 247"/>
                <a:gd name="T27" fmla="*/ 64 h 419"/>
                <a:gd name="T28" fmla="*/ 175 w 247"/>
                <a:gd name="T29" fmla="*/ 0 h 419"/>
                <a:gd name="T30" fmla="*/ 0 w 247"/>
                <a:gd name="T31" fmla="*/ 210 h 419"/>
                <a:gd name="T32" fmla="*/ 170 w 247"/>
                <a:gd name="T33" fmla="*/ 419 h 419"/>
                <a:gd name="T34" fmla="*/ 189 w 247"/>
                <a:gd name="T35" fmla="*/ 394 h 419"/>
                <a:gd name="T36" fmla="*/ 123 w 247"/>
                <a:gd name="T37" fmla="*/ 315 h 419"/>
                <a:gd name="T38" fmla="*/ 198 w 247"/>
                <a:gd name="T39" fmla="*/ 377 h 419"/>
                <a:gd name="T40" fmla="*/ 202 w 247"/>
                <a:gd name="T41" fmla="*/ 285 h 419"/>
                <a:gd name="T42" fmla="*/ 139 w 247"/>
                <a:gd name="T43" fmla="*/ 207 h 419"/>
                <a:gd name="T44" fmla="*/ 203 w 247"/>
                <a:gd name="T45" fmla="*/ 259 h 419"/>
                <a:gd name="T46" fmla="*/ 206 w 247"/>
                <a:gd name="T47" fmla="*/ 204 h 419"/>
                <a:gd name="T48" fmla="*/ 157 w 247"/>
                <a:gd name="T49" fmla="*/ 140 h 419"/>
                <a:gd name="T50" fmla="*/ 207 w 247"/>
                <a:gd name="T51" fmla="*/ 179 h 419"/>
                <a:gd name="T52" fmla="*/ 213 w 247"/>
                <a:gd name="T53" fmla="*/ 61 h 419"/>
                <a:gd name="T54" fmla="*/ 175 w 247"/>
                <a:gd name="T5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19">
                  <a:moveTo>
                    <a:pt x="236" y="290"/>
                  </a:moveTo>
                  <a:cubicBezTo>
                    <a:pt x="226" y="302"/>
                    <a:pt x="226" y="302"/>
                    <a:pt x="226" y="302"/>
                  </a:cubicBezTo>
                  <a:cubicBezTo>
                    <a:pt x="227" y="319"/>
                    <a:pt x="227" y="319"/>
                    <a:pt x="227" y="319"/>
                  </a:cubicBezTo>
                  <a:cubicBezTo>
                    <a:pt x="230" y="309"/>
                    <a:pt x="233" y="300"/>
                    <a:pt x="236" y="290"/>
                  </a:cubicBezTo>
                  <a:moveTo>
                    <a:pt x="238" y="129"/>
                  </a:moveTo>
                  <a:cubicBezTo>
                    <a:pt x="219" y="156"/>
                    <a:pt x="219" y="156"/>
                    <a:pt x="219" y="156"/>
                  </a:cubicBezTo>
                  <a:cubicBezTo>
                    <a:pt x="225" y="277"/>
                    <a:pt x="225" y="277"/>
                    <a:pt x="225" y="277"/>
                  </a:cubicBezTo>
                  <a:cubicBezTo>
                    <a:pt x="242" y="263"/>
                    <a:pt x="242" y="263"/>
                    <a:pt x="242" y="263"/>
                  </a:cubicBezTo>
                  <a:cubicBezTo>
                    <a:pt x="245" y="245"/>
                    <a:pt x="247" y="226"/>
                    <a:pt x="247" y="206"/>
                  </a:cubicBezTo>
                  <a:cubicBezTo>
                    <a:pt x="247" y="180"/>
                    <a:pt x="243" y="154"/>
                    <a:pt x="238" y="129"/>
                  </a:cubicBezTo>
                  <a:moveTo>
                    <a:pt x="215" y="64"/>
                  </a:moveTo>
                  <a:cubicBezTo>
                    <a:pt x="218" y="136"/>
                    <a:pt x="218" y="136"/>
                    <a:pt x="218" y="136"/>
                  </a:cubicBezTo>
                  <a:cubicBezTo>
                    <a:pt x="236" y="122"/>
                    <a:pt x="236" y="122"/>
                    <a:pt x="236" y="122"/>
                  </a:cubicBezTo>
                  <a:cubicBezTo>
                    <a:pt x="231" y="102"/>
                    <a:pt x="223" y="83"/>
                    <a:pt x="215" y="64"/>
                  </a:cubicBezTo>
                  <a:moveTo>
                    <a:pt x="175" y="0"/>
                  </a:moveTo>
                  <a:cubicBezTo>
                    <a:pt x="76" y="18"/>
                    <a:pt x="0" y="105"/>
                    <a:pt x="0" y="210"/>
                  </a:cubicBezTo>
                  <a:cubicBezTo>
                    <a:pt x="0" y="313"/>
                    <a:pt x="73" y="398"/>
                    <a:pt x="170" y="419"/>
                  </a:cubicBezTo>
                  <a:cubicBezTo>
                    <a:pt x="176" y="411"/>
                    <a:pt x="183" y="402"/>
                    <a:pt x="189" y="394"/>
                  </a:cubicBezTo>
                  <a:cubicBezTo>
                    <a:pt x="123" y="315"/>
                    <a:pt x="123" y="315"/>
                    <a:pt x="123" y="315"/>
                  </a:cubicBezTo>
                  <a:cubicBezTo>
                    <a:pt x="198" y="377"/>
                    <a:pt x="198" y="377"/>
                    <a:pt x="198" y="377"/>
                  </a:cubicBezTo>
                  <a:cubicBezTo>
                    <a:pt x="202" y="285"/>
                    <a:pt x="202" y="285"/>
                    <a:pt x="202" y="285"/>
                  </a:cubicBezTo>
                  <a:cubicBezTo>
                    <a:pt x="139" y="207"/>
                    <a:pt x="139" y="207"/>
                    <a:pt x="139" y="207"/>
                  </a:cubicBezTo>
                  <a:cubicBezTo>
                    <a:pt x="203" y="259"/>
                    <a:pt x="203" y="259"/>
                    <a:pt x="203" y="259"/>
                  </a:cubicBezTo>
                  <a:cubicBezTo>
                    <a:pt x="206" y="204"/>
                    <a:pt x="206" y="204"/>
                    <a:pt x="206" y="204"/>
                  </a:cubicBezTo>
                  <a:cubicBezTo>
                    <a:pt x="157" y="140"/>
                    <a:pt x="157" y="140"/>
                    <a:pt x="157" y="140"/>
                  </a:cubicBezTo>
                  <a:cubicBezTo>
                    <a:pt x="207" y="179"/>
                    <a:pt x="207" y="179"/>
                    <a:pt x="207" y="179"/>
                  </a:cubicBezTo>
                  <a:cubicBezTo>
                    <a:pt x="213" y="61"/>
                    <a:pt x="213" y="61"/>
                    <a:pt x="213" y="61"/>
                  </a:cubicBezTo>
                  <a:cubicBezTo>
                    <a:pt x="203" y="39"/>
                    <a:pt x="190" y="19"/>
                    <a:pt x="175"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0" name="Freeform 45"/>
            <p:cNvSpPr>
              <a:spLocks/>
            </p:cNvSpPr>
            <p:nvPr userDrawn="1"/>
          </p:nvSpPr>
          <p:spPr bwMode="gray">
            <a:xfrm>
              <a:off x="11237913" y="2917825"/>
              <a:ext cx="6350" cy="50800"/>
            </a:xfrm>
            <a:custGeom>
              <a:avLst/>
              <a:gdLst>
                <a:gd name="T0" fmla="*/ 1 w 2"/>
                <a:gd name="T1" fmla="*/ 0 h 16"/>
                <a:gd name="T2" fmla="*/ 0 w 2"/>
                <a:gd name="T3" fmla="*/ 13 h 16"/>
                <a:gd name="T4" fmla="*/ 2 w 2"/>
                <a:gd name="T5" fmla="*/ 16 h 16"/>
                <a:gd name="T6" fmla="*/ 1 w 2"/>
                <a:gd name="T7" fmla="*/ 0 h 16"/>
              </a:gdLst>
              <a:ahLst/>
              <a:cxnLst>
                <a:cxn ang="0">
                  <a:pos x="T0" y="T1"/>
                </a:cxn>
                <a:cxn ang="0">
                  <a:pos x="T2" y="T3"/>
                </a:cxn>
                <a:cxn ang="0">
                  <a:pos x="T4" y="T5"/>
                </a:cxn>
                <a:cxn ang="0">
                  <a:pos x="T6" y="T7"/>
                </a:cxn>
              </a:cxnLst>
              <a:rect l="0" t="0" r="r" b="b"/>
              <a:pathLst>
                <a:path w="2" h="16">
                  <a:moveTo>
                    <a:pt x="1" y="0"/>
                  </a:moveTo>
                  <a:cubicBezTo>
                    <a:pt x="0" y="13"/>
                    <a:pt x="0" y="13"/>
                    <a:pt x="0" y="13"/>
                  </a:cubicBezTo>
                  <a:cubicBezTo>
                    <a:pt x="1" y="14"/>
                    <a:pt x="1" y="15"/>
                    <a:pt x="2" y="16"/>
                  </a:cubicBezTo>
                  <a:cubicBezTo>
                    <a:pt x="1" y="0"/>
                    <a:pt x="1" y="0"/>
                    <a:pt x="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1" name="Freeform 46"/>
            <p:cNvSpPr>
              <a:spLocks noEditPoints="1"/>
            </p:cNvSpPr>
            <p:nvPr userDrawn="1"/>
          </p:nvSpPr>
          <p:spPr bwMode="gray">
            <a:xfrm>
              <a:off x="11187113" y="2959100"/>
              <a:ext cx="90487" cy="995362"/>
            </a:xfrm>
            <a:custGeom>
              <a:avLst/>
              <a:gdLst>
                <a:gd name="T0" fmla="*/ 4 w 27"/>
                <a:gd name="T1" fmla="*/ 224 h 316"/>
                <a:gd name="T2" fmla="*/ 0 w 27"/>
                <a:gd name="T3" fmla="*/ 316 h 316"/>
                <a:gd name="T4" fmla="*/ 0 w 27"/>
                <a:gd name="T5" fmla="*/ 316 h 316"/>
                <a:gd name="T6" fmla="*/ 5 w 27"/>
                <a:gd name="T7" fmla="*/ 225 h 316"/>
                <a:gd name="T8" fmla="*/ 4 w 27"/>
                <a:gd name="T9" fmla="*/ 224 h 316"/>
                <a:gd name="T10" fmla="*/ 8 w 27"/>
                <a:gd name="T11" fmla="*/ 143 h 316"/>
                <a:gd name="T12" fmla="*/ 5 w 27"/>
                <a:gd name="T13" fmla="*/ 198 h 316"/>
                <a:gd name="T14" fmla="*/ 6 w 27"/>
                <a:gd name="T15" fmla="*/ 198 h 316"/>
                <a:gd name="T16" fmla="*/ 9 w 27"/>
                <a:gd name="T17" fmla="*/ 144 h 316"/>
                <a:gd name="T18" fmla="*/ 8 w 27"/>
                <a:gd name="T19" fmla="*/ 143 h 316"/>
                <a:gd name="T20" fmla="*/ 21 w 27"/>
                <a:gd name="T21" fmla="*/ 95 h 316"/>
                <a:gd name="T22" fmla="*/ 20 w 27"/>
                <a:gd name="T23" fmla="*/ 97 h 316"/>
                <a:gd name="T24" fmla="*/ 27 w 27"/>
                <a:gd name="T25" fmla="*/ 216 h 316"/>
                <a:gd name="T26" fmla="*/ 27 w 27"/>
                <a:gd name="T27" fmla="*/ 216 h 316"/>
                <a:gd name="T28" fmla="*/ 21 w 27"/>
                <a:gd name="T29" fmla="*/ 95 h 316"/>
                <a:gd name="T30" fmla="*/ 15 w 27"/>
                <a:gd name="T31" fmla="*/ 0 h 316"/>
                <a:gd name="T32" fmla="*/ 9 w 27"/>
                <a:gd name="T33" fmla="*/ 118 h 316"/>
                <a:gd name="T34" fmla="*/ 10 w 27"/>
                <a:gd name="T35" fmla="*/ 118 h 316"/>
                <a:gd name="T36" fmla="*/ 16 w 27"/>
                <a:gd name="T37" fmla="*/ 14 h 316"/>
                <a:gd name="T38" fmla="*/ 19 w 27"/>
                <a:gd name="T39" fmla="*/ 76 h 316"/>
                <a:gd name="T40" fmla="*/ 20 w 27"/>
                <a:gd name="T41" fmla="*/ 75 h 316"/>
                <a:gd name="T42" fmla="*/ 17 w 27"/>
                <a:gd name="T43" fmla="*/ 3 h 316"/>
                <a:gd name="T44" fmla="*/ 15 w 27"/>
                <a:gd name="T4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6">
                  <a:moveTo>
                    <a:pt x="4" y="224"/>
                  </a:moveTo>
                  <a:cubicBezTo>
                    <a:pt x="0" y="316"/>
                    <a:pt x="0" y="316"/>
                    <a:pt x="0" y="316"/>
                  </a:cubicBezTo>
                  <a:cubicBezTo>
                    <a:pt x="0" y="316"/>
                    <a:pt x="0" y="316"/>
                    <a:pt x="0" y="316"/>
                  </a:cubicBezTo>
                  <a:cubicBezTo>
                    <a:pt x="5" y="225"/>
                    <a:pt x="5" y="225"/>
                    <a:pt x="5" y="225"/>
                  </a:cubicBezTo>
                  <a:cubicBezTo>
                    <a:pt x="4" y="224"/>
                    <a:pt x="4" y="224"/>
                    <a:pt x="4" y="224"/>
                  </a:cubicBezTo>
                  <a:moveTo>
                    <a:pt x="8" y="143"/>
                  </a:moveTo>
                  <a:cubicBezTo>
                    <a:pt x="5" y="198"/>
                    <a:pt x="5" y="198"/>
                    <a:pt x="5" y="198"/>
                  </a:cubicBezTo>
                  <a:cubicBezTo>
                    <a:pt x="6" y="198"/>
                    <a:pt x="6" y="198"/>
                    <a:pt x="6" y="198"/>
                  </a:cubicBezTo>
                  <a:cubicBezTo>
                    <a:pt x="9" y="144"/>
                    <a:pt x="9" y="144"/>
                    <a:pt x="9" y="144"/>
                  </a:cubicBezTo>
                  <a:cubicBezTo>
                    <a:pt x="8" y="143"/>
                    <a:pt x="8" y="143"/>
                    <a:pt x="8" y="143"/>
                  </a:cubicBezTo>
                  <a:moveTo>
                    <a:pt x="21" y="95"/>
                  </a:moveTo>
                  <a:cubicBezTo>
                    <a:pt x="20" y="97"/>
                    <a:pt x="20" y="97"/>
                    <a:pt x="20" y="97"/>
                  </a:cubicBezTo>
                  <a:cubicBezTo>
                    <a:pt x="27" y="216"/>
                    <a:pt x="27" y="216"/>
                    <a:pt x="27" y="216"/>
                  </a:cubicBezTo>
                  <a:cubicBezTo>
                    <a:pt x="27" y="216"/>
                    <a:pt x="27" y="216"/>
                    <a:pt x="27" y="216"/>
                  </a:cubicBezTo>
                  <a:cubicBezTo>
                    <a:pt x="21" y="95"/>
                    <a:pt x="21" y="95"/>
                    <a:pt x="21" y="95"/>
                  </a:cubicBezTo>
                  <a:moveTo>
                    <a:pt x="15" y="0"/>
                  </a:moveTo>
                  <a:cubicBezTo>
                    <a:pt x="9" y="118"/>
                    <a:pt x="9" y="118"/>
                    <a:pt x="9" y="118"/>
                  </a:cubicBezTo>
                  <a:cubicBezTo>
                    <a:pt x="10" y="118"/>
                    <a:pt x="10" y="118"/>
                    <a:pt x="10" y="118"/>
                  </a:cubicBezTo>
                  <a:cubicBezTo>
                    <a:pt x="16" y="14"/>
                    <a:pt x="16" y="14"/>
                    <a:pt x="16" y="14"/>
                  </a:cubicBezTo>
                  <a:cubicBezTo>
                    <a:pt x="19" y="76"/>
                    <a:pt x="19" y="76"/>
                    <a:pt x="19" y="76"/>
                  </a:cubicBezTo>
                  <a:cubicBezTo>
                    <a:pt x="20" y="75"/>
                    <a:pt x="20" y="75"/>
                    <a:pt x="20" y="75"/>
                  </a:cubicBezTo>
                  <a:cubicBezTo>
                    <a:pt x="17" y="3"/>
                    <a:pt x="17" y="3"/>
                    <a:pt x="17" y="3"/>
                  </a:cubicBezTo>
                  <a:cubicBezTo>
                    <a:pt x="16" y="2"/>
                    <a:pt x="16" y="1"/>
                    <a:pt x="1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2" name="Freeform 47"/>
            <p:cNvSpPr>
              <a:spLocks/>
            </p:cNvSpPr>
            <p:nvPr userDrawn="1"/>
          </p:nvSpPr>
          <p:spPr bwMode="gray">
            <a:xfrm>
              <a:off x="11285538" y="3771900"/>
              <a:ext cx="3175" cy="74612"/>
            </a:xfrm>
            <a:custGeom>
              <a:avLst/>
              <a:gdLst>
                <a:gd name="T0" fmla="*/ 0 w 1"/>
                <a:gd name="T1" fmla="*/ 0 h 24"/>
                <a:gd name="T2" fmla="*/ 0 w 1"/>
                <a:gd name="T3" fmla="*/ 0 h 24"/>
                <a:gd name="T4" fmla="*/ 1 w 1"/>
                <a:gd name="T5" fmla="*/ 24 h 24"/>
                <a:gd name="T6" fmla="*/ 1 w 1"/>
                <a:gd name="T7" fmla="*/ 24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cubicBezTo>
                    <a:pt x="0" y="0"/>
                    <a:pt x="0" y="0"/>
                    <a:pt x="0" y="0"/>
                  </a:cubicBezTo>
                  <a:cubicBezTo>
                    <a:pt x="1" y="24"/>
                    <a:pt x="1" y="24"/>
                    <a:pt x="1" y="24"/>
                  </a:cubicBezTo>
                  <a:cubicBezTo>
                    <a:pt x="1" y="24"/>
                    <a:pt x="1" y="24"/>
                    <a:pt x="1" y="24"/>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3" name="Freeform 48"/>
            <p:cNvSpPr>
              <a:spLocks/>
            </p:cNvSpPr>
            <p:nvPr userDrawn="1"/>
          </p:nvSpPr>
          <p:spPr bwMode="gray">
            <a:xfrm>
              <a:off x="11280775" y="3717925"/>
              <a:ext cx="4762" cy="53975"/>
            </a:xfrm>
            <a:custGeom>
              <a:avLst/>
              <a:gdLst>
                <a:gd name="T0" fmla="*/ 0 w 1"/>
                <a:gd name="T1" fmla="*/ 0 h 17"/>
                <a:gd name="T2" fmla="*/ 0 w 1"/>
                <a:gd name="T3" fmla="*/ 0 h 17"/>
                <a:gd name="T4" fmla="*/ 1 w 1"/>
                <a:gd name="T5" fmla="*/ 17 h 17"/>
                <a:gd name="T6" fmla="*/ 1 w 1"/>
                <a:gd name="T7" fmla="*/ 17 h 17"/>
                <a:gd name="T8" fmla="*/ 0 w 1"/>
                <a:gd name="T9" fmla="*/ 0 h 17"/>
              </a:gdLst>
              <a:ahLst/>
              <a:cxnLst>
                <a:cxn ang="0">
                  <a:pos x="T0" y="T1"/>
                </a:cxn>
                <a:cxn ang="0">
                  <a:pos x="T2" y="T3"/>
                </a:cxn>
                <a:cxn ang="0">
                  <a:pos x="T4" y="T5"/>
                </a:cxn>
                <a:cxn ang="0">
                  <a:pos x="T6" y="T7"/>
                </a:cxn>
                <a:cxn ang="0">
                  <a:pos x="T8" y="T9"/>
                </a:cxn>
              </a:cxnLst>
              <a:rect l="0" t="0" r="r" b="b"/>
              <a:pathLst>
                <a:path w="1" h="17">
                  <a:moveTo>
                    <a:pt x="0" y="0"/>
                  </a:moveTo>
                  <a:cubicBezTo>
                    <a:pt x="0" y="0"/>
                    <a:pt x="0" y="0"/>
                    <a:pt x="0" y="0"/>
                  </a:cubicBezTo>
                  <a:cubicBezTo>
                    <a:pt x="1" y="17"/>
                    <a:pt x="1" y="17"/>
                    <a:pt x="1" y="17"/>
                  </a:cubicBezTo>
                  <a:cubicBezTo>
                    <a:pt x="1" y="17"/>
                    <a:pt x="1" y="17"/>
                    <a:pt x="1" y="17"/>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4" name="Freeform 49"/>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5" name="Freeform 50"/>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6" name="Freeform 51"/>
            <p:cNvSpPr>
              <a:spLocks/>
            </p:cNvSpPr>
            <p:nvPr userDrawn="1"/>
          </p:nvSpPr>
          <p:spPr bwMode="gray">
            <a:xfrm>
              <a:off x="11177588" y="3771900"/>
              <a:ext cx="123825" cy="327025"/>
            </a:xfrm>
            <a:custGeom>
              <a:avLst/>
              <a:gdLst>
                <a:gd name="T0" fmla="*/ 32 w 37"/>
                <a:gd name="T1" fmla="*/ 0 h 104"/>
                <a:gd name="T2" fmla="*/ 4 w 37"/>
                <a:gd name="T3" fmla="*/ 59 h 104"/>
                <a:gd name="T4" fmla="*/ 19 w 37"/>
                <a:gd name="T5" fmla="*/ 71 h 104"/>
                <a:gd name="T6" fmla="*/ 4 w 37"/>
                <a:gd name="T7" fmla="*/ 87 h 104"/>
                <a:gd name="T8" fmla="*/ 1 w 37"/>
                <a:gd name="T9" fmla="*/ 84 h 104"/>
                <a:gd name="T10" fmla="*/ 0 w 37"/>
                <a:gd name="T11" fmla="*/ 103 h 104"/>
                <a:gd name="T12" fmla="*/ 18 w 37"/>
                <a:gd name="T13" fmla="*/ 104 h 104"/>
                <a:gd name="T14" fmla="*/ 37 w 37"/>
                <a:gd name="T15" fmla="*/ 103 h 104"/>
                <a:gd name="T16" fmla="*/ 35 w 37"/>
                <a:gd name="T17" fmla="*/ 59 h 104"/>
                <a:gd name="T18" fmla="*/ 35 w 37"/>
                <a:gd name="T19" fmla="*/ 51 h 104"/>
                <a:gd name="T20" fmla="*/ 33 w 37"/>
                <a:gd name="T21" fmla="*/ 53 h 104"/>
                <a:gd name="T22" fmla="*/ 17 w 37"/>
                <a:gd name="T23" fmla="*/ 37 h 104"/>
                <a:gd name="T24" fmla="*/ 33 w 37"/>
                <a:gd name="T25" fmla="*/ 24 h 104"/>
                <a:gd name="T26" fmla="*/ 32 w 37"/>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04">
                  <a:moveTo>
                    <a:pt x="32" y="0"/>
                  </a:moveTo>
                  <a:cubicBezTo>
                    <a:pt x="24" y="21"/>
                    <a:pt x="15" y="40"/>
                    <a:pt x="4" y="59"/>
                  </a:cubicBezTo>
                  <a:cubicBezTo>
                    <a:pt x="19" y="71"/>
                    <a:pt x="19" y="71"/>
                    <a:pt x="19" y="71"/>
                  </a:cubicBezTo>
                  <a:cubicBezTo>
                    <a:pt x="4" y="87"/>
                    <a:pt x="4" y="87"/>
                    <a:pt x="4" y="87"/>
                  </a:cubicBezTo>
                  <a:cubicBezTo>
                    <a:pt x="1" y="84"/>
                    <a:pt x="1" y="84"/>
                    <a:pt x="1" y="84"/>
                  </a:cubicBezTo>
                  <a:cubicBezTo>
                    <a:pt x="0" y="103"/>
                    <a:pt x="0" y="103"/>
                    <a:pt x="0" y="103"/>
                  </a:cubicBezTo>
                  <a:cubicBezTo>
                    <a:pt x="6" y="104"/>
                    <a:pt x="12" y="104"/>
                    <a:pt x="18" y="104"/>
                  </a:cubicBezTo>
                  <a:cubicBezTo>
                    <a:pt x="25" y="104"/>
                    <a:pt x="31" y="104"/>
                    <a:pt x="37" y="103"/>
                  </a:cubicBezTo>
                  <a:cubicBezTo>
                    <a:pt x="35" y="59"/>
                    <a:pt x="35" y="59"/>
                    <a:pt x="35" y="59"/>
                  </a:cubicBezTo>
                  <a:cubicBezTo>
                    <a:pt x="35" y="51"/>
                    <a:pt x="35" y="51"/>
                    <a:pt x="35" y="51"/>
                  </a:cubicBezTo>
                  <a:cubicBezTo>
                    <a:pt x="33" y="53"/>
                    <a:pt x="33" y="53"/>
                    <a:pt x="33" y="53"/>
                  </a:cubicBezTo>
                  <a:cubicBezTo>
                    <a:pt x="17" y="37"/>
                    <a:pt x="17" y="37"/>
                    <a:pt x="17" y="37"/>
                  </a:cubicBezTo>
                  <a:cubicBezTo>
                    <a:pt x="33" y="24"/>
                    <a:pt x="33" y="24"/>
                    <a:pt x="33" y="24"/>
                  </a:cubicBezTo>
                  <a:cubicBezTo>
                    <a:pt x="32" y="0"/>
                    <a:pt x="32" y="0"/>
                    <a:pt x="3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7" name="Freeform 52"/>
            <p:cNvSpPr>
              <a:spLocks/>
            </p:cNvSpPr>
            <p:nvPr userDrawn="1"/>
          </p:nvSpPr>
          <p:spPr bwMode="gray">
            <a:xfrm>
              <a:off x="11187113" y="3003550"/>
              <a:ext cx="98425" cy="954087"/>
            </a:xfrm>
            <a:custGeom>
              <a:avLst/>
              <a:gdLst>
                <a:gd name="T0" fmla="*/ 16 w 29"/>
                <a:gd name="T1" fmla="*/ 0 h 303"/>
                <a:gd name="T2" fmla="*/ 10 w 29"/>
                <a:gd name="T3" fmla="*/ 104 h 303"/>
                <a:gd name="T4" fmla="*/ 21 w 29"/>
                <a:gd name="T5" fmla="*/ 112 h 303"/>
                <a:gd name="T6" fmla="*/ 10 w 29"/>
                <a:gd name="T7" fmla="*/ 132 h 303"/>
                <a:gd name="T8" fmla="*/ 9 w 29"/>
                <a:gd name="T9" fmla="*/ 130 h 303"/>
                <a:gd name="T10" fmla="*/ 6 w 29"/>
                <a:gd name="T11" fmla="*/ 184 h 303"/>
                <a:gd name="T12" fmla="*/ 21 w 29"/>
                <a:gd name="T13" fmla="*/ 196 h 303"/>
                <a:gd name="T14" fmla="*/ 6 w 29"/>
                <a:gd name="T15" fmla="*/ 212 h 303"/>
                <a:gd name="T16" fmla="*/ 5 w 29"/>
                <a:gd name="T17" fmla="*/ 211 h 303"/>
                <a:gd name="T18" fmla="*/ 0 w 29"/>
                <a:gd name="T19" fmla="*/ 302 h 303"/>
                <a:gd name="T20" fmla="*/ 1 w 29"/>
                <a:gd name="T21" fmla="*/ 303 h 303"/>
                <a:gd name="T22" fmla="*/ 29 w 29"/>
                <a:gd name="T23" fmla="*/ 244 h 303"/>
                <a:gd name="T24" fmla="*/ 28 w 29"/>
                <a:gd name="T25" fmla="*/ 227 h 303"/>
                <a:gd name="T26" fmla="*/ 25 w 29"/>
                <a:gd name="T27" fmla="*/ 231 h 303"/>
                <a:gd name="T28" fmla="*/ 9 w 29"/>
                <a:gd name="T29" fmla="*/ 216 h 303"/>
                <a:gd name="T30" fmla="*/ 27 w 29"/>
                <a:gd name="T31" fmla="*/ 202 h 303"/>
                <a:gd name="T32" fmla="*/ 20 w 29"/>
                <a:gd name="T33" fmla="*/ 83 h 303"/>
                <a:gd name="T34" fmla="*/ 20 w 29"/>
                <a:gd name="T35" fmla="*/ 83 h 303"/>
                <a:gd name="T36" fmla="*/ 16 w 29"/>
                <a:gd name="T37" fmla="*/ 65 h 303"/>
                <a:gd name="T38" fmla="*/ 19 w 29"/>
                <a:gd name="T39" fmla="*/ 62 h 303"/>
                <a:gd name="T40" fmla="*/ 16 w 29"/>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3">
                  <a:moveTo>
                    <a:pt x="16" y="0"/>
                  </a:moveTo>
                  <a:cubicBezTo>
                    <a:pt x="10" y="104"/>
                    <a:pt x="10" y="104"/>
                    <a:pt x="10" y="104"/>
                  </a:cubicBezTo>
                  <a:cubicBezTo>
                    <a:pt x="21" y="112"/>
                    <a:pt x="21" y="112"/>
                    <a:pt x="21" y="112"/>
                  </a:cubicBezTo>
                  <a:cubicBezTo>
                    <a:pt x="10" y="132"/>
                    <a:pt x="10" y="132"/>
                    <a:pt x="10" y="132"/>
                  </a:cubicBezTo>
                  <a:cubicBezTo>
                    <a:pt x="9" y="130"/>
                    <a:pt x="9" y="130"/>
                    <a:pt x="9" y="130"/>
                  </a:cubicBezTo>
                  <a:cubicBezTo>
                    <a:pt x="6" y="184"/>
                    <a:pt x="6" y="184"/>
                    <a:pt x="6" y="184"/>
                  </a:cubicBezTo>
                  <a:cubicBezTo>
                    <a:pt x="21" y="196"/>
                    <a:pt x="21" y="196"/>
                    <a:pt x="21" y="196"/>
                  </a:cubicBezTo>
                  <a:cubicBezTo>
                    <a:pt x="6" y="212"/>
                    <a:pt x="6" y="212"/>
                    <a:pt x="6" y="212"/>
                  </a:cubicBezTo>
                  <a:cubicBezTo>
                    <a:pt x="5" y="211"/>
                    <a:pt x="5" y="211"/>
                    <a:pt x="5" y="211"/>
                  </a:cubicBezTo>
                  <a:cubicBezTo>
                    <a:pt x="0" y="302"/>
                    <a:pt x="0" y="302"/>
                    <a:pt x="0" y="302"/>
                  </a:cubicBezTo>
                  <a:cubicBezTo>
                    <a:pt x="1" y="303"/>
                    <a:pt x="1" y="303"/>
                    <a:pt x="1" y="303"/>
                  </a:cubicBezTo>
                  <a:cubicBezTo>
                    <a:pt x="12" y="284"/>
                    <a:pt x="21" y="265"/>
                    <a:pt x="29" y="244"/>
                  </a:cubicBezTo>
                  <a:cubicBezTo>
                    <a:pt x="28" y="227"/>
                    <a:pt x="28" y="227"/>
                    <a:pt x="28" y="227"/>
                  </a:cubicBezTo>
                  <a:cubicBezTo>
                    <a:pt x="25" y="231"/>
                    <a:pt x="25" y="231"/>
                    <a:pt x="25" y="231"/>
                  </a:cubicBezTo>
                  <a:cubicBezTo>
                    <a:pt x="9" y="216"/>
                    <a:pt x="9" y="216"/>
                    <a:pt x="9" y="216"/>
                  </a:cubicBezTo>
                  <a:cubicBezTo>
                    <a:pt x="27" y="202"/>
                    <a:pt x="27" y="202"/>
                    <a:pt x="27" y="202"/>
                  </a:cubicBezTo>
                  <a:cubicBezTo>
                    <a:pt x="20" y="83"/>
                    <a:pt x="20" y="83"/>
                    <a:pt x="20" y="83"/>
                  </a:cubicBezTo>
                  <a:cubicBezTo>
                    <a:pt x="20" y="83"/>
                    <a:pt x="20" y="83"/>
                    <a:pt x="20" y="83"/>
                  </a:cubicBezTo>
                  <a:cubicBezTo>
                    <a:pt x="16" y="65"/>
                    <a:pt x="16" y="65"/>
                    <a:pt x="16" y="65"/>
                  </a:cubicBezTo>
                  <a:cubicBezTo>
                    <a:pt x="19" y="62"/>
                    <a:pt x="19" y="62"/>
                    <a:pt x="19" y="62"/>
                  </a:cubicBezTo>
                  <a:cubicBezTo>
                    <a:pt x="16" y="0"/>
                    <a:pt x="16" y="0"/>
                    <a:pt x="16"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8" name="Freeform 53"/>
            <p:cNvSpPr>
              <a:spLocks/>
            </p:cNvSpPr>
            <p:nvPr userDrawn="1"/>
          </p:nvSpPr>
          <p:spPr bwMode="gray">
            <a:xfrm>
              <a:off x="11156950" y="3957638"/>
              <a:ext cx="84137" cy="87312"/>
            </a:xfrm>
            <a:custGeom>
              <a:avLst/>
              <a:gdLst>
                <a:gd name="T0" fmla="*/ 10 w 25"/>
                <a:gd name="T1" fmla="*/ 0 h 28"/>
                <a:gd name="T2" fmla="*/ 0 w 25"/>
                <a:gd name="T3" fmla="*/ 16 h 28"/>
                <a:gd name="T4" fmla="*/ 7 w 25"/>
                <a:gd name="T5" fmla="*/ 25 h 28"/>
                <a:gd name="T6" fmla="*/ 10 w 25"/>
                <a:gd name="T7" fmla="*/ 28 h 28"/>
                <a:gd name="T8" fmla="*/ 25 w 25"/>
                <a:gd name="T9" fmla="*/ 12 h 28"/>
                <a:gd name="T10" fmla="*/ 1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10" y="0"/>
                  </a:moveTo>
                  <a:cubicBezTo>
                    <a:pt x="6" y="5"/>
                    <a:pt x="3" y="10"/>
                    <a:pt x="0" y="16"/>
                  </a:cubicBezTo>
                  <a:cubicBezTo>
                    <a:pt x="7" y="25"/>
                    <a:pt x="7" y="25"/>
                    <a:pt x="7" y="25"/>
                  </a:cubicBezTo>
                  <a:cubicBezTo>
                    <a:pt x="10" y="28"/>
                    <a:pt x="10" y="28"/>
                    <a:pt x="10" y="28"/>
                  </a:cubicBezTo>
                  <a:cubicBezTo>
                    <a:pt x="25" y="12"/>
                    <a:pt x="25" y="12"/>
                    <a:pt x="25" y="12"/>
                  </a:cubicBezTo>
                  <a:cubicBezTo>
                    <a:pt x="10" y="0"/>
                    <a:pt x="10" y="0"/>
                    <a:pt x="1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59" name="Freeform 54"/>
            <p:cNvSpPr>
              <a:spLocks/>
            </p:cNvSpPr>
            <p:nvPr userDrawn="1"/>
          </p:nvSpPr>
          <p:spPr bwMode="gray">
            <a:xfrm>
              <a:off x="10936288" y="3759200"/>
              <a:ext cx="254000" cy="247650"/>
            </a:xfrm>
            <a:custGeom>
              <a:avLst/>
              <a:gdLst>
                <a:gd name="T0" fmla="*/ 0 w 76"/>
                <a:gd name="T1" fmla="*/ 0 h 79"/>
                <a:gd name="T2" fmla="*/ 66 w 76"/>
                <a:gd name="T3" fmla="*/ 79 h 79"/>
                <a:gd name="T4" fmla="*/ 76 w 76"/>
                <a:gd name="T5" fmla="*/ 63 h 79"/>
                <a:gd name="T6" fmla="*/ 75 w 76"/>
                <a:gd name="T7" fmla="*/ 62 h 79"/>
                <a:gd name="T8" fmla="*/ 75 w 76"/>
                <a:gd name="T9" fmla="*/ 62 h 79"/>
                <a:gd name="T10" fmla="*/ 0 w 76"/>
                <a:gd name="T11" fmla="*/ 0 h 79"/>
              </a:gdLst>
              <a:ahLst/>
              <a:cxnLst>
                <a:cxn ang="0">
                  <a:pos x="T0" y="T1"/>
                </a:cxn>
                <a:cxn ang="0">
                  <a:pos x="T2" y="T3"/>
                </a:cxn>
                <a:cxn ang="0">
                  <a:pos x="T4" y="T5"/>
                </a:cxn>
                <a:cxn ang="0">
                  <a:pos x="T6" y="T7"/>
                </a:cxn>
                <a:cxn ang="0">
                  <a:pos x="T8" y="T9"/>
                </a:cxn>
                <a:cxn ang="0">
                  <a:pos x="T10" y="T11"/>
                </a:cxn>
              </a:cxnLst>
              <a:rect l="0" t="0" r="r" b="b"/>
              <a:pathLst>
                <a:path w="76" h="79">
                  <a:moveTo>
                    <a:pt x="0" y="0"/>
                  </a:moveTo>
                  <a:cubicBezTo>
                    <a:pt x="66" y="79"/>
                    <a:pt x="66" y="79"/>
                    <a:pt x="66" y="79"/>
                  </a:cubicBezTo>
                  <a:cubicBezTo>
                    <a:pt x="69" y="73"/>
                    <a:pt x="72" y="68"/>
                    <a:pt x="76" y="63"/>
                  </a:cubicBezTo>
                  <a:cubicBezTo>
                    <a:pt x="75" y="62"/>
                    <a:pt x="75" y="62"/>
                    <a:pt x="75" y="62"/>
                  </a:cubicBezTo>
                  <a:cubicBezTo>
                    <a:pt x="75" y="62"/>
                    <a:pt x="75" y="62"/>
                    <a:pt x="75" y="62"/>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0" name="Freeform 55"/>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1" name="Freeform 56"/>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2" name="Freeform 57"/>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3" name="Freeform 58"/>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4" name="Freeform 59"/>
            <p:cNvSpPr>
              <a:spLocks/>
            </p:cNvSpPr>
            <p:nvPr userDrawn="1"/>
          </p:nvSpPr>
          <p:spPr bwMode="gray">
            <a:xfrm>
              <a:off x="11234738" y="3733800"/>
              <a:ext cx="220662" cy="204787"/>
            </a:xfrm>
            <a:custGeom>
              <a:avLst/>
              <a:gdLst>
                <a:gd name="T0" fmla="*/ 60 w 66"/>
                <a:gd name="T1" fmla="*/ 0 h 65"/>
                <a:gd name="T2" fmla="*/ 16 w 66"/>
                <a:gd name="T3" fmla="*/ 36 h 65"/>
                <a:gd name="T4" fmla="*/ 16 w 66"/>
                <a:gd name="T5" fmla="*/ 36 h 65"/>
                <a:gd name="T6" fmla="*/ 0 w 66"/>
                <a:gd name="T7" fmla="*/ 49 h 65"/>
                <a:gd name="T8" fmla="*/ 16 w 66"/>
                <a:gd name="T9" fmla="*/ 65 h 65"/>
                <a:gd name="T10" fmla="*/ 18 w 66"/>
                <a:gd name="T11" fmla="*/ 63 h 65"/>
                <a:gd name="T12" fmla="*/ 18 w 66"/>
                <a:gd name="T13" fmla="*/ 63 h 65"/>
                <a:gd name="T14" fmla="*/ 66 w 66"/>
                <a:gd name="T15" fmla="*/ 5 h 65"/>
                <a:gd name="T16" fmla="*/ 60 w 6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60" y="0"/>
                  </a:moveTo>
                  <a:cubicBezTo>
                    <a:pt x="16" y="36"/>
                    <a:pt x="16" y="36"/>
                    <a:pt x="16" y="36"/>
                  </a:cubicBezTo>
                  <a:cubicBezTo>
                    <a:pt x="16" y="36"/>
                    <a:pt x="16" y="36"/>
                    <a:pt x="16" y="36"/>
                  </a:cubicBezTo>
                  <a:cubicBezTo>
                    <a:pt x="0" y="49"/>
                    <a:pt x="0" y="49"/>
                    <a:pt x="0" y="49"/>
                  </a:cubicBezTo>
                  <a:cubicBezTo>
                    <a:pt x="16" y="65"/>
                    <a:pt x="16" y="65"/>
                    <a:pt x="16" y="65"/>
                  </a:cubicBezTo>
                  <a:cubicBezTo>
                    <a:pt x="18" y="63"/>
                    <a:pt x="18" y="63"/>
                    <a:pt x="18" y="63"/>
                  </a:cubicBezTo>
                  <a:cubicBezTo>
                    <a:pt x="18" y="63"/>
                    <a:pt x="18" y="63"/>
                    <a:pt x="18" y="63"/>
                  </a:cubicBezTo>
                  <a:cubicBezTo>
                    <a:pt x="66" y="5"/>
                    <a:pt x="66" y="5"/>
                    <a:pt x="66" y="5"/>
                  </a:cubicBezTo>
                  <a:cubicBezTo>
                    <a:pt x="64" y="3"/>
                    <a:pt x="62" y="1"/>
                    <a:pt x="6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5" name="Freeform 60"/>
            <p:cNvSpPr>
              <a:spLocks/>
            </p:cNvSpPr>
            <p:nvPr userDrawn="1"/>
          </p:nvSpPr>
          <p:spPr bwMode="gray">
            <a:xfrm>
              <a:off x="11436350" y="3651250"/>
              <a:ext cx="103187" cy="98425"/>
            </a:xfrm>
            <a:custGeom>
              <a:avLst/>
              <a:gdLst>
                <a:gd name="T0" fmla="*/ 31 w 31"/>
                <a:gd name="T1" fmla="*/ 0 h 31"/>
                <a:gd name="T2" fmla="*/ 0 w 31"/>
                <a:gd name="T3" fmla="*/ 26 h 31"/>
                <a:gd name="T4" fmla="*/ 6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cubicBezTo>
                    <a:pt x="0" y="26"/>
                    <a:pt x="0" y="26"/>
                    <a:pt x="0" y="26"/>
                  </a:cubicBezTo>
                  <a:cubicBezTo>
                    <a:pt x="2" y="27"/>
                    <a:pt x="4" y="29"/>
                    <a:pt x="6" y="31"/>
                  </a:cubicBezTo>
                  <a:cubicBezTo>
                    <a:pt x="31" y="0"/>
                    <a:pt x="31" y="0"/>
                    <a:pt x="3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6" name="Freeform 61"/>
            <p:cNvSpPr>
              <a:spLocks/>
            </p:cNvSpPr>
            <p:nvPr userDrawn="1"/>
          </p:nvSpPr>
          <p:spPr bwMode="gray">
            <a:xfrm>
              <a:off x="11315700" y="3635375"/>
              <a:ext cx="26987" cy="44450"/>
            </a:xfrm>
            <a:custGeom>
              <a:avLst/>
              <a:gdLst>
                <a:gd name="T0" fmla="*/ 3 w 8"/>
                <a:gd name="T1" fmla="*/ 0 h 14"/>
                <a:gd name="T2" fmla="*/ 0 w 8"/>
                <a:gd name="T3" fmla="*/ 14 h 14"/>
                <a:gd name="T4" fmla="*/ 8 w 8"/>
                <a:gd name="T5" fmla="*/ 4 h 14"/>
                <a:gd name="T6" fmla="*/ 3 w 8"/>
                <a:gd name="T7" fmla="*/ 0 h 14"/>
              </a:gdLst>
              <a:ahLst/>
              <a:cxnLst>
                <a:cxn ang="0">
                  <a:pos x="T0" y="T1"/>
                </a:cxn>
                <a:cxn ang="0">
                  <a:pos x="T2" y="T3"/>
                </a:cxn>
                <a:cxn ang="0">
                  <a:pos x="T4" y="T5"/>
                </a:cxn>
                <a:cxn ang="0">
                  <a:pos x="T6" y="T7"/>
                </a:cxn>
              </a:cxnLst>
              <a:rect l="0" t="0" r="r" b="b"/>
              <a:pathLst>
                <a:path w="8" h="14">
                  <a:moveTo>
                    <a:pt x="3" y="0"/>
                  </a:moveTo>
                  <a:cubicBezTo>
                    <a:pt x="2" y="4"/>
                    <a:pt x="1" y="9"/>
                    <a:pt x="0" y="14"/>
                  </a:cubicBezTo>
                  <a:cubicBezTo>
                    <a:pt x="8" y="4"/>
                    <a:pt x="8" y="4"/>
                    <a:pt x="8" y="4"/>
                  </a:cubicBezTo>
                  <a:cubicBezTo>
                    <a:pt x="6" y="3"/>
                    <a:pt x="5" y="1"/>
                    <a:pt x="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7" name="Freeform 62"/>
            <p:cNvSpPr>
              <a:spLocks/>
            </p:cNvSpPr>
            <p:nvPr userDrawn="1"/>
          </p:nvSpPr>
          <p:spPr bwMode="gray">
            <a:xfrm>
              <a:off x="11325225" y="3478213"/>
              <a:ext cx="160337" cy="169862"/>
            </a:xfrm>
            <a:custGeom>
              <a:avLst/>
              <a:gdLst>
                <a:gd name="T0" fmla="*/ 48 w 48"/>
                <a:gd name="T1" fmla="*/ 0 h 54"/>
                <a:gd name="T2" fmla="*/ 3 w 48"/>
                <a:gd name="T3" fmla="*/ 37 h 54"/>
                <a:gd name="T4" fmla="*/ 0 w 48"/>
                <a:gd name="T5" fmla="*/ 50 h 54"/>
                <a:gd name="T6" fmla="*/ 5 w 48"/>
                <a:gd name="T7" fmla="*/ 5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cubicBezTo>
                    <a:pt x="3" y="37"/>
                    <a:pt x="3" y="37"/>
                    <a:pt x="3" y="37"/>
                  </a:cubicBezTo>
                  <a:cubicBezTo>
                    <a:pt x="2" y="41"/>
                    <a:pt x="1" y="46"/>
                    <a:pt x="0" y="50"/>
                  </a:cubicBezTo>
                  <a:cubicBezTo>
                    <a:pt x="2" y="51"/>
                    <a:pt x="3" y="53"/>
                    <a:pt x="5" y="54"/>
                  </a:cubicBezTo>
                  <a:cubicBezTo>
                    <a:pt x="48" y="0"/>
                    <a:pt x="48" y="0"/>
                    <a:pt x="48"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8" name="Freeform 63"/>
            <p:cNvSpPr>
              <a:spLocks/>
            </p:cNvSpPr>
            <p:nvPr userDrawn="1"/>
          </p:nvSpPr>
          <p:spPr bwMode="gray">
            <a:xfrm>
              <a:off x="11217275" y="3595688"/>
              <a:ext cx="117475" cy="134937"/>
            </a:xfrm>
            <a:custGeom>
              <a:avLst/>
              <a:gdLst>
                <a:gd name="T0" fmla="*/ 35 w 35"/>
                <a:gd name="T1" fmla="*/ 0 h 43"/>
                <a:gd name="T2" fmla="*/ 18 w 35"/>
                <a:gd name="T3" fmla="*/ 14 h 43"/>
                <a:gd name="T4" fmla="*/ 18 w 35"/>
                <a:gd name="T5" fmla="*/ 14 h 43"/>
                <a:gd name="T6" fmla="*/ 0 w 35"/>
                <a:gd name="T7" fmla="*/ 28 h 43"/>
                <a:gd name="T8" fmla="*/ 16 w 35"/>
                <a:gd name="T9" fmla="*/ 43 h 43"/>
                <a:gd name="T10" fmla="*/ 19 w 35"/>
                <a:gd name="T11" fmla="*/ 39 h 43"/>
                <a:gd name="T12" fmla="*/ 19 w 35"/>
                <a:gd name="T13" fmla="*/ 39 h 43"/>
                <a:gd name="T14" fmla="*/ 29 w 35"/>
                <a:gd name="T15" fmla="*/ 27 h 43"/>
                <a:gd name="T16" fmla="*/ 32 w 35"/>
                <a:gd name="T17" fmla="*/ 1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18" y="14"/>
                    <a:pt x="18" y="14"/>
                    <a:pt x="18" y="14"/>
                  </a:cubicBezTo>
                  <a:cubicBezTo>
                    <a:pt x="18" y="14"/>
                    <a:pt x="18" y="14"/>
                    <a:pt x="18" y="14"/>
                  </a:cubicBezTo>
                  <a:cubicBezTo>
                    <a:pt x="0" y="28"/>
                    <a:pt x="0" y="28"/>
                    <a:pt x="0" y="28"/>
                  </a:cubicBezTo>
                  <a:cubicBezTo>
                    <a:pt x="16" y="43"/>
                    <a:pt x="16" y="43"/>
                    <a:pt x="16" y="43"/>
                  </a:cubicBezTo>
                  <a:cubicBezTo>
                    <a:pt x="19" y="39"/>
                    <a:pt x="19" y="39"/>
                    <a:pt x="19" y="39"/>
                  </a:cubicBezTo>
                  <a:cubicBezTo>
                    <a:pt x="19" y="39"/>
                    <a:pt x="19" y="39"/>
                    <a:pt x="19" y="39"/>
                  </a:cubicBezTo>
                  <a:cubicBezTo>
                    <a:pt x="29" y="27"/>
                    <a:pt x="29" y="27"/>
                    <a:pt x="29" y="27"/>
                  </a:cubicBezTo>
                  <a:cubicBezTo>
                    <a:pt x="30" y="22"/>
                    <a:pt x="31" y="17"/>
                    <a:pt x="32" y="13"/>
                  </a:cubicBezTo>
                  <a:cubicBezTo>
                    <a:pt x="33" y="9"/>
                    <a:pt x="34" y="4"/>
                    <a:pt x="3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69" name="Freeform 64"/>
            <p:cNvSpPr>
              <a:spLocks/>
            </p:cNvSpPr>
            <p:nvPr userDrawn="1"/>
          </p:nvSpPr>
          <p:spPr bwMode="gray">
            <a:xfrm>
              <a:off x="11315700" y="3119438"/>
              <a:ext cx="42862" cy="53975"/>
            </a:xfrm>
            <a:custGeom>
              <a:avLst/>
              <a:gdLst>
                <a:gd name="T0" fmla="*/ 13 w 13"/>
                <a:gd name="T1" fmla="*/ 0 h 17"/>
                <a:gd name="T2" fmla="*/ 0 w 13"/>
                <a:gd name="T3" fmla="*/ 10 h 17"/>
                <a:gd name="T4" fmla="*/ 2 w 13"/>
                <a:gd name="T5" fmla="*/ 17 h 17"/>
                <a:gd name="T6" fmla="*/ 13 w 13"/>
                <a:gd name="T7" fmla="*/ 0 h 17"/>
              </a:gdLst>
              <a:ahLst/>
              <a:cxnLst>
                <a:cxn ang="0">
                  <a:pos x="T0" y="T1"/>
                </a:cxn>
                <a:cxn ang="0">
                  <a:pos x="T2" y="T3"/>
                </a:cxn>
                <a:cxn ang="0">
                  <a:pos x="T4" y="T5"/>
                </a:cxn>
                <a:cxn ang="0">
                  <a:pos x="T6" y="T7"/>
                </a:cxn>
              </a:cxnLst>
              <a:rect l="0" t="0" r="r" b="b"/>
              <a:pathLst>
                <a:path w="13" h="17">
                  <a:moveTo>
                    <a:pt x="13" y="0"/>
                  </a:moveTo>
                  <a:cubicBezTo>
                    <a:pt x="0" y="10"/>
                    <a:pt x="0" y="10"/>
                    <a:pt x="0" y="10"/>
                  </a:cubicBezTo>
                  <a:cubicBezTo>
                    <a:pt x="0" y="12"/>
                    <a:pt x="1" y="15"/>
                    <a:pt x="2" y="17"/>
                  </a:cubicBezTo>
                  <a:cubicBezTo>
                    <a:pt x="13" y="0"/>
                    <a:pt x="13" y="0"/>
                    <a:pt x="1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0" name="Freeform 65"/>
            <p:cNvSpPr>
              <a:spLocks/>
            </p:cNvSpPr>
            <p:nvPr userDrawn="1"/>
          </p:nvSpPr>
          <p:spPr bwMode="gray">
            <a:xfrm>
              <a:off x="11241088" y="3151188"/>
              <a:ext cx="80962" cy="112712"/>
            </a:xfrm>
            <a:custGeom>
              <a:avLst/>
              <a:gdLst>
                <a:gd name="T0" fmla="*/ 22 w 24"/>
                <a:gd name="T1" fmla="*/ 0 h 36"/>
                <a:gd name="T2" fmla="*/ 4 w 24"/>
                <a:gd name="T3" fmla="*/ 14 h 36"/>
                <a:gd name="T4" fmla="*/ 3 w 24"/>
                <a:gd name="T5" fmla="*/ 15 h 36"/>
                <a:gd name="T6" fmla="*/ 0 w 24"/>
                <a:gd name="T7" fmla="*/ 18 h 36"/>
                <a:gd name="T8" fmla="*/ 4 w 24"/>
                <a:gd name="T9" fmla="*/ 36 h 36"/>
                <a:gd name="T10" fmla="*/ 4 w 24"/>
                <a:gd name="T11" fmla="*/ 36 h 36"/>
                <a:gd name="T12" fmla="*/ 5 w 24"/>
                <a:gd name="T13" fmla="*/ 34 h 36"/>
                <a:gd name="T14" fmla="*/ 24 w 24"/>
                <a:gd name="T15" fmla="*/ 7 h 36"/>
                <a:gd name="T16" fmla="*/ 22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2" y="0"/>
                  </a:moveTo>
                  <a:cubicBezTo>
                    <a:pt x="4" y="14"/>
                    <a:pt x="4" y="14"/>
                    <a:pt x="4" y="14"/>
                  </a:cubicBezTo>
                  <a:cubicBezTo>
                    <a:pt x="3" y="15"/>
                    <a:pt x="3" y="15"/>
                    <a:pt x="3" y="15"/>
                  </a:cubicBezTo>
                  <a:cubicBezTo>
                    <a:pt x="0" y="18"/>
                    <a:pt x="0" y="18"/>
                    <a:pt x="0" y="18"/>
                  </a:cubicBezTo>
                  <a:cubicBezTo>
                    <a:pt x="4" y="36"/>
                    <a:pt x="4" y="36"/>
                    <a:pt x="4" y="36"/>
                  </a:cubicBezTo>
                  <a:cubicBezTo>
                    <a:pt x="4" y="36"/>
                    <a:pt x="4" y="36"/>
                    <a:pt x="4" y="36"/>
                  </a:cubicBezTo>
                  <a:cubicBezTo>
                    <a:pt x="5" y="34"/>
                    <a:pt x="5" y="34"/>
                    <a:pt x="5" y="34"/>
                  </a:cubicBezTo>
                  <a:cubicBezTo>
                    <a:pt x="24" y="7"/>
                    <a:pt x="24" y="7"/>
                    <a:pt x="24" y="7"/>
                  </a:cubicBezTo>
                  <a:cubicBezTo>
                    <a:pt x="23" y="5"/>
                    <a:pt x="22" y="2"/>
                    <a:pt x="2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1" name="Freeform 66"/>
            <p:cNvSpPr>
              <a:spLocks/>
            </p:cNvSpPr>
            <p:nvPr userDrawn="1"/>
          </p:nvSpPr>
          <p:spPr bwMode="gray">
            <a:xfrm>
              <a:off x="9136063" y="4791075"/>
              <a:ext cx="69850" cy="150812"/>
            </a:xfrm>
            <a:custGeom>
              <a:avLst/>
              <a:gdLst>
                <a:gd name="T0" fmla="*/ 19 w 21"/>
                <a:gd name="T1" fmla="*/ 0 h 48"/>
                <a:gd name="T2" fmla="*/ 10 w 21"/>
                <a:gd name="T3" fmla="*/ 1 h 48"/>
                <a:gd name="T4" fmla="*/ 2 w 21"/>
                <a:gd name="T5" fmla="*/ 0 h 48"/>
                <a:gd name="T6" fmla="*/ 0 w 21"/>
                <a:gd name="T7" fmla="*/ 48 h 48"/>
                <a:gd name="T8" fmla="*/ 21 w 21"/>
                <a:gd name="T9" fmla="*/ 48 h 48"/>
                <a:gd name="T10" fmla="*/ 19 w 21"/>
                <a:gd name="T11" fmla="*/ 0 h 48"/>
              </a:gdLst>
              <a:ahLst/>
              <a:cxnLst>
                <a:cxn ang="0">
                  <a:pos x="T0" y="T1"/>
                </a:cxn>
                <a:cxn ang="0">
                  <a:pos x="T2" y="T3"/>
                </a:cxn>
                <a:cxn ang="0">
                  <a:pos x="T4" y="T5"/>
                </a:cxn>
                <a:cxn ang="0">
                  <a:pos x="T6" y="T7"/>
                </a:cxn>
                <a:cxn ang="0">
                  <a:pos x="T8" y="T9"/>
                </a:cxn>
                <a:cxn ang="0">
                  <a:pos x="T10" y="T11"/>
                </a:cxn>
              </a:cxnLst>
              <a:rect l="0" t="0" r="r" b="b"/>
              <a:pathLst>
                <a:path w="21" h="48">
                  <a:moveTo>
                    <a:pt x="19" y="0"/>
                  </a:moveTo>
                  <a:cubicBezTo>
                    <a:pt x="16" y="0"/>
                    <a:pt x="13" y="1"/>
                    <a:pt x="10" y="1"/>
                  </a:cubicBezTo>
                  <a:cubicBezTo>
                    <a:pt x="8" y="1"/>
                    <a:pt x="5" y="0"/>
                    <a:pt x="2" y="0"/>
                  </a:cubicBezTo>
                  <a:cubicBezTo>
                    <a:pt x="0" y="48"/>
                    <a:pt x="0" y="48"/>
                    <a:pt x="0" y="48"/>
                  </a:cubicBezTo>
                  <a:cubicBezTo>
                    <a:pt x="21" y="48"/>
                    <a:pt x="21" y="48"/>
                    <a:pt x="21" y="48"/>
                  </a:cubicBezTo>
                  <a:cubicBezTo>
                    <a:pt x="19" y="0"/>
                    <a:pt x="19" y="0"/>
                    <a:pt x="19"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2" name="Freeform 67"/>
            <p:cNvSpPr>
              <a:spLocks/>
            </p:cNvSpPr>
            <p:nvPr userDrawn="1"/>
          </p:nvSpPr>
          <p:spPr bwMode="gray">
            <a:xfrm>
              <a:off x="8974138" y="4186238"/>
              <a:ext cx="388937" cy="579437"/>
            </a:xfrm>
            <a:custGeom>
              <a:avLst/>
              <a:gdLst>
                <a:gd name="T0" fmla="*/ 58 w 116"/>
                <a:gd name="T1" fmla="*/ 0 h 184"/>
                <a:gd name="T2" fmla="*/ 0 w 116"/>
                <a:gd name="T3" fmla="*/ 134 h 184"/>
                <a:gd name="T4" fmla="*/ 28 w 116"/>
                <a:gd name="T5" fmla="*/ 184 h 184"/>
                <a:gd name="T6" fmla="*/ 50 w 116"/>
                <a:gd name="T7" fmla="*/ 165 h 184"/>
                <a:gd name="T8" fmla="*/ 14 w 116"/>
                <a:gd name="T9" fmla="*/ 124 h 184"/>
                <a:gd name="T10" fmla="*/ 52 w 116"/>
                <a:gd name="T11" fmla="*/ 155 h 184"/>
                <a:gd name="T12" fmla="*/ 53 w 116"/>
                <a:gd name="T13" fmla="*/ 123 h 184"/>
                <a:gd name="T14" fmla="*/ 23 w 116"/>
                <a:gd name="T15" fmla="*/ 87 h 184"/>
                <a:gd name="T16" fmla="*/ 54 w 116"/>
                <a:gd name="T17" fmla="*/ 111 h 184"/>
                <a:gd name="T18" fmla="*/ 55 w 116"/>
                <a:gd name="T19" fmla="*/ 79 h 184"/>
                <a:gd name="T20" fmla="*/ 42 w 116"/>
                <a:gd name="T21" fmla="*/ 61 h 184"/>
                <a:gd name="T22" fmla="*/ 56 w 116"/>
                <a:gd name="T23" fmla="*/ 69 h 184"/>
                <a:gd name="T24" fmla="*/ 58 w 116"/>
                <a:gd name="T25" fmla="*/ 13 h 184"/>
                <a:gd name="T26" fmla="*/ 62 w 116"/>
                <a:gd name="T27" fmla="*/ 88 h 184"/>
                <a:gd name="T28" fmla="*/ 81 w 116"/>
                <a:gd name="T29" fmla="*/ 75 h 184"/>
                <a:gd name="T30" fmla="*/ 63 w 116"/>
                <a:gd name="T31" fmla="*/ 97 h 184"/>
                <a:gd name="T32" fmla="*/ 64 w 116"/>
                <a:gd name="T33" fmla="*/ 121 h 184"/>
                <a:gd name="T34" fmla="*/ 91 w 116"/>
                <a:gd name="T35" fmla="*/ 100 h 184"/>
                <a:gd name="T36" fmla="*/ 64 w 116"/>
                <a:gd name="T37" fmla="*/ 131 h 184"/>
                <a:gd name="T38" fmla="*/ 65 w 116"/>
                <a:gd name="T39" fmla="*/ 153 h 184"/>
                <a:gd name="T40" fmla="*/ 116 w 116"/>
                <a:gd name="T41" fmla="*/ 118 h 184"/>
                <a:gd name="T42" fmla="*/ 58 w 116"/>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84">
                  <a:moveTo>
                    <a:pt x="58" y="0"/>
                  </a:moveTo>
                  <a:cubicBezTo>
                    <a:pt x="58" y="0"/>
                    <a:pt x="0" y="88"/>
                    <a:pt x="0" y="134"/>
                  </a:cubicBezTo>
                  <a:cubicBezTo>
                    <a:pt x="0" y="155"/>
                    <a:pt x="11" y="174"/>
                    <a:pt x="28" y="184"/>
                  </a:cubicBezTo>
                  <a:cubicBezTo>
                    <a:pt x="36" y="178"/>
                    <a:pt x="43" y="171"/>
                    <a:pt x="50" y="165"/>
                  </a:cubicBezTo>
                  <a:cubicBezTo>
                    <a:pt x="14" y="124"/>
                    <a:pt x="14" y="124"/>
                    <a:pt x="14" y="124"/>
                  </a:cubicBezTo>
                  <a:cubicBezTo>
                    <a:pt x="52" y="155"/>
                    <a:pt x="52" y="155"/>
                    <a:pt x="52" y="155"/>
                  </a:cubicBezTo>
                  <a:cubicBezTo>
                    <a:pt x="53" y="123"/>
                    <a:pt x="53" y="123"/>
                    <a:pt x="53" y="123"/>
                  </a:cubicBezTo>
                  <a:cubicBezTo>
                    <a:pt x="23" y="87"/>
                    <a:pt x="23" y="87"/>
                    <a:pt x="23" y="87"/>
                  </a:cubicBezTo>
                  <a:cubicBezTo>
                    <a:pt x="54" y="111"/>
                    <a:pt x="54" y="111"/>
                    <a:pt x="54" y="111"/>
                  </a:cubicBezTo>
                  <a:cubicBezTo>
                    <a:pt x="55" y="79"/>
                    <a:pt x="55" y="79"/>
                    <a:pt x="55" y="79"/>
                  </a:cubicBezTo>
                  <a:cubicBezTo>
                    <a:pt x="42" y="61"/>
                    <a:pt x="42" y="61"/>
                    <a:pt x="42" y="61"/>
                  </a:cubicBezTo>
                  <a:cubicBezTo>
                    <a:pt x="56" y="69"/>
                    <a:pt x="56" y="69"/>
                    <a:pt x="56" y="69"/>
                  </a:cubicBezTo>
                  <a:cubicBezTo>
                    <a:pt x="58" y="13"/>
                    <a:pt x="58" y="13"/>
                    <a:pt x="58" y="13"/>
                  </a:cubicBezTo>
                  <a:cubicBezTo>
                    <a:pt x="62" y="88"/>
                    <a:pt x="62" y="88"/>
                    <a:pt x="62" y="88"/>
                  </a:cubicBezTo>
                  <a:cubicBezTo>
                    <a:pt x="81" y="75"/>
                    <a:pt x="81" y="75"/>
                    <a:pt x="81" y="75"/>
                  </a:cubicBezTo>
                  <a:cubicBezTo>
                    <a:pt x="63" y="97"/>
                    <a:pt x="63" y="97"/>
                    <a:pt x="63" y="97"/>
                  </a:cubicBezTo>
                  <a:cubicBezTo>
                    <a:pt x="64" y="121"/>
                    <a:pt x="64" y="121"/>
                    <a:pt x="64" y="121"/>
                  </a:cubicBezTo>
                  <a:cubicBezTo>
                    <a:pt x="91" y="100"/>
                    <a:pt x="91" y="100"/>
                    <a:pt x="91" y="100"/>
                  </a:cubicBezTo>
                  <a:cubicBezTo>
                    <a:pt x="64" y="131"/>
                    <a:pt x="64" y="131"/>
                    <a:pt x="64" y="131"/>
                  </a:cubicBezTo>
                  <a:cubicBezTo>
                    <a:pt x="65" y="153"/>
                    <a:pt x="65" y="153"/>
                    <a:pt x="65" y="153"/>
                  </a:cubicBezTo>
                  <a:cubicBezTo>
                    <a:pt x="81" y="141"/>
                    <a:pt x="98" y="129"/>
                    <a:pt x="116" y="118"/>
                  </a:cubicBezTo>
                  <a:cubicBezTo>
                    <a:pt x="106" y="70"/>
                    <a:pt x="58" y="0"/>
                    <a:pt x="58" y="0"/>
                  </a:cubicBezTo>
                </a:path>
              </a:pathLst>
            </a:custGeom>
            <a:solidFill>
              <a:srgbClr val="8FC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3" name="Freeform 68"/>
            <p:cNvSpPr>
              <a:spLocks noEditPoints="1"/>
            </p:cNvSpPr>
            <p:nvPr userDrawn="1"/>
          </p:nvSpPr>
          <p:spPr bwMode="gray">
            <a:xfrm>
              <a:off x="9067800" y="4557713"/>
              <a:ext cx="298450" cy="233362"/>
            </a:xfrm>
            <a:custGeom>
              <a:avLst/>
              <a:gdLst>
                <a:gd name="T0" fmla="*/ 22 w 89"/>
                <a:gd name="T1" fmla="*/ 47 h 74"/>
                <a:gd name="T2" fmla="*/ 0 w 89"/>
                <a:gd name="T3" fmla="*/ 66 h 74"/>
                <a:gd name="T4" fmla="*/ 22 w 89"/>
                <a:gd name="T5" fmla="*/ 74 h 74"/>
                <a:gd name="T6" fmla="*/ 23 w 89"/>
                <a:gd name="T7" fmla="*/ 48 h 74"/>
                <a:gd name="T8" fmla="*/ 22 w 89"/>
                <a:gd name="T9" fmla="*/ 47 h 74"/>
                <a:gd name="T10" fmla="*/ 88 w 89"/>
                <a:gd name="T11" fmla="*/ 0 h 74"/>
                <a:gd name="T12" fmla="*/ 37 w 89"/>
                <a:gd name="T13" fmla="*/ 35 h 74"/>
                <a:gd name="T14" fmla="*/ 38 w 89"/>
                <a:gd name="T15" fmla="*/ 49 h 74"/>
                <a:gd name="T16" fmla="*/ 72 w 89"/>
                <a:gd name="T17" fmla="*/ 21 h 74"/>
                <a:gd name="T18" fmla="*/ 38 w 89"/>
                <a:gd name="T19" fmla="*/ 59 h 74"/>
                <a:gd name="T20" fmla="*/ 39 w 89"/>
                <a:gd name="T21" fmla="*/ 74 h 74"/>
                <a:gd name="T22" fmla="*/ 89 w 89"/>
                <a:gd name="T23" fmla="*/ 16 h 74"/>
                <a:gd name="T24" fmla="*/ 88 w 89"/>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4">
                  <a:moveTo>
                    <a:pt x="22" y="47"/>
                  </a:moveTo>
                  <a:cubicBezTo>
                    <a:pt x="15" y="53"/>
                    <a:pt x="8" y="60"/>
                    <a:pt x="0" y="66"/>
                  </a:cubicBezTo>
                  <a:cubicBezTo>
                    <a:pt x="7" y="70"/>
                    <a:pt x="14" y="73"/>
                    <a:pt x="22" y="74"/>
                  </a:cubicBezTo>
                  <a:cubicBezTo>
                    <a:pt x="23" y="48"/>
                    <a:pt x="23" y="48"/>
                    <a:pt x="23" y="48"/>
                  </a:cubicBezTo>
                  <a:cubicBezTo>
                    <a:pt x="22" y="47"/>
                    <a:pt x="22" y="47"/>
                    <a:pt x="22" y="47"/>
                  </a:cubicBezTo>
                  <a:moveTo>
                    <a:pt x="88" y="0"/>
                  </a:moveTo>
                  <a:cubicBezTo>
                    <a:pt x="70" y="11"/>
                    <a:pt x="53" y="23"/>
                    <a:pt x="37" y="35"/>
                  </a:cubicBezTo>
                  <a:cubicBezTo>
                    <a:pt x="38" y="49"/>
                    <a:pt x="38" y="49"/>
                    <a:pt x="38" y="49"/>
                  </a:cubicBezTo>
                  <a:cubicBezTo>
                    <a:pt x="72" y="21"/>
                    <a:pt x="72" y="21"/>
                    <a:pt x="72" y="21"/>
                  </a:cubicBezTo>
                  <a:cubicBezTo>
                    <a:pt x="38" y="59"/>
                    <a:pt x="38" y="59"/>
                    <a:pt x="38" y="59"/>
                  </a:cubicBezTo>
                  <a:cubicBezTo>
                    <a:pt x="39" y="74"/>
                    <a:pt x="39" y="74"/>
                    <a:pt x="39" y="74"/>
                  </a:cubicBezTo>
                  <a:cubicBezTo>
                    <a:pt x="68" y="70"/>
                    <a:pt x="89" y="45"/>
                    <a:pt x="89" y="16"/>
                  </a:cubicBezTo>
                  <a:cubicBezTo>
                    <a:pt x="89" y="11"/>
                    <a:pt x="89" y="6"/>
                    <a:pt x="88" y="0"/>
                  </a:cubicBezTo>
                </a:path>
              </a:pathLst>
            </a:custGeom>
            <a:solidFill>
              <a:srgbClr val="89C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4" name="Freeform 69"/>
            <p:cNvSpPr>
              <a:spLocks/>
            </p:cNvSpPr>
            <p:nvPr userDrawn="1"/>
          </p:nvSpPr>
          <p:spPr bwMode="gray">
            <a:xfrm>
              <a:off x="9142413" y="4227513"/>
              <a:ext cx="57150" cy="566737"/>
            </a:xfrm>
            <a:custGeom>
              <a:avLst/>
              <a:gdLst>
                <a:gd name="T0" fmla="*/ 8 w 17"/>
                <a:gd name="T1" fmla="*/ 0 h 180"/>
                <a:gd name="T2" fmla="*/ 6 w 17"/>
                <a:gd name="T3" fmla="*/ 56 h 180"/>
                <a:gd name="T4" fmla="*/ 10 w 17"/>
                <a:gd name="T5" fmla="*/ 58 h 180"/>
                <a:gd name="T6" fmla="*/ 6 w 17"/>
                <a:gd name="T7" fmla="*/ 67 h 180"/>
                <a:gd name="T8" fmla="*/ 5 w 17"/>
                <a:gd name="T9" fmla="*/ 66 h 180"/>
                <a:gd name="T10" fmla="*/ 4 w 17"/>
                <a:gd name="T11" fmla="*/ 98 h 180"/>
                <a:gd name="T12" fmla="*/ 7 w 17"/>
                <a:gd name="T13" fmla="*/ 101 h 180"/>
                <a:gd name="T14" fmla="*/ 6 w 17"/>
                <a:gd name="T15" fmla="*/ 112 h 180"/>
                <a:gd name="T16" fmla="*/ 3 w 17"/>
                <a:gd name="T17" fmla="*/ 110 h 180"/>
                <a:gd name="T18" fmla="*/ 2 w 17"/>
                <a:gd name="T19" fmla="*/ 142 h 180"/>
                <a:gd name="T20" fmla="*/ 6 w 17"/>
                <a:gd name="T21" fmla="*/ 145 h 180"/>
                <a:gd name="T22" fmla="*/ 6 w 17"/>
                <a:gd name="T23" fmla="*/ 158 h 180"/>
                <a:gd name="T24" fmla="*/ 1 w 17"/>
                <a:gd name="T25" fmla="*/ 153 h 180"/>
                <a:gd name="T26" fmla="*/ 0 w 17"/>
                <a:gd name="T27" fmla="*/ 179 h 180"/>
                <a:gd name="T28" fmla="*/ 8 w 17"/>
                <a:gd name="T29" fmla="*/ 180 h 180"/>
                <a:gd name="T30" fmla="*/ 17 w 17"/>
                <a:gd name="T31" fmla="*/ 179 h 180"/>
                <a:gd name="T32" fmla="*/ 16 w 17"/>
                <a:gd name="T33" fmla="*/ 164 h 180"/>
                <a:gd name="T34" fmla="*/ 8 w 17"/>
                <a:gd name="T35" fmla="*/ 173 h 180"/>
                <a:gd name="T36" fmla="*/ 8 w 17"/>
                <a:gd name="T37" fmla="*/ 161 h 180"/>
                <a:gd name="T38" fmla="*/ 16 w 17"/>
                <a:gd name="T39" fmla="*/ 154 h 180"/>
                <a:gd name="T40" fmla="*/ 15 w 17"/>
                <a:gd name="T41" fmla="*/ 140 h 180"/>
                <a:gd name="T42" fmla="*/ 14 w 17"/>
                <a:gd name="T43" fmla="*/ 118 h 180"/>
                <a:gd name="T44" fmla="*/ 8 w 17"/>
                <a:gd name="T45" fmla="*/ 125 h 180"/>
                <a:gd name="T46" fmla="*/ 7 w 17"/>
                <a:gd name="T47" fmla="*/ 114 h 180"/>
                <a:gd name="T48" fmla="*/ 14 w 17"/>
                <a:gd name="T49" fmla="*/ 108 h 180"/>
                <a:gd name="T50" fmla="*/ 13 w 17"/>
                <a:gd name="T51" fmla="*/ 84 h 180"/>
                <a:gd name="T52" fmla="*/ 8 w 17"/>
                <a:gd name="T53" fmla="*/ 89 h 180"/>
                <a:gd name="T54" fmla="*/ 6 w 17"/>
                <a:gd name="T55" fmla="*/ 80 h 180"/>
                <a:gd name="T56" fmla="*/ 12 w 17"/>
                <a:gd name="T57" fmla="*/ 75 h 180"/>
                <a:gd name="T58" fmla="*/ 8 w 17"/>
                <a:gd name="T5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180">
                  <a:moveTo>
                    <a:pt x="8" y="0"/>
                  </a:moveTo>
                  <a:cubicBezTo>
                    <a:pt x="6" y="56"/>
                    <a:pt x="6" y="56"/>
                    <a:pt x="6" y="56"/>
                  </a:cubicBezTo>
                  <a:cubicBezTo>
                    <a:pt x="10" y="58"/>
                    <a:pt x="10" y="58"/>
                    <a:pt x="10" y="58"/>
                  </a:cubicBezTo>
                  <a:cubicBezTo>
                    <a:pt x="6" y="67"/>
                    <a:pt x="6" y="67"/>
                    <a:pt x="6" y="67"/>
                  </a:cubicBezTo>
                  <a:cubicBezTo>
                    <a:pt x="5" y="66"/>
                    <a:pt x="5" y="66"/>
                    <a:pt x="5" y="66"/>
                  </a:cubicBezTo>
                  <a:cubicBezTo>
                    <a:pt x="4" y="98"/>
                    <a:pt x="4" y="98"/>
                    <a:pt x="4" y="98"/>
                  </a:cubicBezTo>
                  <a:cubicBezTo>
                    <a:pt x="7" y="101"/>
                    <a:pt x="7" y="101"/>
                    <a:pt x="7" y="101"/>
                  </a:cubicBezTo>
                  <a:cubicBezTo>
                    <a:pt x="6" y="112"/>
                    <a:pt x="6" y="112"/>
                    <a:pt x="6" y="112"/>
                  </a:cubicBezTo>
                  <a:cubicBezTo>
                    <a:pt x="3" y="110"/>
                    <a:pt x="3" y="110"/>
                    <a:pt x="3" y="110"/>
                  </a:cubicBezTo>
                  <a:cubicBezTo>
                    <a:pt x="2" y="142"/>
                    <a:pt x="2" y="142"/>
                    <a:pt x="2" y="142"/>
                  </a:cubicBezTo>
                  <a:cubicBezTo>
                    <a:pt x="6" y="145"/>
                    <a:pt x="6" y="145"/>
                    <a:pt x="6" y="145"/>
                  </a:cubicBezTo>
                  <a:cubicBezTo>
                    <a:pt x="6" y="158"/>
                    <a:pt x="6" y="158"/>
                    <a:pt x="6" y="158"/>
                  </a:cubicBezTo>
                  <a:cubicBezTo>
                    <a:pt x="1" y="153"/>
                    <a:pt x="1" y="153"/>
                    <a:pt x="1" y="153"/>
                  </a:cubicBezTo>
                  <a:cubicBezTo>
                    <a:pt x="0" y="179"/>
                    <a:pt x="0" y="179"/>
                    <a:pt x="0" y="179"/>
                  </a:cubicBezTo>
                  <a:cubicBezTo>
                    <a:pt x="3" y="179"/>
                    <a:pt x="6" y="180"/>
                    <a:pt x="8" y="180"/>
                  </a:cubicBezTo>
                  <a:cubicBezTo>
                    <a:pt x="11" y="180"/>
                    <a:pt x="14" y="179"/>
                    <a:pt x="17" y="179"/>
                  </a:cubicBezTo>
                  <a:cubicBezTo>
                    <a:pt x="16" y="164"/>
                    <a:pt x="16" y="164"/>
                    <a:pt x="16" y="164"/>
                  </a:cubicBezTo>
                  <a:cubicBezTo>
                    <a:pt x="8" y="173"/>
                    <a:pt x="8" y="173"/>
                    <a:pt x="8" y="173"/>
                  </a:cubicBezTo>
                  <a:cubicBezTo>
                    <a:pt x="8" y="161"/>
                    <a:pt x="8" y="161"/>
                    <a:pt x="8" y="161"/>
                  </a:cubicBezTo>
                  <a:cubicBezTo>
                    <a:pt x="16" y="154"/>
                    <a:pt x="16" y="154"/>
                    <a:pt x="16" y="154"/>
                  </a:cubicBezTo>
                  <a:cubicBezTo>
                    <a:pt x="15" y="140"/>
                    <a:pt x="15" y="140"/>
                    <a:pt x="15" y="140"/>
                  </a:cubicBezTo>
                  <a:cubicBezTo>
                    <a:pt x="14" y="118"/>
                    <a:pt x="14" y="118"/>
                    <a:pt x="14" y="118"/>
                  </a:cubicBezTo>
                  <a:cubicBezTo>
                    <a:pt x="8" y="125"/>
                    <a:pt x="8" y="125"/>
                    <a:pt x="8" y="125"/>
                  </a:cubicBezTo>
                  <a:cubicBezTo>
                    <a:pt x="7" y="114"/>
                    <a:pt x="7" y="114"/>
                    <a:pt x="7" y="114"/>
                  </a:cubicBezTo>
                  <a:cubicBezTo>
                    <a:pt x="14" y="108"/>
                    <a:pt x="14" y="108"/>
                    <a:pt x="14" y="108"/>
                  </a:cubicBezTo>
                  <a:cubicBezTo>
                    <a:pt x="13" y="84"/>
                    <a:pt x="13" y="84"/>
                    <a:pt x="13" y="84"/>
                  </a:cubicBezTo>
                  <a:cubicBezTo>
                    <a:pt x="8" y="89"/>
                    <a:pt x="8" y="89"/>
                    <a:pt x="8" y="89"/>
                  </a:cubicBezTo>
                  <a:cubicBezTo>
                    <a:pt x="6" y="80"/>
                    <a:pt x="6" y="80"/>
                    <a:pt x="6" y="80"/>
                  </a:cubicBezTo>
                  <a:cubicBezTo>
                    <a:pt x="12" y="75"/>
                    <a:pt x="12" y="75"/>
                    <a:pt x="12" y="75"/>
                  </a:cubicBezTo>
                  <a:cubicBezTo>
                    <a:pt x="8" y="0"/>
                    <a:pt x="8" y="0"/>
                    <a:pt x="8" y="0"/>
                  </a:cubicBezTo>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5" name="Freeform 70"/>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6" name="Freeform 71"/>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7" name="Freeform 72"/>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8" name="Freeform 73"/>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79" name="Freeform 74"/>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0" name="Freeform 75"/>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1" name="Freeform 76"/>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2" name="Freeform 77"/>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3" name="Freeform 78"/>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4" name="Freeform 79"/>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5" name="Freeform 80"/>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6" name="Freeform 81"/>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7" name="Freeform 82"/>
            <p:cNvSpPr>
              <a:spLocks/>
            </p:cNvSpPr>
            <p:nvPr userDrawn="1"/>
          </p:nvSpPr>
          <p:spPr bwMode="gray">
            <a:xfrm>
              <a:off x="2889250" y="5187950"/>
              <a:ext cx="5049837" cy="3175"/>
            </a:xfrm>
            <a:custGeom>
              <a:avLst/>
              <a:gdLst>
                <a:gd name="T0" fmla="*/ 1505 w 1506"/>
                <a:gd name="T1" fmla="*/ 0 h 1"/>
                <a:gd name="T2" fmla="*/ 19 w 1506"/>
                <a:gd name="T3" fmla="*/ 0 h 1"/>
                <a:gd name="T4" fmla="*/ 0 w 1506"/>
                <a:gd name="T5" fmla="*/ 1 h 1"/>
                <a:gd name="T6" fmla="*/ 1506 w 1506"/>
                <a:gd name="T7" fmla="*/ 1 h 1"/>
                <a:gd name="T8" fmla="*/ 1505 w 1506"/>
                <a:gd name="T9" fmla="*/ 0 h 1"/>
              </a:gdLst>
              <a:ahLst/>
              <a:cxnLst>
                <a:cxn ang="0">
                  <a:pos x="T0" y="T1"/>
                </a:cxn>
                <a:cxn ang="0">
                  <a:pos x="T2" y="T3"/>
                </a:cxn>
                <a:cxn ang="0">
                  <a:pos x="T4" y="T5"/>
                </a:cxn>
                <a:cxn ang="0">
                  <a:pos x="T6" y="T7"/>
                </a:cxn>
                <a:cxn ang="0">
                  <a:pos x="T8" y="T9"/>
                </a:cxn>
              </a:cxnLst>
              <a:rect l="0" t="0" r="r" b="b"/>
              <a:pathLst>
                <a:path w="1506" h="1">
                  <a:moveTo>
                    <a:pt x="1505" y="0"/>
                  </a:moveTo>
                  <a:cubicBezTo>
                    <a:pt x="19" y="0"/>
                    <a:pt x="19" y="0"/>
                    <a:pt x="19" y="0"/>
                  </a:cubicBezTo>
                  <a:cubicBezTo>
                    <a:pt x="13" y="0"/>
                    <a:pt x="7" y="1"/>
                    <a:pt x="0" y="1"/>
                  </a:cubicBezTo>
                  <a:cubicBezTo>
                    <a:pt x="1506" y="1"/>
                    <a:pt x="1506" y="1"/>
                    <a:pt x="1506" y="1"/>
                  </a:cubicBezTo>
                  <a:cubicBezTo>
                    <a:pt x="1506" y="1"/>
                    <a:pt x="1505" y="0"/>
                    <a:pt x="1505" y="0"/>
                  </a:cubicBezTo>
                </a:path>
              </a:pathLst>
            </a:custGeom>
            <a:solidFill>
              <a:srgbClr val="99D8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8" name="Freeform 83"/>
            <p:cNvSpPr>
              <a:spLocks/>
            </p:cNvSpPr>
            <p:nvPr userDrawn="1"/>
          </p:nvSpPr>
          <p:spPr bwMode="gray">
            <a:xfrm>
              <a:off x="2952750" y="3871913"/>
              <a:ext cx="4983162" cy="1316037"/>
            </a:xfrm>
            <a:custGeom>
              <a:avLst/>
              <a:gdLst>
                <a:gd name="T0" fmla="*/ 931 w 1486"/>
                <a:gd name="T1" fmla="*/ 0 h 418"/>
                <a:gd name="T2" fmla="*/ 836 w 1486"/>
                <a:gd name="T3" fmla="*/ 22 h 418"/>
                <a:gd name="T4" fmla="*/ 828 w 1486"/>
                <a:gd name="T5" fmla="*/ 21 h 418"/>
                <a:gd name="T6" fmla="*/ 565 w 1486"/>
                <a:gd name="T7" fmla="*/ 195 h 418"/>
                <a:gd name="T8" fmla="*/ 364 w 1486"/>
                <a:gd name="T9" fmla="*/ 112 h 418"/>
                <a:gd name="T10" fmla="*/ 309 w 1486"/>
                <a:gd name="T11" fmla="*/ 129 h 418"/>
                <a:gd name="T12" fmla="*/ 310 w 1486"/>
                <a:gd name="T13" fmla="*/ 145 h 418"/>
                <a:gd name="T14" fmla="*/ 281 w 1486"/>
                <a:gd name="T15" fmla="*/ 145 h 418"/>
                <a:gd name="T16" fmla="*/ 281 w 1486"/>
                <a:gd name="T17" fmla="*/ 135 h 418"/>
                <a:gd name="T18" fmla="*/ 220 w 1486"/>
                <a:gd name="T19" fmla="*/ 139 h 418"/>
                <a:gd name="T20" fmla="*/ 194 w 1486"/>
                <a:gd name="T21" fmla="*/ 139 h 418"/>
                <a:gd name="T22" fmla="*/ 0 w 1486"/>
                <a:gd name="T23" fmla="*/ 418 h 418"/>
                <a:gd name="T24" fmla="*/ 1486 w 1486"/>
                <a:gd name="T25" fmla="*/ 418 h 418"/>
                <a:gd name="T26" fmla="*/ 931 w 1486"/>
                <a:gd name="T2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418">
                  <a:moveTo>
                    <a:pt x="931" y="0"/>
                  </a:moveTo>
                  <a:cubicBezTo>
                    <a:pt x="903" y="14"/>
                    <a:pt x="871" y="22"/>
                    <a:pt x="836" y="22"/>
                  </a:cubicBezTo>
                  <a:cubicBezTo>
                    <a:pt x="834" y="22"/>
                    <a:pt x="831" y="22"/>
                    <a:pt x="828" y="21"/>
                  </a:cubicBezTo>
                  <a:cubicBezTo>
                    <a:pt x="784" y="124"/>
                    <a:pt x="683" y="195"/>
                    <a:pt x="565" y="195"/>
                  </a:cubicBezTo>
                  <a:cubicBezTo>
                    <a:pt x="487" y="195"/>
                    <a:pt x="415" y="163"/>
                    <a:pt x="364" y="112"/>
                  </a:cubicBezTo>
                  <a:cubicBezTo>
                    <a:pt x="346" y="119"/>
                    <a:pt x="328" y="125"/>
                    <a:pt x="309" y="129"/>
                  </a:cubicBezTo>
                  <a:cubicBezTo>
                    <a:pt x="310" y="145"/>
                    <a:pt x="310" y="145"/>
                    <a:pt x="310" y="145"/>
                  </a:cubicBezTo>
                  <a:cubicBezTo>
                    <a:pt x="281" y="145"/>
                    <a:pt x="281" y="145"/>
                    <a:pt x="281" y="145"/>
                  </a:cubicBezTo>
                  <a:cubicBezTo>
                    <a:pt x="281" y="135"/>
                    <a:pt x="281" y="135"/>
                    <a:pt x="281" y="135"/>
                  </a:cubicBezTo>
                  <a:cubicBezTo>
                    <a:pt x="261" y="138"/>
                    <a:pt x="241" y="139"/>
                    <a:pt x="220" y="139"/>
                  </a:cubicBezTo>
                  <a:cubicBezTo>
                    <a:pt x="211" y="139"/>
                    <a:pt x="203" y="139"/>
                    <a:pt x="194" y="139"/>
                  </a:cubicBezTo>
                  <a:cubicBezTo>
                    <a:pt x="207" y="279"/>
                    <a:pt x="259" y="391"/>
                    <a:pt x="0" y="418"/>
                  </a:cubicBezTo>
                  <a:cubicBezTo>
                    <a:pt x="1486" y="418"/>
                    <a:pt x="1486" y="418"/>
                    <a:pt x="1486" y="418"/>
                  </a:cubicBezTo>
                  <a:cubicBezTo>
                    <a:pt x="1361" y="217"/>
                    <a:pt x="1164" y="66"/>
                    <a:pt x="931"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89" name="Freeform 84"/>
            <p:cNvSpPr>
              <a:spLocks/>
            </p:cNvSpPr>
            <p:nvPr userDrawn="1"/>
          </p:nvSpPr>
          <p:spPr bwMode="gray">
            <a:xfrm>
              <a:off x="2443163" y="4275138"/>
              <a:ext cx="1377950" cy="915987"/>
            </a:xfrm>
            <a:custGeom>
              <a:avLst/>
              <a:gdLst>
                <a:gd name="T0" fmla="*/ 280 w 411"/>
                <a:gd name="T1" fmla="*/ 0 h 291"/>
                <a:gd name="T2" fmla="*/ 0 w 411"/>
                <a:gd name="T3" fmla="*/ 291 h 291"/>
                <a:gd name="T4" fmla="*/ 133 w 411"/>
                <a:gd name="T5" fmla="*/ 291 h 291"/>
                <a:gd name="T6" fmla="*/ 152 w 411"/>
                <a:gd name="T7" fmla="*/ 290 h 291"/>
                <a:gd name="T8" fmla="*/ 346 w 411"/>
                <a:gd name="T9" fmla="*/ 11 h 291"/>
                <a:gd name="T10" fmla="*/ 280 w 411"/>
                <a:gd name="T11" fmla="*/ 0 h 291"/>
              </a:gdLst>
              <a:ahLst/>
              <a:cxnLst>
                <a:cxn ang="0">
                  <a:pos x="T0" y="T1"/>
                </a:cxn>
                <a:cxn ang="0">
                  <a:pos x="T2" y="T3"/>
                </a:cxn>
                <a:cxn ang="0">
                  <a:pos x="T4" y="T5"/>
                </a:cxn>
                <a:cxn ang="0">
                  <a:pos x="T6" y="T7"/>
                </a:cxn>
                <a:cxn ang="0">
                  <a:pos x="T8" y="T9"/>
                </a:cxn>
                <a:cxn ang="0">
                  <a:pos x="T10" y="T11"/>
                </a:cxn>
              </a:cxnLst>
              <a:rect l="0" t="0" r="r" b="b"/>
              <a:pathLst>
                <a:path w="411" h="291">
                  <a:moveTo>
                    <a:pt x="280" y="0"/>
                  </a:moveTo>
                  <a:cubicBezTo>
                    <a:pt x="168" y="77"/>
                    <a:pt x="72" y="176"/>
                    <a:pt x="0" y="291"/>
                  </a:cubicBezTo>
                  <a:cubicBezTo>
                    <a:pt x="133" y="291"/>
                    <a:pt x="133" y="291"/>
                    <a:pt x="133" y="291"/>
                  </a:cubicBezTo>
                  <a:cubicBezTo>
                    <a:pt x="140" y="291"/>
                    <a:pt x="146" y="290"/>
                    <a:pt x="152" y="290"/>
                  </a:cubicBezTo>
                  <a:cubicBezTo>
                    <a:pt x="411" y="263"/>
                    <a:pt x="359" y="151"/>
                    <a:pt x="346" y="11"/>
                  </a:cubicBezTo>
                  <a:cubicBezTo>
                    <a:pt x="324" y="9"/>
                    <a:pt x="301" y="6"/>
                    <a:pt x="280"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0" name="Freeform 85"/>
            <p:cNvSpPr>
              <a:spLocks/>
            </p:cNvSpPr>
            <p:nvPr userDrawn="1"/>
          </p:nvSpPr>
          <p:spPr bwMode="gray">
            <a:xfrm>
              <a:off x="5729288" y="3806825"/>
              <a:ext cx="344487" cy="134937"/>
            </a:xfrm>
            <a:custGeom>
              <a:avLst/>
              <a:gdLst>
                <a:gd name="T0" fmla="*/ 14 w 103"/>
                <a:gd name="T1" fmla="*/ 0 h 43"/>
                <a:gd name="T2" fmla="*/ 0 w 103"/>
                <a:gd name="T3" fmla="*/ 42 h 43"/>
                <a:gd name="T4" fmla="*/ 8 w 103"/>
                <a:gd name="T5" fmla="*/ 43 h 43"/>
                <a:gd name="T6" fmla="*/ 103 w 103"/>
                <a:gd name="T7" fmla="*/ 21 h 43"/>
                <a:gd name="T8" fmla="*/ 14 w 103"/>
                <a:gd name="T9" fmla="*/ 0 h 43"/>
              </a:gdLst>
              <a:ahLst/>
              <a:cxnLst>
                <a:cxn ang="0">
                  <a:pos x="T0" y="T1"/>
                </a:cxn>
                <a:cxn ang="0">
                  <a:pos x="T2" y="T3"/>
                </a:cxn>
                <a:cxn ang="0">
                  <a:pos x="T4" y="T5"/>
                </a:cxn>
                <a:cxn ang="0">
                  <a:pos x="T6" y="T7"/>
                </a:cxn>
                <a:cxn ang="0">
                  <a:pos x="T8" y="T9"/>
                </a:cxn>
              </a:cxnLst>
              <a:rect l="0" t="0" r="r" b="b"/>
              <a:pathLst>
                <a:path w="103" h="43">
                  <a:moveTo>
                    <a:pt x="14" y="0"/>
                  </a:moveTo>
                  <a:cubicBezTo>
                    <a:pt x="10" y="14"/>
                    <a:pt x="5" y="29"/>
                    <a:pt x="0" y="42"/>
                  </a:cubicBezTo>
                  <a:cubicBezTo>
                    <a:pt x="3" y="43"/>
                    <a:pt x="6" y="43"/>
                    <a:pt x="8" y="43"/>
                  </a:cubicBezTo>
                  <a:cubicBezTo>
                    <a:pt x="43" y="43"/>
                    <a:pt x="75" y="35"/>
                    <a:pt x="103" y="21"/>
                  </a:cubicBezTo>
                  <a:cubicBezTo>
                    <a:pt x="74" y="12"/>
                    <a:pt x="44" y="5"/>
                    <a:pt x="1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1" name="Freeform 86"/>
            <p:cNvSpPr>
              <a:spLocks/>
            </p:cNvSpPr>
            <p:nvPr userDrawn="1"/>
          </p:nvSpPr>
          <p:spPr bwMode="gray">
            <a:xfrm>
              <a:off x="4173538" y="3756025"/>
              <a:ext cx="1601787" cy="730250"/>
            </a:xfrm>
            <a:custGeom>
              <a:avLst/>
              <a:gdLst>
                <a:gd name="T0" fmla="*/ 304 w 478"/>
                <a:gd name="T1" fmla="*/ 0 h 232"/>
                <a:gd name="T2" fmla="*/ 176 w 478"/>
                <a:gd name="T3" fmla="*/ 8 h 232"/>
                <a:gd name="T4" fmla="*/ 101 w 478"/>
                <a:gd name="T5" fmla="*/ 89 h 232"/>
                <a:gd name="T6" fmla="*/ 102 w 478"/>
                <a:gd name="T7" fmla="*/ 110 h 232"/>
                <a:gd name="T8" fmla="*/ 73 w 478"/>
                <a:gd name="T9" fmla="*/ 110 h 232"/>
                <a:gd name="T10" fmla="*/ 0 w 478"/>
                <a:gd name="T11" fmla="*/ 149 h 232"/>
                <a:gd name="T12" fmla="*/ 201 w 478"/>
                <a:gd name="T13" fmla="*/ 232 h 232"/>
                <a:gd name="T14" fmla="*/ 464 w 478"/>
                <a:gd name="T15" fmla="*/ 58 h 232"/>
                <a:gd name="T16" fmla="*/ 478 w 478"/>
                <a:gd name="T17" fmla="*/ 16 h 232"/>
                <a:gd name="T18" fmla="*/ 304 w 478"/>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232">
                  <a:moveTo>
                    <a:pt x="304" y="0"/>
                  </a:moveTo>
                  <a:cubicBezTo>
                    <a:pt x="260" y="0"/>
                    <a:pt x="218" y="3"/>
                    <a:pt x="176" y="8"/>
                  </a:cubicBezTo>
                  <a:cubicBezTo>
                    <a:pt x="155" y="39"/>
                    <a:pt x="130" y="66"/>
                    <a:pt x="101" y="89"/>
                  </a:cubicBezTo>
                  <a:cubicBezTo>
                    <a:pt x="102" y="110"/>
                    <a:pt x="102" y="110"/>
                    <a:pt x="102" y="110"/>
                  </a:cubicBezTo>
                  <a:cubicBezTo>
                    <a:pt x="73" y="110"/>
                    <a:pt x="73" y="110"/>
                    <a:pt x="73" y="110"/>
                  </a:cubicBezTo>
                  <a:cubicBezTo>
                    <a:pt x="50" y="126"/>
                    <a:pt x="26" y="139"/>
                    <a:pt x="0" y="149"/>
                  </a:cubicBezTo>
                  <a:cubicBezTo>
                    <a:pt x="51" y="200"/>
                    <a:pt x="123" y="232"/>
                    <a:pt x="201" y="232"/>
                  </a:cubicBezTo>
                  <a:cubicBezTo>
                    <a:pt x="319" y="232"/>
                    <a:pt x="420" y="161"/>
                    <a:pt x="464" y="58"/>
                  </a:cubicBezTo>
                  <a:cubicBezTo>
                    <a:pt x="469" y="45"/>
                    <a:pt x="474" y="30"/>
                    <a:pt x="478" y="16"/>
                  </a:cubicBezTo>
                  <a:cubicBezTo>
                    <a:pt x="421" y="5"/>
                    <a:pt x="363" y="0"/>
                    <a:pt x="30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2" name="Freeform 87"/>
            <p:cNvSpPr>
              <a:spLocks noEditPoints="1"/>
            </p:cNvSpPr>
            <p:nvPr userDrawn="1"/>
          </p:nvSpPr>
          <p:spPr bwMode="gray">
            <a:xfrm>
              <a:off x="3381375" y="3781425"/>
              <a:ext cx="1381125" cy="528637"/>
            </a:xfrm>
            <a:custGeom>
              <a:avLst/>
              <a:gdLst>
                <a:gd name="T0" fmla="*/ 115 w 412"/>
                <a:gd name="T1" fmla="*/ 90 h 168"/>
                <a:gd name="T2" fmla="*/ 0 w 412"/>
                <a:gd name="T3" fmla="*/ 157 h 168"/>
                <a:gd name="T4" fmla="*/ 66 w 412"/>
                <a:gd name="T5" fmla="*/ 168 h 168"/>
                <a:gd name="T6" fmla="*/ 92 w 412"/>
                <a:gd name="T7" fmla="*/ 168 h 168"/>
                <a:gd name="T8" fmla="*/ 153 w 412"/>
                <a:gd name="T9" fmla="*/ 164 h 168"/>
                <a:gd name="T10" fmla="*/ 156 w 412"/>
                <a:gd name="T11" fmla="*/ 109 h 168"/>
                <a:gd name="T12" fmla="*/ 115 w 412"/>
                <a:gd name="T13" fmla="*/ 90 h 168"/>
                <a:gd name="T14" fmla="*/ 296 w 412"/>
                <a:gd name="T15" fmla="*/ 23 h 168"/>
                <a:gd name="T16" fmla="*/ 246 w 412"/>
                <a:gd name="T17" fmla="*/ 38 h 168"/>
                <a:gd name="T18" fmla="*/ 179 w 412"/>
                <a:gd name="T19" fmla="*/ 109 h 168"/>
                <a:gd name="T20" fmla="*/ 181 w 412"/>
                <a:gd name="T21" fmla="*/ 158 h 168"/>
                <a:gd name="T22" fmla="*/ 236 w 412"/>
                <a:gd name="T23" fmla="*/ 141 h 168"/>
                <a:gd name="T24" fmla="*/ 309 w 412"/>
                <a:gd name="T25" fmla="*/ 102 h 168"/>
                <a:gd name="T26" fmla="*/ 292 w 412"/>
                <a:gd name="T27" fmla="*/ 102 h 168"/>
                <a:gd name="T28" fmla="*/ 296 w 412"/>
                <a:gd name="T29" fmla="*/ 23 h 168"/>
                <a:gd name="T30" fmla="*/ 412 w 412"/>
                <a:gd name="T31" fmla="*/ 0 h 168"/>
                <a:gd name="T32" fmla="*/ 334 w 412"/>
                <a:gd name="T33" fmla="*/ 14 h 168"/>
                <a:gd name="T34" fmla="*/ 337 w 412"/>
                <a:gd name="T35" fmla="*/ 81 h 168"/>
                <a:gd name="T36" fmla="*/ 412 w 4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168">
                  <a:moveTo>
                    <a:pt x="115" y="90"/>
                  </a:moveTo>
                  <a:cubicBezTo>
                    <a:pt x="75" y="110"/>
                    <a:pt x="37" y="133"/>
                    <a:pt x="0" y="157"/>
                  </a:cubicBezTo>
                  <a:cubicBezTo>
                    <a:pt x="21" y="163"/>
                    <a:pt x="44" y="166"/>
                    <a:pt x="66" y="168"/>
                  </a:cubicBezTo>
                  <a:cubicBezTo>
                    <a:pt x="75" y="168"/>
                    <a:pt x="83" y="168"/>
                    <a:pt x="92" y="168"/>
                  </a:cubicBezTo>
                  <a:cubicBezTo>
                    <a:pt x="113" y="168"/>
                    <a:pt x="133" y="167"/>
                    <a:pt x="153" y="164"/>
                  </a:cubicBezTo>
                  <a:cubicBezTo>
                    <a:pt x="156" y="109"/>
                    <a:pt x="156" y="109"/>
                    <a:pt x="156" y="109"/>
                  </a:cubicBezTo>
                  <a:cubicBezTo>
                    <a:pt x="140" y="107"/>
                    <a:pt x="126" y="100"/>
                    <a:pt x="115" y="90"/>
                  </a:cubicBezTo>
                  <a:moveTo>
                    <a:pt x="296" y="23"/>
                  </a:moveTo>
                  <a:cubicBezTo>
                    <a:pt x="279" y="28"/>
                    <a:pt x="262" y="32"/>
                    <a:pt x="246" y="38"/>
                  </a:cubicBezTo>
                  <a:cubicBezTo>
                    <a:pt x="243" y="74"/>
                    <a:pt x="215" y="104"/>
                    <a:pt x="179" y="109"/>
                  </a:cubicBezTo>
                  <a:cubicBezTo>
                    <a:pt x="181" y="158"/>
                    <a:pt x="181" y="158"/>
                    <a:pt x="181" y="158"/>
                  </a:cubicBezTo>
                  <a:cubicBezTo>
                    <a:pt x="200" y="154"/>
                    <a:pt x="218" y="148"/>
                    <a:pt x="236" y="141"/>
                  </a:cubicBezTo>
                  <a:cubicBezTo>
                    <a:pt x="262" y="131"/>
                    <a:pt x="286" y="118"/>
                    <a:pt x="309" y="102"/>
                  </a:cubicBezTo>
                  <a:cubicBezTo>
                    <a:pt x="292" y="102"/>
                    <a:pt x="292" y="102"/>
                    <a:pt x="292" y="102"/>
                  </a:cubicBezTo>
                  <a:cubicBezTo>
                    <a:pt x="296" y="23"/>
                    <a:pt x="296" y="23"/>
                    <a:pt x="296" y="23"/>
                  </a:cubicBezTo>
                  <a:moveTo>
                    <a:pt x="412" y="0"/>
                  </a:moveTo>
                  <a:cubicBezTo>
                    <a:pt x="386" y="4"/>
                    <a:pt x="359" y="9"/>
                    <a:pt x="334" y="14"/>
                  </a:cubicBezTo>
                  <a:cubicBezTo>
                    <a:pt x="337" y="81"/>
                    <a:pt x="337" y="81"/>
                    <a:pt x="337" y="81"/>
                  </a:cubicBezTo>
                  <a:cubicBezTo>
                    <a:pt x="366" y="58"/>
                    <a:pt x="391" y="31"/>
                    <a:pt x="412"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3" name="Freeform 88"/>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4" name="Freeform 89"/>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5" name="Freeform 90"/>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6" name="Freeform 91"/>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7" name="Freeform 92"/>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8" name="Freeform 93"/>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99" name="Freeform 94"/>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0" name="Freeform 95"/>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1" name="Freeform 96"/>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2" name="Freeform 97"/>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3" name="Freeform 98"/>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4" name="Freeform 99"/>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5" name="Freeform 100"/>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6" name="Freeform 101"/>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7" name="Freeform 102"/>
            <p:cNvSpPr>
              <a:spLocks/>
            </p:cNvSpPr>
            <p:nvPr userDrawn="1"/>
          </p:nvSpPr>
          <p:spPr bwMode="gray">
            <a:xfrm>
              <a:off x="4019550" y="2490788"/>
              <a:ext cx="841375" cy="1287462"/>
            </a:xfrm>
            <a:custGeom>
              <a:avLst/>
              <a:gdLst>
                <a:gd name="T0" fmla="*/ 125 w 251"/>
                <a:gd name="T1" fmla="*/ 0 h 409"/>
                <a:gd name="T2" fmla="*/ 0 w 251"/>
                <a:gd name="T3" fmla="*/ 285 h 409"/>
                <a:gd name="T4" fmla="*/ 0 w 251"/>
                <a:gd name="T5" fmla="*/ 297 h 409"/>
                <a:gd name="T6" fmla="*/ 41 w 251"/>
                <a:gd name="T7" fmla="*/ 378 h 409"/>
                <a:gd name="T8" fmla="*/ 107 w 251"/>
                <a:gd name="T9" fmla="*/ 409 h 409"/>
                <a:gd name="T10" fmla="*/ 108 w 251"/>
                <a:gd name="T11" fmla="*/ 378 h 409"/>
                <a:gd name="T12" fmla="*/ 36 w 251"/>
                <a:gd name="T13" fmla="*/ 296 h 409"/>
                <a:gd name="T14" fmla="*/ 109 w 251"/>
                <a:gd name="T15" fmla="*/ 357 h 409"/>
                <a:gd name="T16" fmla="*/ 113 w 251"/>
                <a:gd name="T17" fmla="*/ 280 h 409"/>
                <a:gd name="T18" fmla="*/ 55 w 251"/>
                <a:gd name="T19" fmla="*/ 212 h 409"/>
                <a:gd name="T20" fmla="*/ 114 w 251"/>
                <a:gd name="T21" fmla="*/ 259 h 409"/>
                <a:gd name="T22" fmla="*/ 116 w 251"/>
                <a:gd name="T23" fmla="*/ 207 h 409"/>
                <a:gd name="T24" fmla="*/ 78 w 251"/>
                <a:gd name="T25" fmla="*/ 159 h 409"/>
                <a:gd name="T26" fmla="*/ 117 w 251"/>
                <a:gd name="T27" fmla="*/ 187 h 409"/>
                <a:gd name="T28" fmla="*/ 125 w 251"/>
                <a:gd name="T29" fmla="*/ 28 h 409"/>
                <a:gd name="T30" fmla="*/ 131 w 251"/>
                <a:gd name="T31" fmla="*/ 146 h 409"/>
                <a:gd name="T32" fmla="*/ 160 w 251"/>
                <a:gd name="T33" fmla="*/ 129 h 409"/>
                <a:gd name="T34" fmla="*/ 132 w 251"/>
                <a:gd name="T35" fmla="*/ 169 h 409"/>
                <a:gd name="T36" fmla="*/ 135 w 251"/>
                <a:gd name="T37" fmla="*/ 237 h 409"/>
                <a:gd name="T38" fmla="*/ 201 w 251"/>
                <a:gd name="T39" fmla="*/ 185 h 409"/>
                <a:gd name="T40" fmla="*/ 136 w 251"/>
                <a:gd name="T41" fmla="*/ 261 h 409"/>
                <a:gd name="T42" fmla="*/ 139 w 251"/>
                <a:gd name="T43" fmla="*/ 331 h 409"/>
                <a:gd name="T44" fmla="*/ 220 w 251"/>
                <a:gd name="T45" fmla="*/ 264 h 409"/>
                <a:gd name="T46" fmla="*/ 140 w 251"/>
                <a:gd name="T47" fmla="*/ 354 h 409"/>
                <a:gd name="T48" fmla="*/ 143 w 251"/>
                <a:gd name="T49" fmla="*/ 409 h 409"/>
                <a:gd name="T50" fmla="*/ 251 w 251"/>
                <a:gd name="T51" fmla="*/ 285 h 409"/>
                <a:gd name="T52" fmla="*/ 125 w 251"/>
                <a:gd name="T5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409">
                  <a:moveTo>
                    <a:pt x="125" y="0"/>
                  </a:moveTo>
                  <a:cubicBezTo>
                    <a:pt x="125" y="0"/>
                    <a:pt x="0" y="187"/>
                    <a:pt x="0" y="285"/>
                  </a:cubicBezTo>
                  <a:cubicBezTo>
                    <a:pt x="0" y="289"/>
                    <a:pt x="0" y="293"/>
                    <a:pt x="0" y="297"/>
                  </a:cubicBezTo>
                  <a:cubicBezTo>
                    <a:pt x="13" y="320"/>
                    <a:pt x="29" y="349"/>
                    <a:pt x="41" y="378"/>
                  </a:cubicBezTo>
                  <a:cubicBezTo>
                    <a:pt x="59" y="394"/>
                    <a:pt x="82" y="405"/>
                    <a:pt x="107" y="409"/>
                  </a:cubicBezTo>
                  <a:cubicBezTo>
                    <a:pt x="108" y="378"/>
                    <a:pt x="108" y="378"/>
                    <a:pt x="108" y="378"/>
                  </a:cubicBezTo>
                  <a:cubicBezTo>
                    <a:pt x="36" y="296"/>
                    <a:pt x="36" y="296"/>
                    <a:pt x="36" y="296"/>
                  </a:cubicBezTo>
                  <a:cubicBezTo>
                    <a:pt x="109" y="357"/>
                    <a:pt x="109" y="357"/>
                    <a:pt x="109" y="357"/>
                  </a:cubicBezTo>
                  <a:cubicBezTo>
                    <a:pt x="113" y="280"/>
                    <a:pt x="113" y="280"/>
                    <a:pt x="113" y="280"/>
                  </a:cubicBezTo>
                  <a:cubicBezTo>
                    <a:pt x="55" y="212"/>
                    <a:pt x="55" y="212"/>
                    <a:pt x="55" y="212"/>
                  </a:cubicBezTo>
                  <a:cubicBezTo>
                    <a:pt x="114" y="259"/>
                    <a:pt x="114" y="259"/>
                    <a:pt x="114" y="259"/>
                  </a:cubicBezTo>
                  <a:cubicBezTo>
                    <a:pt x="116" y="207"/>
                    <a:pt x="116" y="207"/>
                    <a:pt x="116" y="207"/>
                  </a:cubicBezTo>
                  <a:cubicBezTo>
                    <a:pt x="78" y="159"/>
                    <a:pt x="78" y="159"/>
                    <a:pt x="78" y="159"/>
                  </a:cubicBezTo>
                  <a:cubicBezTo>
                    <a:pt x="117" y="187"/>
                    <a:pt x="117" y="187"/>
                    <a:pt x="117" y="187"/>
                  </a:cubicBezTo>
                  <a:cubicBezTo>
                    <a:pt x="125" y="28"/>
                    <a:pt x="125" y="28"/>
                    <a:pt x="125" y="28"/>
                  </a:cubicBezTo>
                  <a:cubicBezTo>
                    <a:pt x="131" y="146"/>
                    <a:pt x="131" y="146"/>
                    <a:pt x="131" y="146"/>
                  </a:cubicBezTo>
                  <a:cubicBezTo>
                    <a:pt x="160" y="129"/>
                    <a:pt x="160" y="129"/>
                    <a:pt x="160" y="129"/>
                  </a:cubicBezTo>
                  <a:cubicBezTo>
                    <a:pt x="132" y="169"/>
                    <a:pt x="132" y="169"/>
                    <a:pt x="132" y="169"/>
                  </a:cubicBezTo>
                  <a:cubicBezTo>
                    <a:pt x="135" y="237"/>
                    <a:pt x="135" y="237"/>
                    <a:pt x="135" y="237"/>
                  </a:cubicBezTo>
                  <a:cubicBezTo>
                    <a:pt x="201" y="185"/>
                    <a:pt x="201" y="185"/>
                    <a:pt x="201" y="185"/>
                  </a:cubicBezTo>
                  <a:cubicBezTo>
                    <a:pt x="136" y="261"/>
                    <a:pt x="136" y="261"/>
                    <a:pt x="136" y="261"/>
                  </a:cubicBezTo>
                  <a:cubicBezTo>
                    <a:pt x="139" y="331"/>
                    <a:pt x="139" y="331"/>
                    <a:pt x="139" y="331"/>
                  </a:cubicBezTo>
                  <a:cubicBezTo>
                    <a:pt x="220" y="264"/>
                    <a:pt x="220" y="264"/>
                    <a:pt x="220" y="264"/>
                  </a:cubicBezTo>
                  <a:cubicBezTo>
                    <a:pt x="140" y="354"/>
                    <a:pt x="140" y="354"/>
                    <a:pt x="140" y="354"/>
                  </a:cubicBezTo>
                  <a:cubicBezTo>
                    <a:pt x="143" y="409"/>
                    <a:pt x="143" y="409"/>
                    <a:pt x="143" y="409"/>
                  </a:cubicBezTo>
                  <a:cubicBezTo>
                    <a:pt x="204" y="400"/>
                    <a:pt x="251" y="348"/>
                    <a:pt x="251" y="285"/>
                  </a:cubicBezTo>
                  <a:cubicBezTo>
                    <a:pt x="251" y="187"/>
                    <a:pt x="125" y="0"/>
                    <a:pt x="125" y="0"/>
                  </a:cubicBezTo>
                </a:path>
              </a:pathLst>
            </a:custGeom>
            <a:solidFill>
              <a:srgbClr val="19A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8" name="Freeform 103"/>
            <p:cNvSpPr>
              <a:spLocks/>
            </p:cNvSpPr>
            <p:nvPr userDrawn="1"/>
          </p:nvSpPr>
          <p:spPr bwMode="gray">
            <a:xfrm>
              <a:off x="4378325" y="2578100"/>
              <a:ext cx="120650" cy="1203325"/>
            </a:xfrm>
            <a:custGeom>
              <a:avLst/>
              <a:gdLst>
                <a:gd name="T0" fmla="*/ 18 w 36"/>
                <a:gd name="T1" fmla="*/ 0 h 382"/>
                <a:gd name="T2" fmla="*/ 10 w 36"/>
                <a:gd name="T3" fmla="*/ 159 h 382"/>
                <a:gd name="T4" fmla="*/ 24 w 36"/>
                <a:gd name="T5" fmla="*/ 169 h 382"/>
                <a:gd name="T6" fmla="*/ 18 w 36"/>
                <a:gd name="T7" fmla="*/ 190 h 382"/>
                <a:gd name="T8" fmla="*/ 9 w 36"/>
                <a:gd name="T9" fmla="*/ 179 h 382"/>
                <a:gd name="T10" fmla="*/ 7 w 36"/>
                <a:gd name="T11" fmla="*/ 231 h 382"/>
                <a:gd name="T12" fmla="*/ 21 w 36"/>
                <a:gd name="T13" fmla="*/ 242 h 382"/>
                <a:gd name="T14" fmla="*/ 18 w 36"/>
                <a:gd name="T15" fmla="*/ 266 h 382"/>
                <a:gd name="T16" fmla="*/ 6 w 36"/>
                <a:gd name="T17" fmla="*/ 252 h 382"/>
                <a:gd name="T18" fmla="*/ 2 w 36"/>
                <a:gd name="T19" fmla="*/ 329 h 382"/>
                <a:gd name="T20" fmla="*/ 18 w 36"/>
                <a:gd name="T21" fmla="*/ 342 h 382"/>
                <a:gd name="T22" fmla="*/ 18 w 36"/>
                <a:gd name="T23" fmla="*/ 369 h 382"/>
                <a:gd name="T24" fmla="*/ 1 w 36"/>
                <a:gd name="T25" fmla="*/ 350 h 382"/>
                <a:gd name="T26" fmla="*/ 0 w 36"/>
                <a:gd name="T27" fmla="*/ 381 h 382"/>
                <a:gd name="T28" fmla="*/ 18 w 36"/>
                <a:gd name="T29" fmla="*/ 382 h 382"/>
                <a:gd name="T30" fmla="*/ 36 w 36"/>
                <a:gd name="T31" fmla="*/ 381 h 382"/>
                <a:gd name="T32" fmla="*/ 33 w 36"/>
                <a:gd name="T33" fmla="*/ 326 h 382"/>
                <a:gd name="T34" fmla="*/ 24 w 36"/>
                <a:gd name="T35" fmla="*/ 337 h 382"/>
                <a:gd name="T36" fmla="*/ 24 w 36"/>
                <a:gd name="T37" fmla="*/ 309 h 382"/>
                <a:gd name="T38" fmla="*/ 32 w 36"/>
                <a:gd name="T39" fmla="*/ 303 h 382"/>
                <a:gd name="T40" fmla="*/ 29 w 36"/>
                <a:gd name="T41" fmla="*/ 233 h 382"/>
                <a:gd name="T42" fmla="*/ 24 w 36"/>
                <a:gd name="T43" fmla="*/ 239 h 382"/>
                <a:gd name="T44" fmla="*/ 21 w 36"/>
                <a:gd name="T45" fmla="*/ 215 h 382"/>
                <a:gd name="T46" fmla="*/ 28 w 36"/>
                <a:gd name="T47" fmla="*/ 209 h 382"/>
                <a:gd name="T48" fmla="*/ 25 w 36"/>
                <a:gd name="T49" fmla="*/ 141 h 382"/>
                <a:gd name="T50" fmla="*/ 24 w 36"/>
                <a:gd name="T51" fmla="*/ 142 h 382"/>
                <a:gd name="T52" fmla="*/ 15 w 36"/>
                <a:gd name="T53" fmla="*/ 123 h 382"/>
                <a:gd name="T54" fmla="*/ 24 w 36"/>
                <a:gd name="T55" fmla="*/ 118 h 382"/>
                <a:gd name="T56" fmla="*/ 18 w 36"/>
                <a:gd name="T5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82">
                  <a:moveTo>
                    <a:pt x="18" y="0"/>
                  </a:moveTo>
                  <a:cubicBezTo>
                    <a:pt x="10" y="159"/>
                    <a:pt x="10" y="159"/>
                    <a:pt x="10" y="159"/>
                  </a:cubicBezTo>
                  <a:cubicBezTo>
                    <a:pt x="24" y="169"/>
                    <a:pt x="24" y="169"/>
                    <a:pt x="24" y="169"/>
                  </a:cubicBezTo>
                  <a:cubicBezTo>
                    <a:pt x="18" y="190"/>
                    <a:pt x="18" y="190"/>
                    <a:pt x="18" y="190"/>
                  </a:cubicBezTo>
                  <a:cubicBezTo>
                    <a:pt x="9" y="179"/>
                    <a:pt x="9" y="179"/>
                    <a:pt x="9" y="179"/>
                  </a:cubicBezTo>
                  <a:cubicBezTo>
                    <a:pt x="7" y="231"/>
                    <a:pt x="7" y="231"/>
                    <a:pt x="7" y="231"/>
                  </a:cubicBezTo>
                  <a:cubicBezTo>
                    <a:pt x="21" y="242"/>
                    <a:pt x="21" y="242"/>
                    <a:pt x="21" y="242"/>
                  </a:cubicBezTo>
                  <a:cubicBezTo>
                    <a:pt x="18" y="266"/>
                    <a:pt x="18" y="266"/>
                    <a:pt x="18" y="266"/>
                  </a:cubicBezTo>
                  <a:cubicBezTo>
                    <a:pt x="6" y="252"/>
                    <a:pt x="6" y="252"/>
                    <a:pt x="6" y="252"/>
                  </a:cubicBezTo>
                  <a:cubicBezTo>
                    <a:pt x="2" y="329"/>
                    <a:pt x="2" y="329"/>
                    <a:pt x="2" y="329"/>
                  </a:cubicBezTo>
                  <a:cubicBezTo>
                    <a:pt x="18" y="342"/>
                    <a:pt x="18" y="342"/>
                    <a:pt x="18" y="342"/>
                  </a:cubicBezTo>
                  <a:cubicBezTo>
                    <a:pt x="18" y="369"/>
                    <a:pt x="18" y="369"/>
                    <a:pt x="18" y="369"/>
                  </a:cubicBezTo>
                  <a:cubicBezTo>
                    <a:pt x="1" y="350"/>
                    <a:pt x="1" y="350"/>
                    <a:pt x="1" y="350"/>
                  </a:cubicBezTo>
                  <a:cubicBezTo>
                    <a:pt x="0" y="381"/>
                    <a:pt x="0" y="381"/>
                    <a:pt x="0" y="381"/>
                  </a:cubicBezTo>
                  <a:cubicBezTo>
                    <a:pt x="6" y="382"/>
                    <a:pt x="12" y="382"/>
                    <a:pt x="18" y="382"/>
                  </a:cubicBezTo>
                  <a:cubicBezTo>
                    <a:pt x="24" y="382"/>
                    <a:pt x="30" y="382"/>
                    <a:pt x="36" y="381"/>
                  </a:cubicBezTo>
                  <a:cubicBezTo>
                    <a:pt x="33" y="326"/>
                    <a:pt x="33" y="326"/>
                    <a:pt x="33" y="326"/>
                  </a:cubicBezTo>
                  <a:cubicBezTo>
                    <a:pt x="24" y="337"/>
                    <a:pt x="24" y="337"/>
                    <a:pt x="24" y="337"/>
                  </a:cubicBezTo>
                  <a:cubicBezTo>
                    <a:pt x="24" y="309"/>
                    <a:pt x="24" y="309"/>
                    <a:pt x="24" y="309"/>
                  </a:cubicBezTo>
                  <a:cubicBezTo>
                    <a:pt x="32" y="303"/>
                    <a:pt x="32" y="303"/>
                    <a:pt x="32" y="303"/>
                  </a:cubicBezTo>
                  <a:cubicBezTo>
                    <a:pt x="29" y="233"/>
                    <a:pt x="29" y="233"/>
                    <a:pt x="29" y="233"/>
                  </a:cubicBezTo>
                  <a:cubicBezTo>
                    <a:pt x="24" y="239"/>
                    <a:pt x="24" y="239"/>
                    <a:pt x="24" y="239"/>
                  </a:cubicBezTo>
                  <a:cubicBezTo>
                    <a:pt x="21" y="215"/>
                    <a:pt x="21" y="215"/>
                    <a:pt x="21" y="215"/>
                  </a:cubicBezTo>
                  <a:cubicBezTo>
                    <a:pt x="28" y="209"/>
                    <a:pt x="28" y="209"/>
                    <a:pt x="28" y="209"/>
                  </a:cubicBezTo>
                  <a:cubicBezTo>
                    <a:pt x="25" y="141"/>
                    <a:pt x="25" y="141"/>
                    <a:pt x="25" y="141"/>
                  </a:cubicBezTo>
                  <a:cubicBezTo>
                    <a:pt x="24" y="142"/>
                    <a:pt x="24" y="142"/>
                    <a:pt x="24" y="142"/>
                  </a:cubicBezTo>
                  <a:cubicBezTo>
                    <a:pt x="15" y="123"/>
                    <a:pt x="15" y="123"/>
                    <a:pt x="15" y="123"/>
                  </a:cubicBezTo>
                  <a:cubicBezTo>
                    <a:pt x="24" y="118"/>
                    <a:pt x="24" y="118"/>
                    <a:pt x="24" y="118"/>
                  </a:cubicBezTo>
                  <a:cubicBezTo>
                    <a:pt x="18" y="0"/>
                    <a:pt x="18" y="0"/>
                    <a:pt x="18" y="0"/>
                  </a:cubicBezTo>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09" name="Freeform 104"/>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0" name="Freeform 105"/>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1" name="Freeform 106"/>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2" name="Freeform 107"/>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3" name="Freeform 108"/>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4" name="Freeform 109"/>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5" name="Freeform 110"/>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6" name="Freeform 111"/>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7" name="Freeform 112"/>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8" name="Freeform 113"/>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19" name="Freeform 114"/>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0" name="Freeform 115"/>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1" name="Oval 116"/>
            <p:cNvSpPr>
              <a:spLocks noChangeArrowheads="1"/>
            </p:cNvSpPr>
            <p:nvPr userDrawn="1"/>
          </p:nvSpPr>
          <p:spPr bwMode="gray">
            <a:xfrm>
              <a:off x="5084763" y="2427288"/>
              <a:ext cx="1593850" cy="1495425"/>
            </a:xfrm>
            <a:prstGeom prst="ellipse">
              <a:avLst/>
            </a:prstGeom>
            <a:solidFill>
              <a:srgbClr val="5A8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2" name="Freeform 117"/>
            <p:cNvSpPr>
              <a:spLocks/>
            </p:cNvSpPr>
            <p:nvPr userDrawn="1"/>
          </p:nvSpPr>
          <p:spPr bwMode="gray">
            <a:xfrm>
              <a:off x="5789613" y="2606675"/>
              <a:ext cx="187325" cy="1784350"/>
            </a:xfrm>
            <a:custGeom>
              <a:avLst/>
              <a:gdLst>
                <a:gd name="T0" fmla="*/ 59 w 118"/>
                <a:gd name="T1" fmla="*/ 0 h 1124"/>
                <a:gd name="T2" fmla="*/ 0 w 118"/>
                <a:gd name="T3" fmla="*/ 1124 h 1124"/>
                <a:gd name="T4" fmla="*/ 118 w 118"/>
                <a:gd name="T5" fmla="*/ 1124 h 1124"/>
                <a:gd name="T6" fmla="*/ 59 w 118"/>
                <a:gd name="T7" fmla="*/ 0 h 1124"/>
              </a:gdLst>
              <a:ahLst/>
              <a:cxnLst>
                <a:cxn ang="0">
                  <a:pos x="T0" y="T1"/>
                </a:cxn>
                <a:cxn ang="0">
                  <a:pos x="T2" y="T3"/>
                </a:cxn>
                <a:cxn ang="0">
                  <a:pos x="T4" y="T5"/>
                </a:cxn>
                <a:cxn ang="0">
                  <a:pos x="T6" y="T7"/>
                </a:cxn>
              </a:cxnLst>
              <a:rect l="0" t="0" r="r" b="b"/>
              <a:pathLst>
                <a:path w="118" h="1124">
                  <a:moveTo>
                    <a:pt x="59" y="0"/>
                  </a:moveTo>
                  <a:lnTo>
                    <a:pt x="0" y="1124"/>
                  </a:lnTo>
                  <a:lnTo>
                    <a:pt x="118" y="1124"/>
                  </a:lnTo>
                  <a:lnTo>
                    <a:pt x="59"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3" name="Freeform 118"/>
            <p:cNvSpPr>
              <a:spLocks/>
            </p:cNvSpPr>
            <p:nvPr userDrawn="1"/>
          </p:nvSpPr>
          <p:spPr bwMode="gray">
            <a:xfrm>
              <a:off x="5813425" y="2698750"/>
              <a:ext cx="139700" cy="1265237"/>
            </a:xfrm>
            <a:custGeom>
              <a:avLst/>
              <a:gdLst>
                <a:gd name="T0" fmla="*/ 44 w 88"/>
                <a:gd name="T1" fmla="*/ 0 h 797"/>
                <a:gd name="T2" fmla="*/ 0 w 88"/>
                <a:gd name="T3" fmla="*/ 797 h 797"/>
                <a:gd name="T4" fmla="*/ 88 w 88"/>
                <a:gd name="T5" fmla="*/ 797 h 797"/>
                <a:gd name="T6" fmla="*/ 44 w 88"/>
                <a:gd name="T7" fmla="*/ 0 h 797"/>
              </a:gdLst>
              <a:ahLst/>
              <a:cxnLst>
                <a:cxn ang="0">
                  <a:pos x="T0" y="T1"/>
                </a:cxn>
                <a:cxn ang="0">
                  <a:pos x="T2" y="T3"/>
                </a:cxn>
                <a:cxn ang="0">
                  <a:pos x="T4" y="T5"/>
                </a:cxn>
                <a:cxn ang="0">
                  <a:pos x="T6" y="T7"/>
                </a:cxn>
              </a:cxnLst>
              <a:rect l="0" t="0" r="r" b="b"/>
              <a:pathLst>
                <a:path w="88" h="797">
                  <a:moveTo>
                    <a:pt x="44" y="0"/>
                  </a:moveTo>
                  <a:lnTo>
                    <a:pt x="0" y="797"/>
                  </a:lnTo>
                  <a:lnTo>
                    <a:pt x="88" y="797"/>
                  </a:lnTo>
                  <a:lnTo>
                    <a:pt x="44"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4" name="Freeform 119"/>
            <p:cNvSpPr>
              <a:spLocks/>
            </p:cNvSpPr>
            <p:nvPr userDrawn="1"/>
          </p:nvSpPr>
          <p:spPr bwMode="gray">
            <a:xfrm>
              <a:off x="5545138" y="3541713"/>
              <a:ext cx="338137" cy="317500"/>
            </a:xfrm>
            <a:custGeom>
              <a:avLst/>
              <a:gdLst>
                <a:gd name="T0" fmla="*/ 0 w 213"/>
                <a:gd name="T1" fmla="*/ 0 h 200"/>
                <a:gd name="T2" fmla="*/ 177 w 213"/>
                <a:gd name="T3" fmla="*/ 200 h 200"/>
                <a:gd name="T4" fmla="*/ 213 w 213"/>
                <a:gd name="T5" fmla="*/ 167 h 200"/>
                <a:gd name="T6" fmla="*/ 0 w 213"/>
                <a:gd name="T7" fmla="*/ 0 h 200"/>
              </a:gdLst>
              <a:ahLst/>
              <a:cxnLst>
                <a:cxn ang="0">
                  <a:pos x="T0" y="T1"/>
                </a:cxn>
                <a:cxn ang="0">
                  <a:pos x="T2" y="T3"/>
                </a:cxn>
                <a:cxn ang="0">
                  <a:pos x="T4" y="T5"/>
                </a:cxn>
                <a:cxn ang="0">
                  <a:pos x="T6" y="T7"/>
                </a:cxn>
              </a:cxnLst>
              <a:rect l="0" t="0" r="r" b="b"/>
              <a:pathLst>
                <a:path w="213" h="200">
                  <a:moveTo>
                    <a:pt x="0" y="0"/>
                  </a:moveTo>
                  <a:lnTo>
                    <a:pt x="177" y="200"/>
                  </a:lnTo>
                  <a:lnTo>
                    <a:pt x="213" y="167"/>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5" name="Freeform 120"/>
            <p:cNvSpPr>
              <a:spLocks/>
            </p:cNvSpPr>
            <p:nvPr userDrawn="1"/>
          </p:nvSpPr>
          <p:spPr bwMode="gray">
            <a:xfrm>
              <a:off x="5605463" y="3163888"/>
              <a:ext cx="298450" cy="279400"/>
            </a:xfrm>
            <a:custGeom>
              <a:avLst/>
              <a:gdLst>
                <a:gd name="T0" fmla="*/ 0 w 188"/>
                <a:gd name="T1" fmla="*/ 0 h 176"/>
                <a:gd name="T2" fmla="*/ 152 w 188"/>
                <a:gd name="T3" fmla="*/ 176 h 176"/>
                <a:gd name="T4" fmla="*/ 188 w 188"/>
                <a:gd name="T5" fmla="*/ 143 h 176"/>
                <a:gd name="T6" fmla="*/ 0 w 188"/>
                <a:gd name="T7" fmla="*/ 0 h 176"/>
              </a:gdLst>
              <a:ahLst/>
              <a:cxnLst>
                <a:cxn ang="0">
                  <a:pos x="T0" y="T1"/>
                </a:cxn>
                <a:cxn ang="0">
                  <a:pos x="T2" y="T3"/>
                </a:cxn>
                <a:cxn ang="0">
                  <a:pos x="T4" y="T5"/>
                </a:cxn>
                <a:cxn ang="0">
                  <a:pos x="T6" y="T7"/>
                </a:cxn>
              </a:cxnLst>
              <a:rect l="0" t="0" r="r" b="b"/>
              <a:pathLst>
                <a:path w="188" h="176">
                  <a:moveTo>
                    <a:pt x="0" y="0"/>
                  </a:moveTo>
                  <a:lnTo>
                    <a:pt x="152" y="176"/>
                  </a:lnTo>
                  <a:lnTo>
                    <a:pt x="188" y="143"/>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6" name="Freeform 121"/>
            <p:cNvSpPr>
              <a:spLocks/>
            </p:cNvSpPr>
            <p:nvPr userDrawn="1"/>
          </p:nvSpPr>
          <p:spPr bwMode="gray">
            <a:xfrm>
              <a:off x="5672138" y="2927350"/>
              <a:ext cx="231775" cy="233362"/>
            </a:xfrm>
            <a:custGeom>
              <a:avLst/>
              <a:gdLst>
                <a:gd name="T0" fmla="*/ 0 w 146"/>
                <a:gd name="T1" fmla="*/ 0 h 147"/>
                <a:gd name="T2" fmla="*/ 120 w 146"/>
                <a:gd name="T3" fmla="*/ 147 h 147"/>
                <a:gd name="T4" fmla="*/ 146 w 146"/>
                <a:gd name="T5" fmla="*/ 105 h 147"/>
                <a:gd name="T6" fmla="*/ 0 w 146"/>
                <a:gd name="T7" fmla="*/ 0 h 147"/>
              </a:gdLst>
              <a:ahLst/>
              <a:cxnLst>
                <a:cxn ang="0">
                  <a:pos x="T0" y="T1"/>
                </a:cxn>
                <a:cxn ang="0">
                  <a:pos x="T2" y="T3"/>
                </a:cxn>
                <a:cxn ang="0">
                  <a:pos x="T4" y="T5"/>
                </a:cxn>
                <a:cxn ang="0">
                  <a:pos x="T6" y="T7"/>
                </a:cxn>
              </a:cxnLst>
              <a:rect l="0" t="0" r="r" b="b"/>
              <a:pathLst>
                <a:path w="146" h="147">
                  <a:moveTo>
                    <a:pt x="0" y="0"/>
                  </a:moveTo>
                  <a:lnTo>
                    <a:pt x="120" y="147"/>
                  </a:lnTo>
                  <a:lnTo>
                    <a:pt x="146" y="105"/>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7" name="Freeform 122"/>
            <p:cNvSpPr>
              <a:spLocks/>
            </p:cNvSpPr>
            <p:nvPr userDrawn="1"/>
          </p:nvSpPr>
          <p:spPr bwMode="gray">
            <a:xfrm>
              <a:off x="5880100" y="3422650"/>
              <a:ext cx="338137" cy="320675"/>
            </a:xfrm>
            <a:custGeom>
              <a:avLst/>
              <a:gdLst>
                <a:gd name="T0" fmla="*/ 213 w 213"/>
                <a:gd name="T1" fmla="*/ 0 h 202"/>
                <a:gd name="T2" fmla="*/ 36 w 213"/>
                <a:gd name="T3" fmla="*/ 202 h 202"/>
                <a:gd name="T4" fmla="*/ 0 w 213"/>
                <a:gd name="T5" fmla="*/ 168 h 202"/>
                <a:gd name="T6" fmla="*/ 213 w 213"/>
                <a:gd name="T7" fmla="*/ 0 h 202"/>
              </a:gdLst>
              <a:ahLst/>
              <a:cxnLst>
                <a:cxn ang="0">
                  <a:pos x="T0" y="T1"/>
                </a:cxn>
                <a:cxn ang="0">
                  <a:pos x="T2" y="T3"/>
                </a:cxn>
                <a:cxn ang="0">
                  <a:pos x="T4" y="T5"/>
                </a:cxn>
                <a:cxn ang="0">
                  <a:pos x="T6" y="T7"/>
                </a:cxn>
              </a:cxnLst>
              <a:rect l="0" t="0" r="r" b="b"/>
              <a:pathLst>
                <a:path w="213" h="202">
                  <a:moveTo>
                    <a:pt x="213" y="0"/>
                  </a:moveTo>
                  <a:lnTo>
                    <a:pt x="36" y="202"/>
                  </a:lnTo>
                  <a:lnTo>
                    <a:pt x="0" y="168"/>
                  </a:lnTo>
                  <a:lnTo>
                    <a:pt x="213"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8" name="Freeform 123"/>
            <p:cNvSpPr>
              <a:spLocks/>
            </p:cNvSpPr>
            <p:nvPr userDrawn="1"/>
          </p:nvSpPr>
          <p:spPr bwMode="gray">
            <a:xfrm>
              <a:off x="5859463" y="3233738"/>
              <a:ext cx="298450" cy="276225"/>
            </a:xfrm>
            <a:custGeom>
              <a:avLst/>
              <a:gdLst>
                <a:gd name="T0" fmla="*/ 188 w 188"/>
                <a:gd name="T1" fmla="*/ 0 h 174"/>
                <a:gd name="T2" fmla="*/ 36 w 188"/>
                <a:gd name="T3" fmla="*/ 174 h 174"/>
                <a:gd name="T4" fmla="*/ 0 w 188"/>
                <a:gd name="T5" fmla="*/ 140 h 174"/>
                <a:gd name="T6" fmla="*/ 188 w 188"/>
                <a:gd name="T7" fmla="*/ 0 h 174"/>
              </a:gdLst>
              <a:ahLst/>
              <a:cxnLst>
                <a:cxn ang="0">
                  <a:pos x="T0" y="T1"/>
                </a:cxn>
                <a:cxn ang="0">
                  <a:pos x="T2" y="T3"/>
                </a:cxn>
                <a:cxn ang="0">
                  <a:pos x="T4" y="T5"/>
                </a:cxn>
                <a:cxn ang="0">
                  <a:pos x="T6" y="T7"/>
                </a:cxn>
              </a:cxnLst>
              <a:rect l="0" t="0" r="r" b="b"/>
              <a:pathLst>
                <a:path w="188" h="174">
                  <a:moveTo>
                    <a:pt x="188" y="0"/>
                  </a:moveTo>
                  <a:lnTo>
                    <a:pt x="36" y="174"/>
                  </a:lnTo>
                  <a:lnTo>
                    <a:pt x="0" y="140"/>
                  </a:lnTo>
                  <a:lnTo>
                    <a:pt x="188"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29" name="Freeform 124"/>
            <p:cNvSpPr>
              <a:spLocks/>
            </p:cNvSpPr>
            <p:nvPr userDrawn="1"/>
          </p:nvSpPr>
          <p:spPr bwMode="gray">
            <a:xfrm>
              <a:off x="5883275" y="2830513"/>
              <a:ext cx="130175" cy="160337"/>
            </a:xfrm>
            <a:custGeom>
              <a:avLst/>
              <a:gdLst>
                <a:gd name="T0" fmla="*/ 82 w 82"/>
                <a:gd name="T1" fmla="*/ 0 h 101"/>
                <a:gd name="T2" fmla="*/ 8 w 82"/>
                <a:gd name="T3" fmla="*/ 101 h 101"/>
                <a:gd name="T4" fmla="*/ 0 w 82"/>
                <a:gd name="T5" fmla="*/ 61 h 101"/>
                <a:gd name="T6" fmla="*/ 82 w 82"/>
                <a:gd name="T7" fmla="*/ 0 h 101"/>
              </a:gdLst>
              <a:ahLst/>
              <a:cxnLst>
                <a:cxn ang="0">
                  <a:pos x="T0" y="T1"/>
                </a:cxn>
                <a:cxn ang="0">
                  <a:pos x="T2" y="T3"/>
                </a:cxn>
                <a:cxn ang="0">
                  <a:pos x="T4" y="T5"/>
                </a:cxn>
                <a:cxn ang="0">
                  <a:pos x="T6" y="T7"/>
                </a:cxn>
              </a:cxnLst>
              <a:rect l="0" t="0" r="r" b="b"/>
              <a:pathLst>
                <a:path w="82" h="101">
                  <a:moveTo>
                    <a:pt x="82" y="0"/>
                  </a:moveTo>
                  <a:lnTo>
                    <a:pt x="8" y="101"/>
                  </a:lnTo>
                  <a:lnTo>
                    <a:pt x="0" y="61"/>
                  </a:lnTo>
                  <a:lnTo>
                    <a:pt x="82"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0" name="Freeform 125"/>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1" name="Freeform 126"/>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2" name="Freeform 127"/>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3" name="Freeform 128"/>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4" name="Freeform 129"/>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5" name="Freeform 130"/>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6" name="Freeform 131"/>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7" name="Freeform 132"/>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8" name="Freeform 133"/>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39" name="Freeform 134"/>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0" name="Freeform 135"/>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1" name="Freeform 136"/>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2" name="Freeform 137"/>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3" name="Freeform 138"/>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4" name="Freeform 139"/>
            <p:cNvSpPr>
              <a:spLocks/>
            </p:cNvSpPr>
            <p:nvPr userDrawn="1"/>
          </p:nvSpPr>
          <p:spPr bwMode="gray">
            <a:xfrm>
              <a:off x="3676650" y="3308350"/>
              <a:ext cx="533400" cy="755650"/>
            </a:xfrm>
            <a:custGeom>
              <a:avLst/>
              <a:gdLst>
                <a:gd name="T0" fmla="*/ 79 w 159"/>
                <a:gd name="T1" fmla="*/ 0 h 240"/>
                <a:gd name="T2" fmla="*/ 0 w 159"/>
                <a:gd name="T3" fmla="*/ 180 h 240"/>
                <a:gd name="T4" fmla="*/ 27 w 159"/>
                <a:gd name="T5" fmla="*/ 240 h 240"/>
                <a:gd name="T6" fmla="*/ 67 w 159"/>
                <a:gd name="T7" fmla="*/ 222 h 240"/>
                <a:gd name="T8" fmla="*/ 19 w 159"/>
                <a:gd name="T9" fmla="*/ 167 h 240"/>
                <a:gd name="T10" fmla="*/ 70 w 159"/>
                <a:gd name="T11" fmla="*/ 209 h 240"/>
                <a:gd name="T12" fmla="*/ 72 w 159"/>
                <a:gd name="T13" fmla="*/ 165 h 240"/>
                <a:gd name="T14" fmla="*/ 31 w 159"/>
                <a:gd name="T15" fmla="*/ 117 h 240"/>
                <a:gd name="T16" fmla="*/ 73 w 159"/>
                <a:gd name="T17" fmla="*/ 150 h 240"/>
                <a:gd name="T18" fmla="*/ 75 w 159"/>
                <a:gd name="T19" fmla="*/ 107 h 240"/>
                <a:gd name="T20" fmla="*/ 57 w 159"/>
                <a:gd name="T21" fmla="*/ 82 h 240"/>
                <a:gd name="T22" fmla="*/ 76 w 159"/>
                <a:gd name="T23" fmla="*/ 93 h 240"/>
                <a:gd name="T24" fmla="*/ 79 w 159"/>
                <a:gd name="T25" fmla="*/ 17 h 240"/>
                <a:gd name="T26" fmla="*/ 84 w 159"/>
                <a:gd name="T27" fmla="*/ 119 h 240"/>
                <a:gd name="T28" fmla="*/ 109 w 159"/>
                <a:gd name="T29" fmla="*/ 101 h 240"/>
                <a:gd name="T30" fmla="*/ 85 w 159"/>
                <a:gd name="T31" fmla="*/ 131 h 240"/>
                <a:gd name="T32" fmla="*/ 86 w 159"/>
                <a:gd name="T33" fmla="*/ 164 h 240"/>
                <a:gd name="T34" fmla="*/ 123 w 159"/>
                <a:gd name="T35" fmla="*/ 134 h 240"/>
                <a:gd name="T36" fmla="*/ 87 w 159"/>
                <a:gd name="T37" fmla="*/ 177 h 240"/>
                <a:gd name="T38" fmla="*/ 89 w 159"/>
                <a:gd name="T39" fmla="*/ 213 h 240"/>
                <a:gd name="T40" fmla="*/ 119 w 159"/>
                <a:gd name="T41" fmla="*/ 201 h 240"/>
                <a:gd name="T42" fmla="*/ 135 w 159"/>
                <a:gd name="T43" fmla="*/ 188 h 240"/>
                <a:gd name="T44" fmla="*/ 126 w 159"/>
                <a:gd name="T45" fmla="*/ 199 h 240"/>
                <a:gd name="T46" fmla="*/ 158 w 159"/>
                <a:gd name="T47" fmla="*/ 188 h 240"/>
                <a:gd name="T48" fmla="*/ 159 w 159"/>
                <a:gd name="T49" fmla="*/ 180 h 240"/>
                <a:gd name="T50" fmla="*/ 143 w 159"/>
                <a:gd name="T51" fmla="*/ 118 h 240"/>
                <a:gd name="T52" fmla="*/ 102 w 159"/>
                <a:gd name="T53" fmla="*/ 37 h 240"/>
                <a:gd name="T54" fmla="*/ 79 w 159"/>
                <a:gd name="T5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240">
                  <a:moveTo>
                    <a:pt x="79" y="0"/>
                  </a:moveTo>
                  <a:cubicBezTo>
                    <a:pt x="79" y="0"/>
                    <a:pt x="0" y="118"/>
                    <a:pt x="0" y="180"/>
                  </a:cubicBezTo>
                  <a:cubicBezTo>
                    <a:pt x="0" y="204"/>
                    <a:pt x="10" y="226"/>
                    <a:pt x="27" y="240"/>
                  </a:cubicBezTo>
                  <a:cubicBezTo>
                    <a:pt x="40" y="234"/>
                    <a:pt x="54" y="228"/>
                    <a:pt x="67" y="222"/>
                  </a:cubicBezTo>
                  <a:cubicBezTo>
                    <a:pt x="19" y="167"/>
                    <a:pt x="19" y="167"/>
                    <a:pt x="19" y="167"/>
                  </a:cubicBezTo>
                  <a:cubicBezTo>
                    <a:pt x="70" y="209"/>
                    <a:pt x="70" y="209"/>
                    <a:pt x="70" y="209"/>
                  </a:cubicBezTo>
                  <a:cubicBezTo>
                    <a:pt x="72" y="165"/>
                    <a:pt x="72" y="165"/>
                    <a:pt x="72" y="165"/>
                  </a:cubicBezTo>
                  <a:cubicBezTo>
                    <a:pt x="31" y="117"/>
                    <a:pt x="31" y="117"/>
                    <a:pt x="31" y="117"/>
                  </a:cubicBezTo>
                  <a:cubicBezTo>
                    <a:pt x="73" y="150"/>
                    <a:pt x="73" y="150"/>
                    <a:pt x="73" y="150"/>
                  </a:cubicBezTo>
                  <a:cubicBezTo>
                    <a:pt x="75" y="107"/>
                    <a:pt x="75" y="107"/>
                    <a:pt x="75" y="107"/>
                  </a:cubicBezTo>
                  <a:cubicBezTo>
                    <a:pt x="57" y="82"/>
                    <a:pt x="57" y="82"/>
                    <a:pt x="57" y="82"/>
                  </a:cubicBezTo>
                  <a:cubicBezTo>
                    <a:pt x="76" y="93"/>
                    <a:pt x="76" y="93"/>
                    <a:pt x="76" y="93"/>
                  </a:cubicBezTo>
                  <a:cubicBezTo>
                    <a:pt x="79" y="17"/>
                    <a:pt x="79" y="17"/>
                    <a:pt x="79" y="17"/>
                  </a:cubicBezTo>
                  <a:cubicBezTo>
                    <a:pt x="84" y="119"/>
                    <a:pt x="84" y="119"/>
                    <a:pt x="84" y="119"/>
                  </a:cubicBezTo>
                  <a:cubicBezTo>
                    <a:pt x="109" y="101"/>
                    <a:pt x="109" y="101"/>
                    <a:pt x="109" y="101"/>
                  </a:cubicBezTo>
                  <a:cubicBezTo>
                    <a:pt x="85" y="131"/>
                    <a:pt x="85" y="131"/>
                    <a:pt x="85" y="131"/>
                  </a:cubicBezTo>
                  <a:cubicBezTo>
                    <a:pt x="86" y="164"/>
                    <a:pt x="86" y="164"/>
                    <a:pt x="86" y="164"/>
                  </a:cubicBezTo>
                  <a:cubicBezTo>
                    <a:pt x="123" y="134"/>
                    <a:pt x="123" y="134"/>
                    <a:pt x="123" y="134"/>
                  </a:cubicBezTo>
                  <a:cubicBezTo>
                    <a:pt x="87" y="177"/>
                    <a:pt x="87" y="177"/>
                    <a:pt x="87" y="177"/>
                  </a:cubicBezTo>
                  <a:cubicBezTo>
                    <a:pt x="89" y="213"/>
                    <a:pt x="89" y="213"/>
                    <a:pt x="89" y="213"/>
                  </a:cubicBezTo>
                  <a:cubicBezTo>
                    <a:pt x="99" y="209"/>
                    <a:pt x="109" y="205"/>
                    <a:pt x="119" y="201"/>
                  </a:cubicBezTo>
                  <a:cubicBezTo>
                    <a:pt x="135" y="188"/>
                    <a:pt x="135" y="188"/>
                    <a:pt x="135" y="188"/>
                  </a:cubicBezTo>
                  <a:cubicBezTo>
                    <a:pt x="126" y="199"/>
                    <a:pt x="126" y="199"/>
                    <a:pt x="126" y="199"/>
                  </a:cubicBezTo>
                  <a:cubicBezTo>
                    <a:pt x="136" y="195"/>
                    <a:pt x="147" y="191"/>
                    <a:pt x="158" y="188"/>
                  </a:cubicBezTo>
                  <a:cubicBezTo>
                    <a:pt x="158" y="185"/>
                    <a:pt x="159" y="183"/>
                    <a:pt x="159" y="180"/>
                  </a:cubicBezTo>
                  <a:cubicBezTo>
                    <a:pt x="159" y="163"/>
                    <a:pt x="152" y="140"/>
                    <a:pt x="143" y="118"/>
                  </a:cubicBezTo>
                  <a:cubicBezTo>
                    <a:pt x="121" y="97"/>
                    <a:pt x="105" y="69"/>
                    <a:pt x="102" y="37"/>
                  </a:cubicBezTo>
                  <a:cubicBezTo>
                    <a:pt x="89" y="15"/>
                    <a:pt x="79" y="0"/>
                    <a:pt x="79"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5" name="Freeform 140"/>
            <p:cNvSpPr>
              <a:spLocks noEditPoints="1"/>
            </p:cNvSpPr>
            <p:nvPr userDrawn="1"/>
          </p:nvSpPr>
          <p:spPr bwMode="gray">
            <a:xfrm>
              <a:off x="3767138" y="3900488"/>
              <a:ext cx="439737" cy="223837"/>
            </a:xfrm>
            <a:custGeom>
              <a:avLst/>
              <a:gdLst>
                <a:gd name="T0" fmla="*/ 40 w 131"/>
                <a:gd name="T1" fmla="*/ 34 h 71"/>
                <a:gd name="T2" fmla="*/ 0 w 131"/>
                <a:gd name="T3" fmla="*/ 52 h 71"/>
                <a:gd name="T4" fmla="*/ 41 w 131"/>
                <a:gd name="T5" fmla="*/ 71 h 71"/>
                <a:gd name="T6" fmla="*/ 42 w 131"/>
                <a:gd name="T7" fmla="*/ 36 h 71"/>
                <a:gd name="T8" fmla="*/ 40 w 131"/>
                <a:gd name="T9" fmla="*/ 34 h 71"/>
                <a:gd name="T10" fmla="*/ 92 w 131"/>
                <a:gd name="T11" fmla="*/ 13 h 71"/>
                <a:gd name="T12" fmla="*/ 62 w 131"/>
                <a:gd name="T13" fmla="*/ 25 h 71"/>
                <a:gd name="T14" fmla="*/ 62 w 131"/>
                <a:gd name="T15" fmla="*/ 38 h 71"/>
                <a:gd name="T16" fmla="*/ 92 w 131"/>
                <a:gd name="T17" fmla="*/ 13 h 71"/>
                <a:gd name="T18" fmla="*/ 131 w 131"/>
                <a:gd name="T19" fmla="*/ 0 h 71"/>
                <a:gd name="T20" fmla="*/ 99 w 131"/>
                <a:gd name="T21" fmla="*/ 11 h 71"/>
                <a:gd name="T22" fmla="*/ 63 w 131"/>
                <a:gd name="T23" fmla="*/ 51 h 71"/>
                <a:gd name="T24" fmla="*/ 64 w 131"/>
                <a:gd name="T25" fmla="*/ 71 h 71"/>
                <a:gd name="T26" fmla="*/ 131 w 131"/>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71">
                  <a:moveTo>
                    <a:pt x="40" y="34"/>
                  </a:moveTo>
                  <a:cubicBezTo>
                    <a:pt x="27" y="40"/>
                    <a:pt x="13" y="46"/>
                    <a:pt x="0" y="52"/>
                  </a:cubicBezTo>
                  <a:cubicBezTo>
                    <a:pt x="11" y="62"/>
                    <a:pt x="25" y="69"/>
                    <a:pt x="41" y="71"/>
                  </a:cubicBezTo>
                  <a:cubicBezTo>
                    <a:pt x="42" y="36"/>
                    <a:pt x="42" y="36"/>
                    <a:pt x="42" y="36"/>
                  </a:cubicBezTo>
                  <a:cubicBezTo>
                    <a:pt x="40" y="34"/>
                    <a:pt x="40" y="34"/>
                    <a:pt x="40" y="34"/>
                  </a:cubicBezTo>
                  <a:moveTo>
                    <a:pt x="92" y="13"/>
                  </a:moveTo>
                  <a:cubicBezTo>
                    <a:pt x="82" y="17"/>
                    <a:pt x="72" y="21"/>
                    <a:pt x="62" y="25"/>
                  </a:cubicBezTo>
                  <a:cubicBezTo>
                    <a:pt x="62" y="38"/>
                    <a:pt x="62" y="38"/>
                    <a:pt x="62" y="38"/>
                  </a:cubicBezTo>
                  <a:cubicBezTo>
                    <a:pt x="92" y="13"/>
                    <a:pt x="92" y="13"/>
                    <a:pt x="92" y="13"/>
                  </a:cubicBezTo>
                  <a:moveTo>
                    <a:pt x="131" y="0"/>
                  </a:moveTo>
                  <a:cubicBezTo>
                    <a:pt x="120" y="3"/>
                    <a:pt x="109" y="7"/>
                    <a:pt x="99" y="11"/>
                  </a:cubicBezTo>
                  <a:cubicBezTo>
                    <a:pt x="63" y="51"/>
                    <a:pt x="63" y="51"/>
                    <a:pt x="63" y="51"/>
                  </a:cubicBezTo>
                  <a:cubicBezTo>
                    <a:pt x="64" y="71"/>
                    <a:pt x="64" y="71"/>
                    <a:pt x="64" y="71"/>
                  </a:cubicBezTo>
                  <a:cubicBezTo>
                    <a:pt x="100" y="66"/>
                    <a:pt x="128" y="36"/>
                    <a:pt x="131" y="0"/>
                  </a:cubicBezTo>
                </a:path>
              </a:pathLst>
            </a:custGeom>
            <a:solidFill>
              <a:srgbClr val="98C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6" name="Freeform 141"/>
            <p:cNvSpPr>
              <a:spLocks/>
            </p:cNvSpPr>
            <p:nvPr userDrawn="1"/>
          </p:nvSpPr>
          <p:spPr bwMode="gray">
            <a:xfrm>
              <a:off x="4019550" y="3425825"/>
              <a:ext cx="136525" cy="254000"/>
            </a:xfrm>
            <a:custGeom>
              <a:avLst/>
              <a:gdLst>
                <a:gd name="T0" fmla="*/ 0 w 41"/>
                <a:gd name="T1" fmla="*/ 0 h 81"/>
                <a:gd name="T2" fmla="*/ 41 w 41"/>
                <a:gd name="T3" fmla="*/ 81 h 81"/>
                <a:gd name="T4" fmla="*/ 0 w 41"/>
                <a:gd name="T5" fmla="*/ 0 h 81"/>
              </a:gdLst>
              <a:ahLst/>
              <a:cxnLst>
                <a:cxn ang="0">
                  <a:pos x="T0" y="T1"/>
                </a:cxn>
                <a:cxn ang="0">
                  <a:pos x="T2" y="T3"/>
                </a:cxn>
                <a:cxn ang="0">
                  <a:pos x="T4" y="T5"/>
                </a:cxn>
              </a:cxnLst>
              <a:rect l="0" t="0" r="r" b="b"/>
              <a:pathLst>
                <a:path w="41" h="81">
                  <a:moveTo>
                    <a:pt x="0" y="0"/>
                  </a:moveTo>
                  <a:cubicBezTo>
                    <a:pt x="3" y="32"/>
                    <a:pt x="19" y="60"/>
                    <a:pt x="41" y="81"/>
                  </a:cubicBezTo>
                  <a:cubicBezTo>
                    <a:pt x="29" y="52"/>
                    <a:pt x="13" y="23"/>
                    <a:pt x="0" y="0"/>
                  </a:cubicBezTo>
                </a:path>
              </a:pathLst>
            </a:custGeom>
            <a:solidFill>
              <a:srgbClr val="89C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7" name="Freeform 142"/>
            <p:cNvSpPr>
              <a:spLocks/>
            </p:cNvSpPr>
            <p:nvPr userDrawn="1"/>
          </p:nvSpPr>
          <p:spPr bwMode="gray">
            <a:xfrm>
              <a:off x="3905250" y="3362325"/>
              <a:ext cx="76200" cy="765175"/>
            </a:xfrm>
            <a:custGeom>
              <a:avLst/>
              <a:gdLst>
                <a:gd name="T0" fmla="*/ 11 w 23"/>
                <a:gd name="T1" fmla="*/ 0 h 243"/>
                <a:gd name="T2" fmla="*/ 8 w 23"/>
                <a:gd name="T3" fmla="*/ 76 h 243"/>
                <a:gd name="T4" fmla="*/ 13 w 23"/>
                <a:gd name="T5" fmla="*/ 79 h 243"/>
                <a:gd name="T6" fmla="*/ 7 w 23"/>
                <a:gd name="T7" fmla="*/ 90 h 243"/>
                <a:gd name="T8" fmla="*/ 7 w 23"/>
                <a:gd name="T9" fmla="*/ 90 h 243"/>
                <a:gd name="T10" fmla="*/ 5 w 23"/>
                <a:gd name="T11" fmla="*/ 133 h 243"/>
                <a:gd name="T12" fmla="*/ 9 w 23"/>
                <a:gd name="T13" fmla="*/ 137 h 243"/>
                <a:gd name="T14" fmla="*/ 7 w 23"/>
                <a:gd name="T15" fmla="*/ 152 h 243"/>
                <a:gd name="T16" fmla="*/ 4 w 23"/>
                <a:gd name="T17" fmla="*/ 148 h 243"/>
                <a:gd name="T18" fmla="*/ 2 w 23"/>
                <a:gd name="T19" fmla="*/ 192 h 243"/>
                <a:gd name="T20" fmla="*/ 7 w 23"/>
                <a:gd name="T21" fmla="*/ 197 h 243"/>
                <a:gd name="T22" fmla="*/ 7 w 23"/>
                <a:gd name="T23" fmla="*/ 214 h 243"/>
                <a:gd name="T24" fmla="*/ 1 w 23"/>
                <a:gd name="T25" fmla="*/ 207 h 243"/>
                <a:gd name="T26" fmla="*/ 0 w 23"/>
                <a:gd name="T27" fmla="*/ 242 h 243"/>
                <a:gd name="T28" fmla="*/ 11 w 23"/>
                <a:gd name="T29" fmla="*/ 243 h 243"/>
                <a:gd name="T30" fmla="*/ 23 w 23"/>
                <a:gd name="T31" fmla="*/ 242 h 243"/>
                <a:gd name="T32" fmla="*/ 22 w 23"/>
                <a:gd name="T33" fmla="*/ 222 h 243"/>
                <a:gd name="T34" fmla="*/ 11 w 23"/>
                <a:gd name="T35" fmla="*/ 234 h 243"/>
                <a:gd name="T36" fmla="*/ 11 w 23"/>
                <a:gd name="T37" fmla="*/ 217 h 243"/>
                <a:gd name="T38" fmla="*/ 21 w 23"/>
                <a:gd name="T39" fmla="*/ 209 h 243"/>
                <a:gd name="T40" fmla="*/ 21 w 23"/>
                <a:gd name="T41" fmla="*/ 196 h 243"/>
                <a:gd name="T42" fmla="*/ 19 w 23"/>
                <a:gd name="T43" fmla="*/ 160 h 243"/>
                <a:gd name="T44" fmla="*/ 11 w 23"/>
                <a:gd name="T45" fmla="*/ 169 h 243"/>
                <a:gd name="T46" fmla="*/ 9 w 23"/>
                <a:gd name="T47" fmla="*/ 154 h 243"/>
                <a:gd name="T48" fmla="*/ 18 w 23"/>
                <a:gd name="T49" fmla="*/ 147 h 243"/>
                <a:gd name="T50" fmla="*/ 17 w 23"/>
                <a:gd name="T51" fmla="*/ 114 h 243"/>
                <a:gd name="T52" fmla="*/ 11 w 23"/>
                <a:gd name="T53" fmla="*/ 121 h 243"/>
                <a:gd name="T54" fmla="*/ 7 w 23"/>
                <a:gd name="T55" fmla="*/ 108 h 243"/>
                <a:gd name="T56" fmla="*/ 16 w 23"/>
                <a:gd name="T57" fmla="*/ 102 h 243"/>
                <a:gd name="T58" fmla="*/ 11 w 23"/>
                <a:gd name="T5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43">
                  <a:moveTo>
                    <a:pt x="11" y="0"/>
                  </a:moveTo>
                  <a:cubicBezTo>
                    <a:pt x="8" y="76"/>
                    <a:pt x="8" y="76"/>
                    <a:pt x="8" y="76"/>
                  </a:cubicBezTo>
                  <a:cubicBezTo>
                    <a:pt x="13" y="79"/>
                    <a:pt x="13" y="79"/>
                    <a:pt x="13" y="79"/>
                  </a:cubicBezTo>
                  <a:cubicBezTo>
                    <a:pt x="7" y="90"/>
                    <a:pt x="7" y="90"/>
                    <a:pt x="7" y="90"/>
                  </a:cubicBezTo>
                  <a:cubicBezTo>
                    <a:pt x="7" y="90"/>
                    <a:pt x="7" y="90"/>
                    <a:pt x="7" y="90"/>
                  </a:cubicBezTo>
                  <a:cubicBezTo>
                    <a:pt x="5" y="133"/>
                    <a:pt x="5" y="133"/>
                    <a:pt x="5" y="133"/>
                  </a:cubicBezTo>
                  <a:cubicBezTo>
                    <a:pt x="9" y="137"/>
                    <a:pt x="9" y="137"/>
                    <a:pt x="9" y="137"/>
                  </a:cubicBezTo>
                  <a:cubicBezTo>
                    <a:pt x="7" y="152"/>
                    <a:pt x="7" y="152"/>
                    <a:pt x="7" y="152"/>
                  </a:cubicBezTo>
                  <a:cubicBezTo>
                    <a:pt x="4" y="148"/>
                    <a:pt x="4" y="148"/>
                    <a:pt x="4" y="148"/>
                  </a:cubicBezTo>
                  <a:cubicBezTo>
                    <a:pt x="2" y="192"/>
                    <a:pt x="2" y="192"/>
                    <a:pt x="2" y="192"/>
                  </a:cubicBezTo>
                  <a:cubicBezTo>
                    <a:pt x="7" y="197"/>
                    <a:pt x="7" y="197"/>
                    <a:pt x="7" y="197"/>
                  </a:cubicBezTo>
                  <a:cubicBezTo>
                    <a:pt x="7" y="214"/>
                    <a:pt x="7" y="214"/>
                    <a:pt x="7" y="214"/>
                  </a:cubicBezTo>
                  <a:cubicBezTo>
                    <a:pt x="1" y="207"/>
                    <a:pt x="1" y="207"/>
                    <a:pt x="1" y="207"/>
                  </a:cubicBezTo>
                  <a:cubicBezTo>
                    <a:pt x="0" y="242"/>
                    <a:pt x="0" y="242"/>
                    <a:pt x="0" y="242"/>
                  </a:cubicBezTo>
                  <a:cubicBezTo>
                    <a:pt x="3" y="242"/>
                    <a:pt x="7" y="243"/>
                    <a:pt x="11" y="243"/>
                  </a:cubicBezTo>
                  <a:cubicBezTo>
                    <a:pt x="15" y="243"/>
                    <a:pt x="19" y="242"/>
                    <a:pt x="23" y="242"/>
                  </a:cubicBezTo>
                  <a:cubicBezTo>
                    <a:pt x="22" y="222"/>
                    <a:pt x="22" y="222"/>
                    <a:pt x="22" y="222"/>
                  </a:cubicBezTo>
                  <a:cubicBezTo>
                    <a:pt x="11" y="234"/>
                    <a:pt x="11" y="234"/>
                    <a:pt x="11" y="234"/>
                  </a:cubicBezTo>
                  <a:cubicBezTo>
                    <a:pt x="11" y="217"/>
                    <a:pt x="11" y="217"/>
                    <a:pt x="11" y="217"/>
                  </a:cubicBezTo>
                  <a:cubicBezTo>
                    <a:pt x="21" y="209"/>
                    <a:pt x="21" y="209"/>
                    <a:pt x="21" y="209"/>
                  </a:cubicBezTo>
                  <a:cubicBezTo>
                    <a:pt x="21" y="196"/>
                    <a:pt x="21" y="196"/>
                    <a:pt x="21" y="196"/>
                  </a:cubicBezTo>
                  <a:cubicBezTo>
                    <a:pt x="19" y="160"/>
                    <a:pt x="19" y="160"/>
                    <a:pt x="19" y="160"/>
                  </a:cubicBezTo>
                  <a:cubicBezTo>
                    <a:pt x="11" y="169"/>
                    <a:pt x="11" y="169"/>
                    <a:pt x="11" y="169"/>
                  </a:cubicBezTo>
                  <a:cubicBezTo>
                    <a:pt x="9" y="154"/>
                    <a:pt x="9" y="154"/>
                    <a:pt x="9" y="154"/>
                  </a:cubicBezTo>
                  <a:cubicBezTo>
                    <a:pt x="18" y="147"/>
                    <a:pt x="18" y="147"/>
                    <a:pt x="18" y="147"/>
                  </a:cubicBezTo>
                  <a:cubicBezTo>
                    <a:pt x="17" y="114"/>
                    <a:pt x="17" y="114"/>
                    <a:pt x="17" y="114"/>
                  </a:cubicBezTo>
                  <a:cubicBezTo>
                    <a:pt x="11" y="121"/>
                    <a:pt x="11" y="121"/>
                    <a:pt x="11" y="121"/>
                  </a:cubicBezTo>
                  <a:cubicBezTo>
                    <a:pt x="7" y="108"/>
                    <a:pt x="7" y="108"/>
                    <a:pt x="7" y="108"/>
                  </a:cubicBezTo>
                  <a:cubicBezTo>
                    <a:pt x="16" y="102"/>
                    <a:pt x="16" y="102"/>
                    <a:pt x="16" y="102"/>
                  </a:cubicBezTo>
                  <a:cubicBezTo>
                    <a:pt x="11" y="0"/>
                    <a:pt x="11" y="0"/>
                    <a:pt x="11"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8" name="Freeform 143"/>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49" name="Freeform 144"/>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0" name="Freeform 145"/>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1" name="Freeform 146"/>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2" name="Freeform 147"/>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3" name="Freeform 148"/>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4" name="Freeform 149"/>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5" name="Freeform 150"/>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6" name="Freeform 151"/>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7" name="Freeform 152"/>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8" name="Freeform 153"/>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59" name="Freeform 154"/>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0" name="Freeform 159"/>
            <p:cNvSpPr>
              <a:spLocks/>
            </p:cNvSpPr>
            <p:nvPr userDrawn="1"/>
          </p:nvSpPr>
          <p:spPr bwMode="gray">
            <a:xfrm>
              <a:off x="10409238" y="4048254"/>
              <a:ext cx="2076448" cy="1139697"/>
            </a:xfrm>
            <a:custGeom>
              <a:avLst/>
              <a:gdLst>
                <a:gd name="connsiteX0" fmla="*/ 2076448 w 2076448"/>
                <a:gd name="connsiteY0" fmla="*/ 0 h 1139697"/>
                <a:gd name="connsiteX1" fmla="*/ 2076448 w 2076448"/>
                <a:gd name="connsiteY1" fmla="*/ 1139697 h 1139697"/>
                <a:gd name="connsiteX2" fmla="*/ 2025476 w 2076448"/>
                <a:gd name="connsiteY2" fmla="*/ 1139697 h 1139697"/>
                <a:gd name="connsiteX3" fmla="*/ 0 w 2076448"/>
                <a:gd name="connsiteY3" fmla="*/ 1139697 h 1139697"/>
                <a:gd name="connsiteX4" fmla="*/ 2011236 w 2076448"/>
                <a:gd name="connsiteY4" fmla="*/ 2027 h 113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48" h="1139697">
                  <a:moveTo>
                    <a:pt x="2076448" y="0"/>
                  </a:moveTo>
                  <a:lnTo>
                    <a:pt x="2076448" y="1139697"/>
                  </a:lnTo>
                  <a:lnTo>
                    <a:pt x="2025476" y="1139697"/>
                  </a:lnTo>
                  <a:cubicBezTo>
                    <a:pt x="1484709" y="1139697"/>
                    <a:pt x="819150" y="1139697"/>
                    <a:pt x="0" y="1139697"/>
                  </a:cubicBezTo>
                  <a:cubicBezTo>
                    <a:pt x="424349" y="499121"/>
                    <a:pt x="1161065" y="55035"/>
                    <a:pt x="2011236" y="2027"/>
                  </a:cubicBezTo>
                  <a:close/>
                </a:path>
              </a:pathLst>
            </a:custGeom>
            <a:solidFill>
              <a:srgbClr val="6AB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764"/>
            </a:p>
          </p:txBody>
        </p:sp>
        <p:sp>
          <p:nvSpPr>
            <p:cNvPr id="161" name="Freeform 227"/>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2" name="Freeform 228"/>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3" name="Freeform 229"/>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4" name="Freeform 230"/>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5" name="Freeform 231"/>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6" name="Freeform 232"/>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7" name="Freeform 233"/>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8" name="Freeform 234"/>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69" name="Freeform 235"/>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0" name="Freeform 236"/>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1" name="Freeform 237"/>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2" name="Freeform 238"/>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3" name="Freeform 239"/>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4" name="Freeform 240"/>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5" name="Freeform 241"/>
            <p:cNvSpPr>
              <a:spLocks noEditPoints="1"/>
            </p:cNvSpPr>
            <p:nvPr userDrawn="1"/>
          </p:nvSpPr>
          <p:spPr bwMode="gray">
            <a:xfrm>
              <a:off x="11352213" y="3989388"/>
              <a:ext cx="382587" cy="358775"/>
            </a:xfrm>
            <a:custGeom>
              <a:avLst/>
              <a:gdLst>
                <a:gd name="T0" fmla="*/ 63 w 114"/>
                <a:gd name="T1" fmla="*/ 11 h 114"/>
                <a:gd name="T2" fmla="*/ 33 w 114"/>
                <a:gd name="T3" fmla="*/ 24 h 114"/>
                <a:gd name="T4" fmla="*/ 0 w 114"/>
                <a:gd name="T5" fmla="*/ 114 h 114"/>
                <a:gd name="T6" fmla="*/ 45 w 114"/>
                <a:gd name="T7" fmla="*/ 91 h 114"/>
                <a:gd name="T8" fmla="*/ 25 w 114"/>
                <a:gd name="T9" fmla="*/ 68 h 114"/>
                <a:gd name="T10" fmla="*/ 51 w 114"/>
                <a:gd name="T11" fmla="*/ 88 h 114"/>
                <a:gd name="T12" fmla="*/ 60 w 114"/>
                <a:gd name="T13" fmla="*/ 84 h 114"/>
                <a:gd name="T14" fmla="*/ 61 w 114"/>
                <a:gd name="T15" fmla="*/ 59 h 114"/>
                <a:gd name="T16" fmla="*/ 47 w 114"/>
                <a:gd name="T17" fmla="*/ 38 h 114"/>
                <a:gd name="T18" fmla="*/ 62 w 114"/>
                <a:gd name="T19" fmla="*/ 47 h 114"/>
                <a:gd name="T20" fmla="*/ 63 w 114"/>
                <a:gd name="T21" fmla="*/ 11 h 114"/>
                <a:gd name="T22" fmla="*/ 83 w 114"/>
                <a:gd name="T23" fmla="*/ 0 h 114"/>
                <a:gd name="T24" fmla="*/ 66 w 114"/>
                <a:gd name="T25" fmla="*/ 10 h 114"/>
                <a:gd name="T26" fmla="*/ 69 w 114"/>
                <a:gd name="T27" fmla="*/ 69 h 114"/>
                <a:gd name="T28" fmla="*/ 89 w 114"/>
                <a:gd name="T29" fmla="*/ 54 h 114"/>
                <a:gd name="T30" fmla="*/ 69 w 114"/>
                <a:gd name="T31" fmla="*/ 79 h 114"/>
                <a:gd name="T32" fmla="*/ 69 w 114"/>
                <a:gd name="T33" fmla="*/ 80 h 114"/>
                <a:gd name="T34" fmla="*/ 114 w 114"/>
                <a:gd name="T35" fmla="*/ 62 h 114"/>
                <a:gd name="T36" fmla="*/ 83 w 114"/>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63" y="11"/>
                  </a:moveTo>
                  <a:cubicBezTo>
                    <a:pt x="54" y="16"/>
                    <a:pt x="44" y="21"/>
                    <a:pt x="33" y="24"/>
                  </a:cubicBezTo>
                  <a:cubicBezTo>
                    <a:pt x="18" y="53"/>
                    <a:pt x="2" y="88"/>
                    <a:pt x="0" y="114"/>
                  </a:cubicBezTo>
                  <a:cubicBezTo>
                    <a:pt x="15" y="106"/>
                    <a:pt x="30" y="98"/>
                    <a:pt x="45" y="91"/>
                  </a:cubicBezTo>
                  <a:cubicBezTo>
                    <a:pt x="25" y="68"/>
                    <a:pt x="25" y="68"/>
                    <a:pt x="25" y="68"/>
                  </a:cubicBezTo>
                  <a:cubicBezTo>
                    <a:pt x="51" y="88"/>
                    <a:pt x="51" y="88"/>
                    <a:pt x="51" y="88"/>
                  </a:cubicBezTo>
                  <a:cubicBezTo>
                    <a:pt x="54" y="87"/>
                    <a:pt x="57" y="85"/>
                    <a:pt x="60" y="84"/>
                  </a:cubicBezTo>
                  <a:cubicBezTo>
                    <a:pt x="61" y="59"/>
                    <a:pt x="61" y="59"/>
                    <a:pt x="61" y="59"/>
                  </a:cubicBezTo>
                  <a:cubicBezTo>
                    <a:pt x="47" y="38"/>
                    <a:pt x="47" y="38"/>
                    <a:pt x="47" y="38"/>
                  </a:cubicBezTo>
                  <a:cubicBezTo>
                    <a:pt x="62" y="47"/>
                    <a:pt x="62" y="47"/>
                    <a:pt x="62" y="47"/>
                  </a:cubicBezTo>
                  <a:cubicBezTo>
                    <a:pt x="63" y="11"/>
                    <a:pt x="63" y="11"/>
                    <a:pt x="63" y="11"/>
                  </a:cubicBezTo>
                  <a:moveTo>
                    <a:pt x="83" y="0"/>
                  </a:moveTo>
                  <a:cubicBezTo>
                    <a:pt x="77" y="4"/>
                    <a:pt x="72" y="7"/>
                    <a:pt x="66" y="10"/>
                  </a:cubicBezTo>
                  <a:cubicBezTo>
                    <a:pt x="69" y="69"/>
                    <a:pt x="69" y="69"/>
                    <a:pt x="69" y="69"/>
                  </a:cubicBezTo>
                  <a:cubicBezTo>
                    <a:pt x="89" y="54"/>
                    <a:pt x="89" y="54"/>
                    <a:pt x="89" y="54"/>
                  </a:cubicBezTo>
                  <a:cubicBezTo>
                    <a:pt x="69" y="79"/>
                    <a:pt x="69" y="79"/>
                    <a:pt x="69" y="79"/>
                  </a:cubicBezTo>
                  <a:cubicBezTo>
                    <a:pt x="69" y="80"/>
                    <a:pt x="69" y="80"/>
                    <a:pt x="69" y="80"/>
                  </a:cubicBezTo>
                  <a:cubicBezTo>
                    <a:pt x="84" y="74"/>
                    <a:pt x="99" y="68"/>
                    <a:pt x="114" y="62"/>
                  </a:cubicBezTo>
                  <a:cubicBezTo>
                    <a:pt x="105" y="40"/>
                    <a:pt x="93" y="17"/>
                    <a:pt x="83"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6" name="Freeform 242"/>
            <p:cNvSpPr>
              <a:spLocks/>
            </p:cNvSpPr>
            <p:nvPr userDrawn="1"/>
          </p:nvSpPr>
          <p:spPr bwMode="gray">
            <a:xfrm>
              <a:off x="11463338" y="3900488"/>
              <a:ext cx="166687" cy="163512"/>
            </a:xfrm>
            <a:custGeom>
              <a:avLst/>
              <a:gdLst>
                <a:gd name="T0" fmla="*/ 32 w 50"/>
                <a:gd name="T1" fmla="*/ 0 h 52"/>
                <a:gd name="T2" fmla="*/ 0 w 50"/>
                <a:gd name="T3" fmla="*/ 52 h 52"/>
                <a:gd name="T4" fmla="*/ 30 w 50"/>
                <a:gd name="T5" fmla="*/ 39 h 52"/>
                <a:gd name="T6" fmla="*/ 32 w 50"/>
                <a:gd name="T7" fmla="*/ 14 h 52"/>
                <a:gd name="T8" fmla="*/ 33 w 50"/>
                <a:gd name="T9" fmla="*/ 38 h 52"/>
                <a:gd name="T10" fmla="*/ 50 w 50"/>
                <a:gd name="T11" fmla="*/ 28 h 52"/>
                <a:gd name="T12" fmla="*/ 32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32" y="0"/>
                  </a:moveTo>
                  <a:cubicBezTo>
                    <a:pt x="32" y="0"/>
                    <a:pt x="16" y="23"/>
                    <a:pt x="0" y="52"/>
                  </a:cubicBezTo>
                  <a:cubicBezTo>
                    <a:pt x="11" y="49"/>
                    <a:pt x="21" y="44"/>
                    <a:pt x="30" y="39"/>
                  </a:cubicBezTo>
                  <a:cubicBezTo>
                    <a:pt x="32" y="14"/>
                    <a:pt x="32" y="14"/>
                    <a:pt x="32" y="14"/>
                  </a:cubicBezTo>
                  <a:cubicBezTo>
                    <a:pt x="33" y="38"/>
                    <a:pt x="33" y="38"/>
                    <a:pt x="33" y="38"/>
                  </a:cubicBezTo>
                  <a:cubicBezTo>
                    <a:pt x="39" y="35"/>
                    <a:pt x="44" y="32"/>
                    <a:pt x="50" y="28"/>
                  </a:cubicBezTo>
                  <a:cubicBezTo>
                    <a:pt x="39" y="11"/>
                    <a:pt x="32" y="0"/>
                    <a:pt x="32" y="0"/>
                  </a:cubicBezTo>
                </a:path>
              </a:pathLst>
            </a:custGeom>
            <a:solidFill>
              <a:srgbClr val="A4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7" name="Freeform 243"/>
            <p:cNvSpPr>
              <a:spLocks noEditPoints="1"/>
            </p:cNvSpPr>
            <p:nvPr userDrawn="1"/>
          </p:nvSpPr>
          <p:spPr bwMode="gray">
            <a:xfrm>
              <a:off x="11352213" y="4183063"/>
              <a:ext cx="434975" cy="381000"/>
            </a:xfrm>
            <a:custGeom>
              <a:avLst/>
              <a:gdLst>
                <a:gd name="T0" fmla="*/ 45 w 130"/>
                <a:gd name="T1" fmla="*/ 29 h 121"/>
                <a:gd name="T2" fmla="*/ 0 w 130"/>
                <a:gd name="T3" fmla="*/ 52 h 121"/>
                <a:gd name="T4" fmla="*/ 0 w 130"/>
                <a:gd name="T5" fmla="*/ 57 h 121"/>
                <a:gd name="T6" fmla="*/ 55 w 130"/>
                <a:gd name="T7" fmla="*/ 121 h 121"/>
                <a:gd name="T8" fmla="*/ 57 w 130"/>
                <a:gd name="T9" fmla="*/ 93 h 121"/>
                <a:gd name="T10" fmla="*/ 16 w 130"/>
                <a:gd name="T11" fmla="*/ 46 h 121"/>
                <a:gd name="T12" fmla="*/ 57 w 130"/>
                <a:gd name="T13" fmla="*/ 81 h 121"/>
                <a:gd name="T14" fmla="*/ 59 w 130"/>
                <a:gd name="T15" fmla="*/ 45 h 121"/>
                <a:gd name="T16" fmla="*/ 45 w 130"/>
                <a:gd name="T17" fmla="*/ 29 h 121"/>
                <a:gd name="T18" fmla="*/ 60 w 130"/>
                <a:gd name="T19" fmla="*/ 22 h 121"/>
                <a:gd name="T20" fmla="*/ 51 w 130"/>
                <a:gd name="T21" fmla="*/ 26 h 121"/>
                <a:gd name="T22" fmla="*/ 60 w 130"/>
                <a:gd name="T23" fmla="*/ 33 h 121"/>
                <a:gd name="T24" fmla="*/ 60 w 130"/>
                <a:gd name="T25" fmla="*/ 22 h 121"/>
                <a:gd name="T26" fmla="*/ 114 w 130"/>
                <a:gd name="T27" fmla="*/ 0 h 121"/>
                <a:gd name="T28" fmla="*/ 69 w 130"/>
                <a:gd name="T29" fmla="*/ 18 h 121"/>
                <a:gd name="T30" fmla="*/ 70 w 130"/>
                <a:gd name="T31" fmla="*/ 44 h 121"/>
                <a:gd name="T32" fmla="*/ 101 w 130"/>
                <a:gd name="T33" fmla="*/ 20 h 121"/>
                <a:gd name="T34" fmla="*/ 71 w 130"/>
                <a:gd name="T35" fmla="*/ 54 h 121"/>
                <a:gd name="T36" fmla="*/ 73 w 130"/>
                <a:gd name="T37" fmla="*/ 94 h 121"/>
                <a:gd name="T38" fmla="*/ 111 w 130"/>
                <a:gd name="T39" fmla="*/ 63 h 121"/>
                <a:gd name="T40" fmla="*/ 73 w 130"/>
                <a:gd name="T41" fmla="*/ 105 h 121"/>
                <a:gd name="T42" fmla="*/ 74 w 130"/>
                <a:gd name="T43" fmla="*/ 121 h 121"/>
                <a:gd name="T44" fmla="*/ 130 w 130"/>
                <a:gd name="T45" fmla="*/ 57 h 121"/>
                <a:gd name="T46" fmla="*/ 114 w 130"/>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1">
                  <a:moveTo>
                    <a:pt x="45" y="29"/>
                  </a:moveTo>
                  <a:cubicBezTo>
                    <a:pt x="30" y="36"/>
                    <a:pt x="15" y="44"/>
                    <a:pt x="0" y="52"/>
                  </a:cubicBezTo>
                  <a:cubicBezTo>
                    <a:pt x="0" y="54"/>
                    <a:pt x="0" y="55"/>
                    <a:pt x="0" y="57"/>
                  </a:cubicBezTo>
                  <a:cubicBezTo>
                    <a:pt x="0" y="90"/>
                    <a:pt x="24" y="117"/>
                    <a:pt x="55" y="121"/>
                  </a:cubicBezTo>
                  <a:cubicBezTo>
                    <a:pt x="57" y="93"/>
                    <a:pt x="57" y="93"/>
                    <a:pt x="57" y="93"/>
                  </a:cubicBezTo>
                  <a:cubicBezTo>
                    <a:pt x="16" y="46"/>
                    <a:pt x="16" y="46"/>
                    <a:pt x="16" y="46"/>
                  </a:cubicBezTo>
                  <a:cubicBezTo>
                    <a:pt x="57" y="81"/>
                    <a:pt x="57" y="81"/>
                    <a:pt x="57" y="81"/>
                  </a:cubicBezTo>
                  <a:cubicBezTo>
                    <a:pt x="59" y="45"/>
                    <a:pt x="59" y="45"/>
                    <a:pt x="59" y="45"/>
                  </a:cubicBezTo>
                  <a:cubicBezTo>
                    <a:pt x="45" y="29"/>
                    <a:pt x="45" y="29"/>
                    <a:pt x="45" y="29"/>
                  </a:cubicBezTo>
                  <a:moveTo>
                    <a:pt x="60" y="22"/>
                  </a:moveTo>
                  <a:cubicBezTo>
                    <a:pt x="57" y="23"/>
                    <a:pt x="54" y="25"/>
                    <a:pt x="51" y="26"/>
                  </a:cubicBezTo>
                  <a:cubicBezTo>
                    <a:pt x="60" y="33"/>
                    <a:pt x="60" y="33"/>
                    <a:pt x="60" y="33"/>
                  </a:cubicBezTo>
                  <a:cubicBezTo>
                    <a:pt x="60" y="22"/>
                    <a:pt x="60" y="22"/>
                    <a:pt x="60" y="22"/>
                  </a:cubicBezTo>
                  <a:moveTo>
                    <a:pt x="114" y="0"/>
                  </a:moveTo>
                  <a:cubicBezTo>
                    <a:pt x="99" y="6"/>
                    <a:pt x="84" y="12"/>
                    <a:pt x="69" y="18"/>
                  </a:cubicBezTo>
                  <a:cubicBezTo>
                    <a:pt x="70" y="44"/>
                    <a:pt x="70" y="44"/>
                    <a:pt x="70" y="44"/>
                  </a:cubicBezTo>
                  <a:cubicBezTo>
                    <a:pt x="101" y="20"/>
                    <a:pt x="101" y="20"/>
                    <a:pt x="101" y="20"/>
                  </a:cubicBezTo>
                  <a:cubicBezTo>
                    <a:pt x="71" y="54"/>
                    <a:pt x="71" y="54"/>
                    <a:pt x="71" y="54"/>
                  </a:cubicBezTo>
                  <a:cubicBezTo>
                    <a:pt x="73" y="94"/>
                    <a:pt x="73" y="94"/>
                    <a:pt x="73" y="94"/>
                  </a:cubicBezTo>
                  <a:cubicBezTo>
                    <a:pt x="111" y="63"/>
                    <a:pt x="111" y="63"/>
                    <a:pt x="111" y="63"/>
                  </a:cubicBezTo>
                  <a:cubicBezTo>
                    <a:pt x="73" y="105"/>
                    <a:pt x="73" y="105"/>
                    <a:pt x="73" y="105"/>
                  </a:cubicBezTo>
                  <a:cubicBezTo>
                    <a:pt x="74" y="121"/>
                    <a:pt x="74" y="121"/>
                    <a:pt x="74" y="121"/>
                  </a:cubicBezTo>
                  <a:cubicBezTo>
                    <a:pt x="106" y="117"/>
                    <a:pt x="130" y="90"/>
                    <a:pt x="130" y="57"/>
                  </a:cubicBezTo>
                  <a:cubicBezTo>
                    <a:pt x="130" y="41"/>
                    <a:pt x="123" y="21"/>
                    <a:pt x="114" y="0"/>
                  </a:cubicBezTo>
                </a:path>
              </a:pathLst>
            </a:custGeom>
            <a:solidFill>
              <a:srgbClr val="A1C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8" name="Freeform 244"/>
            <p:cNvSpPr>
              <a:spLocks/>
            </p:cNvSpPr>
            <p:nvPr userDrawn="1"/>
          </p:nvSpPr>
          <p:spPr bwMode="gray">
            <a:xfrm>
              <a:off x="11536363" y="3944938"/>
              <a:ext cx="63500" cy="622300"/>
            </a:xfrm>
            <a:custGeom>
              <a:avLst/>
              <a:gdLst>
                <a:gd name="T0" fmla="*/ 10 w 19"/>
                <a:gd name="T1" fmla="*/ 0 h 198"/>
                <a:gd name="T2" fmla="*/ 8 w 19"/>
                <a:gd name="T3" fmla="*/ 25 h 198"/>
                <a:gd name="T4" fmla="*/ 7 w 19"/>
                <a:gd name="T5" fmla="*/ 61 h 198"/>
                <a:gd name="T6" fmla="*/ 11 w 19"/>
                <a:gd name="T7" fmla="*/ 64 h 198"/>
                <a:gd name="T8" fmla="*/ 7 w 19"/>
                <a:gd name="T9" fmla="*/ 73 h 198"/>
                <a:gd name="T10" fmla="*/ 6 w 19"/>
                <a:gd name="T11" fmla="*/ 73 h 198"/>
                <a:gd name="T12" fmla="*/ 5 w 19"/>
                <a:gd name="T13" fmla="*/ 98 h 198"/>
                <a:gd name="T14" fmla="*/ 5 w 19"/>
                <a:gd name="T15" fmla="*/ 109 h 198"/>
                <a:gd name="T16" fmla="*/ 8 w 19"/>
                <a:gd name="T17" fmla="*/ 111 h 198"/>
                <a:gd name="T18" fmla="*/ 7 w 19"/>
                <a:gd name="T19" fmla="*/ 124 h 198"/>
                <a:gd name="T20" fmla="*/ 4 w 19"/>
                <a:gd name="T21" fmla="*/ 121 h 198"/>
                <a:gd name="T22" fmla="*/ 2 w 19"/>
                <a:gd name="T23" fmla="*/ 157 h 198"/>
                <a:gd name="T24" fmla="*/ 7 w 19"/>
                <a:gd name="T25" fmla="*/ 160 h 198"/>
                <a:gd name="T26" fmla="*/ 7 w 19"/>
                <a:gd name="T27" fmla="*/ 174 h 198"/>
                <a:gd name="T28" fmla="*/ 2 w 19"/>
                <a:gd name="T29" fmla="*/ 169 h 198"/>
                <a:gd name="T30" fmla="*/ 0 w 19"/>
                <a:gd name="T31" fmla="*/ 197 h 198"/>
                <a:gd name="T32" fmla="*/ 10 w 19"/>
                <a:gd name="T33" fmla="*/ 198 h 198"/>
                <a:gd name="T34" fmla="*/ 19 w 19"/>
                <a:gd name="T35" fmla="*/ 197 h 198"/>
                <a:gd name="T36" fmla="*/ 18 w 19"/>
                <a:gd name="T37" fmla="*/ 181 h 198"/>
                <a:gd name="T38" fmla="*/ 10 w 19"/>
                <a:gd name="T39" fmla="*/ 191 h 198"/>
                <a:gd name="T40" fmla="*/ 10 w 19"/>
                <a:gd name="T41" fmla="*/ 177 h 198"/>
                <a:gd name="T42" fmla="*/ 18 w 19"/>
                <a:gd name="T43" fmla="*/ 170 h 198"/>
                <a:gd name="T44" fmla="*/ 16 w 19"/>
                <a:gd name="T45" fmla="*/ 130 h 198"/>
                <a:gd name="T46" fmla="*/ 10 w 19"/>
                <a:gd name="T47" fmla="*/ 138 h 198"/>
                <a:gd name="T48" fmla="*/ 8 w 19"/>
                <a:gd name="T49" fmla="*/ 125 h 198"/>
                <a:gd name="T50" fmla="*/ 15 w 19"/>
                <a:gd name="T51" fmla="*/ 120 h 198"/>
                <a:gd name="T52" fmla="*/ 14 w 19"/>
                <a:gd name="T53" fmla="*/ 94 h 198"/>
                <a:gd name="T54" fmla="*/ 14 w 19"/>
                <a:gd name="T55" fmla="*/ 93 h 198"/>
                <a:gd name="T56" fmla="*/ 10 w 19"/>
                <a:gd name="T57" fmla="*/ 99 h 198"/>
                <a:gd name="T58" fmla="*/ 7 w 19"/>
                <a:gd name="T59" fmla="*/ 88 h 198"/>
                <a:gd name="T60" fmla="*/ 14 w 19"/>
                <a:gd name="T61" fmla="*/ 83 h 198"/>
                <a:gd name="T62" fmla="*/ 11 w 19"/>
                <a:gd name="T63" fmla="*/ 24 h 198"/>
                <a:gd name="T64" fmla="*/ 10 w 19"/>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8">
                  <a:moveTo>
                    <a:pt x="10" y="0"/>
                  </a:moveTo>
                  <a:cubicBezTo>
                    <a:pt x="8" y="25"/>
                    <a:pt x="8" y="25"/>
                    <a:pt x="8" y="25"/>
                  </a:cubicBezTo>
                  <a:cubicBezTo>
                    <a:pt x="7" y="61"/>
                    <a:pt x="7" y="61"/>
                    <a:pt x="7" y="61"/>
                  </a:cubicBezTo>
                  <a:cubicBezTo>
                    <a:pt x="11" y="64"/>
                    <a:pt x="11" y="64"/>
                    <a:pt x="11" y="64"/>
                  </a:cubicBezTo>
                  <a:cubicBezTo>
                    <a:pt x="7" y="73"/>
                    <a:pt x="7" y="73"/>
                    <a:pt x="7" y="73"/>
                  </a:cubicBezTo>
                  <a:cubicBezTo>
                    <a:pt x="6" y="73"/>
                    <a:pt x="6" y="73"/>
                    <a:pt x="6" y="73"/>
                  </a:cubicBezTo>
                  <a:cubicBezTo>
                    <a:pt x="5" y="98"/>
                    <a:pt x="5" y="98"/>
                    <a:pt x="5" y="98"/>
                  </a:cubicBezTo>
                  <a:cubicBezTo>
                    <a:pt x="5" y="109"/>
                    <a:pt x="5" y="109"/>
                    <a:pt x="5" y="109"/>
                  </a:cubicBezTo>
                  <a:cubicBezTo>
                    <a:pt x="8" y="111"/>
                    <a:pt x="8" y="111"/>
                    <a:pt x="8" y="111"/>
                  </a:cubicBezTo>
                  <a:cubicBezTo>
                    <a:pt x="7" y="124"/>
                    <a:pt x="7" y="124"/>
                    <a:pt x="7" y="124"/>
                  </a:cubicBezTo>
                  <a:cubicBezTo>
                    <a:pt x="4" y="121"/>
                    <a:pt x="4" y="121"/>
                    <a:pt x="4" y="121"/>
                  </a:cubicBezTo>
                  <a:cubicBezTo>
                    <a:pt x="2" y="157"/>
                    <a:pt x="2" y="157"/>
                    <a:pt x="2" y="157"/>
                  </a:cubicBezTo>
                  <a:cubicBezTo>
                    <a:pt x="7" y="160"/>
                    <a:pt x="7" y="160"/>
                    <a:pt x="7" y="160"/>
                  </a:cubicBezTo>
                  <a:cubicBezTo>
                    <a:pt x="7" y="174"/>
                    <a:pt x="7" y="174"/>
                    <a:pt x="7" y="174"/>
                  </a:cubicBezTo>
                  <a:cubicBezTo>
                    <a:pt x="2" y="169"/>
                    <a:pt x="2" y="169"/>
                    <a:pt x="2" y="169"/>
                  </a:cubicBezTo>
                  <a:cubicBezTo>
                    <a:pt x="0" y="197"/>
                    <a:pt x="0" y="197"/>
                    <a:pt x="0" y="197"/>
                  </a:cubicBezTo>
                  <a:cubicBezTo>
                    <a:pt x="3" y="198"/>
                    <a:pt x="7" y="198"/>
                    <a:pt x="10" y="198"/>
                  </a:cubicBezTo>
                  <a:cubicBezTo>
                    <a:pt x="13" y="198"/>
                    <a:pt x="16" y="198"/>
                    <a:pt x="19" y="197"/>
                  </a:cubicBezTo>
                  <a:cubicBezTo>
                    <a:pt x="18" y="181"/>
                    <a:pt x="18" y="181"/>
                    <a:pt x="18" y="181"/>
                  </a:cubicBezTo>
                  <a:cubicBezTo>
                    <a:pt x="10" y="191"/>
                    <a:pt x="10" y="191"/>
                    <a:pt x="10" y="191"/>
                  </a:cubicBezTo>
                  <a:cubicBezTo>
                    <a:pt x="10" y="177"/>
                    <a:pt x="10" y="177"/>
                    <a:pt x="10" y="177"/>
                  </a:cubicBezTo>
                  <a:cubicBezTo>
                    <a:pt x="18" y="170"/>
                    <a:pt x="18" y="170"/>
                    <a:pt x="18" y="170"/>
                  </a:cubicBezTo>
                  <a:cubicBezTo>
                    <a:pt x="16" y="130"/>
                    <a:pt x="16" y="130"/>
                    <a:pt x="16" y="130"/>
                  </a:cubicBezTo>
                  <a:cubicBezTo>
                    <a:pt x="10" y="138"/>
                    <a:pt x="10" y="138"/>
                    <a:pt x="10" y="138"/>
                  </a:cubicBezTo>
                  <a:cubicBezTo>
                    <a:pt x="8" y="125"/>
                    <a:pt x="8" y="125"/>
                    <a:pt x="8" y="125"/>
                  </a:cubicBezTo>
                  <a:cubicBezTo>
                    <a:pt x="15" y="120"/>
                    <a:pt x="15" y="120"/>
                    <a:pt x="15" y="120"/>
                  </a:cubicBezTo>
                  <a:cubicBezTo>
                    <a:pt x="14" y="94"/>
                    <a:pt x="14" y="94"/>
                    <a:pt x="14" y="94"/>
                  </a:cubicBezTo>
                  <a:cubicBezTo>
                    <a:pt x="14" y="93"/>
                    <a:pt x="14" y="93"/>
                    <a:pt x="14" y="93"/>
                  </a:cubicBezTo>
                  <a:cubicBezTo>
                    <a:pt x="10" y="99"/>
                    <a:pt x="10" y="99"/>
                    <a:pt x="10" y="99"/>
                  </a:cubicBezTo>
                  <a:cubicBezTo>
                    <a:pt x="7" y="88"/>
                    <a:pt x="7" y="88"/>
                    <a:pt x="7" y="88"/>
                  </a:cubicBezTo>
                  <a:cubicBezTo>
                    <a:pt x="14" y="83"/>
                    <a:pt x="14" y="83"/>
                    <a:pt x="14" y="83"/>
                  </a:cubicBezTo>
                  <a:cubicBezTo>
                    <a:pt x="11" y="24"/>
                    <a:pt x="11" y="24"/>
                    <a:pt x="11" y="24"/>
                  </a:cubicBezTo>
                  <a:cubicBezTo>
                    <a:pt x="10" y="0"/>
                    <a:pt x="10" y="0"/>
                    <a:pt x="10"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79" name="Freeform 245"/>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0" name="Freeform 246"/>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1" name="Freeform 247"/>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2" name="Freeform 248"/>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3" name="Freeform 249"/>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4" name="Freeform 250"/>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5" name="Freeform 251"/>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6" name="Freeform 252"/>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7" name="Freeform 253"/>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8" name="Freeform 254"/>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89" name="Freeform 255"/>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0" name="Freeform 256"/>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1" name="Rectangle 257"/>
            <p:cNvSpPr>
              <a:spLocks noChangeArrowheads="1"/>
            </p:cNvSpPr>
            <p:nvPr userDrawn="1"/>
          </p:nvSpPr>
          <p:spPr bwMode="gray">
            <a:xfrm>
              <a:off x="103901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2" name="Rectangle 258"/>
            <p:cNvSpPr>
              <a:spLocks noChangeArrowheads="1"/>
            </p:cNvSpPr>
            <p:nvPr userDrawn="1"/>
          </p:nvSpPr>
          <p:spPr bwMode="gray">
            <a:xfrm>
              <a:off x="103901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3" name="Rectangle 259"/>
            <p:cNvSpPr>
              <a:spLocks noChangeArrowheads="1"/>
            </p:cNvSpPr>
            <p:nvPr userDrawn="1"/>
          </p:nvSpPr>
          <p:spPr bwMode="gray">
            <a:xfrm>
              <a:off x="10390188"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4" name="Rectangle 260"/>
            <p:cNvSpPr>
              <a:spLocks noChangeArrowheads="1"/>
            </p:cNvSpPr>
            <p:nvPr userDrawn="1"/>
          </p:nvSpPr>
          <p:spPr bwMode="gray">
            <a:xfrm>
              <a:off x="10463213"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5" name="Rectangle 261"/>
            <p:cNvSpPr>
              <a:spLocks noChangeArrowheads="1"/>
            </p:cNvSpPr>
            <p:nvPr userDrawn="1"/>
          </p:nvSpPr>
          <p:spPr bwMode="gray">
            <a:xfrm>
              <a:off x="11355388"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6" name="Rectangle 262"/>
            <p:cNvSpPr>
              <a:spLocks noChangeArrowheads="1"/>
            </p:cNvSpPr>
            <p:nvPr userDrawn="1"/>
          </p:nvSpPr>
          <p:spPr bwMode="gray">
            <a:xfrm>
              <a:off x="11428413"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7" name="Rectangle 263"/>
            <p:cNvSpPr>
              <a:spLocks noChangeArrowheads="1"/>
            </p:cNvSpPr>
            <p:nvPr userDrawn="1"/>
          </p:nvSpPr>
          <p:spPr bwMode="gray">
            <a:xfrm>
              <a:off x="103901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8" name="Rectangle 264"/>
            <p:cNvSpPr>
              <a:spLocks noChangeArrowheads="1"/>
            </p:cNvSpPr>
            <p:nvPr userDrawn="1"/>
          </p:nvSpPr>
          <p:spPr bwMode="gray">
            <a:xfrm>
              <a:off x="36464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199" name="Rectangle 265"/>
            <p:cNvSpPr>
              <a:spLocks noChangeArrowheads="1"/>
            </p:cNvSpPr>
            <p:nvPr userDrawn="1"/>
          </p:nvSpPr>
          <p:spPr bwMode="gray">
            <a:xfrm>
              <a:off x="36464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0" name="Rectangle 266"/>
            <p:cNvSpPr>
              <a:spLocks noChangeArrowheads="1"/>
            </p:cNvSpPr>
            <p:nvPr userDrawn="1"/>
          </p:nvSpPr>
          <p:spPr bwMode="gray">
            <a:xfrm>
              <a:off x="3646488"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1" name="Rectangle 267"/>
            <p:cNvSpPr>
              <a:spLocks noChangeArrowheads="1"/>
            </p:cNvSpPr>
            <p:nvPr userDrawn="1"/>
          </p:nvSpPr>
          <p:spPr bwMode="gray">
            <a:xfrm>
              <a:off x="3724275"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2" name="Rectangle 268"/>
            <p:cNvSpPr>
              <a:spLocks noChangeArrowheads="1"/>
            </p:cNvSpPr>
            <p:nvPr userDrawn="1"/>
          </p:nvSpPr>
          <p:spPr bwMode="gray">
            <a:xfrm>
              <a:off x="4611688"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3" name="Rectangle 269"/>
            <p:cNvSpPr>
              <a:spLocks noChangeArrowheads="1"/>
            </p:cNvSpPr>
            <p:nvPr userDrawn="1"/>
          </p:nvSpPr>
          <p:spPr bwMode="gray">
            <a:xfrm>
              <a:off x="4689475"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4" name="Rectangle 270"/>
            <p:cNvSpPr>
              <a:spLocks noChangeArrowheads="1"/>
            </p:cNvSpPr>
            <p:nvPr userDrawn="1"/>
          </p:nvSpPr>
          <p:spPr bwMode="gray">
            <a:xfrm>
              <a:off x="36464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5" name="Oval 271"/>
            <p:cNvSpPr>
              <a:spLocks noChangeArrowheads="1"/>
            </p:cNvSpPr>
            <p:nvPr userDrawn="1"/>
          </p:nvSpPr>
          <p:spPr bwMode="gray">
            <a:xfrm>
              <a:off x="10329863" y="4186238"/>
              <a:ext cx="100012"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6" name="Freeform 272"/>
            <p:cNvSpPr>
              <a:spLocks noEditPoints="1"/>
            </p:cNvSpPr>
            <p:nvPr userDrawn="1"/>
          </p:nvSpPr>
          <p:spPr bwMode="gray">
            <a:xfrm>
              <a:off x="10149660" y="3871912"/>
              <a:ext cx="298450" cy="1312862"/>
            </a:xfrm>
            <a:custGeom>
              <a:avLst/>
              <a:gdLst>
                <a:gd name="T0" fmla="*/ 9 w 89"/>
                <a:gd name="T1" fmla="*/ 29 h 417"/>
                <a:gd name="T2" fmla="*/ 67 w 89"/>
                <a:gd name="T3" fmla="*/ 29 h 417"/>
                <a:gd name="T4" fmla="*/ 56 w 89"/>
                <a:gd name="T5" fmla="*/ 53 h 417"/>
                <a:gd name="T6" fmla="*/ 38 w 89"/>
                <a:gd name="T7" fmla="*/ 12 h 417"/>
                <a:gd name="T8" fmla="*/ 86 w 89"/>
                <a:gd name="T9" fmla="*/ 106 h 417"/>
                <a:gd name="T10" fmla="*/ 84 w 89"/>
                <a:gd name="T11" fmla="*/ 103 h 417"/>
                <a:gd name="T12" fmla="*/ 72 w 89"/>
                <a:gd name="T13" fmla="*/ 79 h 417"/>
                <a:gd name="T14" fmla="*/ 77 w 89"/>
                <a:gd name="T15" fmla="*/ 77 h 417"/>
                <a:gd name="T16" fmla="*/ 72 w 89"/>
                <a:gd name="T17" fmla="*/ 74 h 417"/>
                <a:gd name="T18" fmla="*/ 68 w 89"/>
                <a:gd name="T19" fmla="*/ 57 h 417"/>
                <a:gd name="T20" fmla="*/ 50 w 89"/>
                <a:gd name="T21" fmla="*/ 61 h 417"/>
                <a:gd name="T22" fmla="*/ 48 w 89"/>
                <a:gd name="T23" fmla="*/ 74 h 417"/>
                <a:gd name="T24" fmla="*/ 48 w 89"/>
                <a:gd name="T25" fmla="*/ 79 h 417"/>
                <a:gd name="T26" fmla="*/ 50 w 89"/>
                <a:gd name="T27" fmla="*/ 84 h 417"/>
                <a:gd name="T28" fmla="*/ 39 w 89"/>
                <a:gd name="T29" fmla="*/ 106 h 417"/>
                <a:gd name="T30" fmla="*/ 34 w 89"/>
                <a:gd name="T31" fmla="*/ 108 h 417"/>
                <a:gd name="T32" fmla="*/ 86 w 89"/>
                <a:gd name="T33" fmla="*/ 111 h 417"/>
                <a:gd name="T34" fmla="*/ 86 w 89"/>
                <a:gd name="T35" fmla="*/ 106 h 417"/>
                <a:gd name="T36" fmla="*/ 26 w 89"/>
                <a:gd name="T37" fmla="*/ 164 h 417"/>
                <a:gd name="T38" fmla="*/ 20 w 89"/>
                <a:gd name="T39" fmla="*/ 152 h 417"/>
                <a:gd name="T40" fmla="*/ 9 w 89"/>
                <a:gd name="T41" fmla="*/ 33 h 417"/>
                <a:gd name="T42" fmla="*/ 3 w 89"/>
                <a:gd name="T43" fmla="*/ 162 h 417"/>
                <a:gd name="T44" fmla="*/ 1 w 89"/>
                <a:gd name="T45" fmla="*/ 164 h 417"/>
                <a:gd name="T46" fmla="*/ 0 w 89"/>
                <a:gd name="T47" fmla="*/ 165 h 417"/>
                <a:gd name="T48" fmla="*/ 1 w 89"/>
                <a:gd name="T49" fmla="*/ 166 h 417"/>
                <a:gd name="T50" fmla="*/ 2 w 89"/>
                <a:gd name="T51" fmla="*/ 168 h 417"/>
                <a:gd name="T52" fmla="*/ 9 w 89"/>
                <a:gd name="T53" fmla="*/ 347 h 417"/>
                <a:gd name="T54" fmla="*/ 0 w 89"/>
                <a:gd name="T55" fmla="*/ 417 h 417"/>
                <a:gd name="T56" fmla="*/ 20 w 89"/>
                <a:gd name="T57" fmla="*/ 417 h 417"/>
                <a:gd name="T58" fmla="*/ 29 w 89"/>
                <a:gd name="T59" fmla="*/ 347 h 417"/>
                <a:gd name="T60" fmla="*/ 20 w 89"/>
                <a:gd name="T61" fmla="*/ 177 h 417"/>
                <a:gd name="T62" fmla="*/ 26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0"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8" y="12"/>
                    <a:pt x="20" y="20"/>
                    <a:pt x="20" y="29"/>
                  </a:cubicBezTo>
                  <a:close/>
                  <a:moveTo>
                    <a:pt x="86" y="106"/>
                  </a:moveTo>
                  <a:cubicBezTo>
                    <a:pt x="84" y="106"/>
                    <a:pt x="84" y="106"/>
                    <a:pt x="84" y="106"/>
                  </a:cubicBezTo>
                  <a:cubicBezTo>
                    <a:pt x="84" y="103"/>
                    <a:pt x="84" y="103"/>
                    <a:pt x="84" y="103"/>
                  </a:cubicBezTo>
                  <a:cubicBezTo>
                    <a:pt x="77" y="100"/>
                    <a:pt x="72" y="93"/>
                    <a:pt x="72" y="84"/>
                  </a:cubicBezTo>
                  <a:cubicBezTo>
                    <a:pt x="72" y="79"/>
                    <a:pt x="72" y="79"/>
                    <a:pt x="72" y="79"/>
                  </a:cubicBezTo>
                  <a:cubicBezTo>
                    <a:pt x="75" y="79"/>
                    <a:pt x="75" y="79"/>
                    <a:pt x="75" y="79"/>
                  </a:cubicBezTo>
                  <a:cubicBezTo>
                    <a:pt x="76" y="79"/>
                    <a:pt x="77" y="78"/>
                    <a:pt x="77" y="77"/>
                  </a:cubicBezTo>
                  <a:cubicBezTo>
                    <a:pt x="77" y="75"/>
                    <a:pt x="76" y="74"/>
                    <a:pt x="75" y="74"/>
                  </a:cubicBezTo>
                  <a:cubicBezTo>
                    <a:pt x="72" y="74"/>
                    <a:pt x="72" y="74"/>
                    <a:pt x="72" y="74"/>
                  </a:cubicBezTo>
                  <a:cubicBezTo>
                    <a:pt x="72" y="61"/>
                    <a:pt x="72" y="61"/>
                    <a:pt x="72" y="61"/>
                  </a:cubicBezTo>
                  <a:cubicBezTo>
                    <a:pt x="72" y="59"/>
                    <a:pt x="70" y="57"/>
                    <a:pt x="68" y="57"/>
                  </a:cubicBezTo>
                  <a:cubicBezTo>
                    <a:pt x="54" y="57"/>
                    <a:pt x="54" y="57"/>
                    <a:pt x="54" y="57"/>
                  </a:cubicBezTo>
                  <a:cubicBezTo>
                    <a:pt x="52" y="57"/>
                    <a:pt x="50" y="59"/>
                    <a:pt x="50" y="61"/>
                  </a:cubicBezTo>
                  <a:cubicBezTo>
                    <a:pt x="50" y="74"/>
                    <a:pt x="50" y="74"/>
                    <a:pt x="50" y="74"/>
                  </a:cubicBezTo>
                  <a:cubicBezTo>
                    <a:pt x="48" y="74"/>
                    <a:pt x="48" y="74"/>
                    <a:pt x="48" y="74"/>
                  </a:cubicBezTo>
                  <a:cubicBezTo>
                    <a:pt x="46" y="74"/>
                    <a:pt x="45" y="75"/>
                    <a:pt x="45" y="77"/>
                  </a:cubicBezTo>
                  <a:cubicBezTo>
                    <a:pt x="45" y="78"/>
                    <a:pt x="46" y="79"/>
                    <a:pt x="48" y="79"/>
                  </a:cubicBezTo>
                  <a:cubicBezTo>
                    <a:pt x="50" y="79"/>
                    <a:pt x="50" y="79"/>
                    <a:pt x="50" y="79"/>
                  </a:cubicBezTo>
                  <a:cubicBezTo>
                    <a:pt x="50" y="84"/>
                    <a:pt x="50" y="84"/>
                    <a:pt x="50" y="84"/>
                  </a:cubicBezTo>
                  <a:cubicBezTo>
                    <a:pt x="50" y="92"/>
                    <a:pt x="46" y="99"/>
                    <a:pt x="39" y="103"/>
                  </a:cubicBezTo>
                  <a:cubicBezTo>
                    <a:pt x="39" y="106"/>
                    <a:pt x="39" y="106"/>
                    <a:pt x="39" y="106"/>
                  </a:cubicBezTo>
                  <a:cubicBezTo>
                    <a:pt x="36" y="106"/>
                    <a:pt x="36" y="106"/>
                    <a:pt x="36" y="106"/>
                  </a:cubicBezTo>
                  <a:cubicBezTo>
                    <a:pt x="35" y="106"/>
                    <a:pt x="34" y="107"/>
                    <a:pt x="34" y="108"/>
                  </a:cubicBezTo>
                  <a:cubicBezTo>
                    <a:pt x="34" y="110"/>
                    <a:pt x="35" y="111"/>
                    <a:pt x="36" y="111"/>
                  </a:cubicBezTo>
                  <a:cubicBezTo>
                    <a:pt x="86" y="111"/>
                    <a:pt x="86" y="111"/>
                    <a:pt x="86" y="111"/>
                  </a:cubicBezTo>
                  <a:cubicBezTo>
                    <a:pt x="88" y="111"/>
                    <a:pt x="89" y="110"/>
                    <a:pt x="89" y="108"/>
                  </a:cubicBezTo>
                  <a:cubicBezTo>
                    <a:pt x="89" y="107"/>
                    <a:pt x="88" y="106"/>
                    <a:pt x="86" y="106"/>
                  </a:cubicBezTo>
                  <a:close/>
                  <a:moveTo>
                    <a:pt x="27" y="164"/>
                  </a:moveTo>
                  <a:cubicBezTo>
                    <a:pt x="26" y="164"/>
                    <a:pt x="26" y="164"/>
                    <a:pt x="26" y="164"/>
                  </a:cubicBezTo>
                  <a:cubicBezTo>
                    <a:pt x="26" y="162"/>
                    <a:pt x="26" y="162"/>
                    <a:pt x="26" y="162"/>
                  </a:cubicBezTo>
                  <a:cubicBezTo>
                    <a:pt x="22" y="160"/>
                    <a:pt x="20" y="157"/>
                    <a:pt x="20" y="152"/>
                  </a:cubicBezTo>
                  <a:cubicBezTo>
                    <a:pt x="20" y="33"/>
                    <a:pt x="20" y="33"/>
                    <a:pt x="20" y="33"/>
                  </a:cubicBezTo>
                  <a:cubicBezTo>
                    <a:pt x="9" y="33"/>
                    <a:pt x="9" y="33"/>
                    <a:pt x="9" y="33"/>
                  </a:cubicBezTo>
                  <a:cubicBezTo>
                    <a:pt x="9" y="153"/>
                    <a:pt x="9" y="153"/>
                    <a:pt x="9" y="153"/>
                  </a:cubicBezTo>
                  <a:cubicBezTo>
                    <a:pt x="8" y="157"/>
                    <a:pt x="6" y="160"/>
                    <a:pt x="3" y="162"/>
                  </a:cubicBezTo>
                  <a:cubicBezTo>
                    <a:pt x="3" y="164"/>
                    <a:pt x="3" y="164"/>
                    <a:pt x="3" y="164"/>
                  </a:cubicBezTo>
                  <a:cubicBezTo>
                    <a:pt x="1" y="164"/>
                    <a:pt x="1" y="164"/>
                    <a:pt x="1" y="164"/>
                  </a:cubicBezTo>
                  <a:cubicBezTo>
                    <a:pt x="0" y="164"/>
                    <a:pt x="0" y="164"/>
                    <a:pt x="0" y="165"/>
                  </a:cubicBezTo>
                  <a:cubicBezTo>
                    <a:pt x="0" y="165"/>
                    <a:pt x="0" y="165"/>
                    <a:pt x="0" y="165"/>
                  </a:cubicBezTo>
                  <a:cubicBezTo>
                    <a:pt x="0" y="165"/>
                    <a:pt x="0" y="165"/>
                    <a:pt x="0" y="165"/>
                  </a:cubicBezTo>
                  <a:cubicBezTo>
                    <a:pt x="0" y="166"/>
                    <a:pt x="0" y="166"/>
                    <a:pt x="1" y="166"/>
                  </a:cubicBezTo>
                  <a:cubicBezTo>
                    <a:pt x="2" y="166"/>
                    <a:pt x="2" y="166"/>
                    <a:pt x="2" y="166"/>
                  </a:cubicBezTo>
                  <a:cubicBezTo>
                    <a:pt x="2" y="168"/>
                    <a:pt x="2" y="168"/>
                    <a:pt x="2" y="168"/>
                  </a:cubicBezTo>
                  <a:cubicBezTo>
                    <a:pt x="6" y="169"/>
                    <a:pt x="8"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0" y="417"/>
                    <a:pt x="20" y="417"/>
                    <a:pt x="20" y="417"/>
                  </a:cubicBezTo>
                  <a:cubicBezTo>
                    <a:pt x="29" y="417"/>
                    <a:pt x="29" y="417"/>
                    <a:pt x="29" y="417"/>
                  </a:cubicBezTo>
                  <a:cubicBezTo>
                    <a:pt x="29" y="347"/>
                    <a:pt x="29" y="347"/>
                    <a:pt x="29" y="347"/>
                  </a:cubicBezTo>
                  <a:cubicBezTo>
                    <a:pt x="20" y="347"/>
                    <a:pt x="20" y="347"/>
                    <a:pt x="20" y="347"/>
                  </a:cubicBezTo>
                  <a:cubicBezTo>
                    <a:pt x="20" y="177"/>
                    <a:pt x="20" y="177"/>
                    <a:pt x="20" y="177"/>
                  </a:cubicBezTo>
                  <a:cubicBezTo>
                    <a:pt x="20" y="173"/>
                    <a:pt x="22" y="170"/>
                    <a:pt x="26" y="168"/>
                  </a:cubicBezTo>
                  <a:cubicBezTo>
                    <a:pt x="26" y="166"/>
                    <a:pt x="26" y="166"/>
                    <a:pt x="26" y="166"/>
                  </a:cubicBezTo>
                  <a:cubicBezTo>
                    <a:pt x="27" y="166"/>
                    <a:pt x="27" y="166"/>
                    <a:pt x="27" y="166"/>
                  </a:cubicBezTo>
                  <a:cubicBezTo>
                    <a:pt x="28" y="166"/>
                    <a:pt x="29" y="166"/>
                    <a:pt x="29" y="165"/>
                  </a:cubicBezTo>
                  <a:cubicBezTo>
                    <a:pt x="29" y="165"/>
                    <a:pt x="29" y="165"/>
                    <a:pt x="29" y="165"/>
                  </a:cubicBezTo>
                  <a:cubicBezTo>
                    <a:pt x="29" y="165"/>
                    <a:pt x="29" y="165"/>
                    <a:pt x="29" y="165"/>
                  </a:cubicBezTo>
                  <a:cubicBezTo>
                    <a:pt x="29" y="164"/>
                    <a:pt x="28" y="164"/>
                    <a:pt x="27"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7" name="Oval 273"/>
            <p:cNvSpPr>
              <a:spLocks noChangeArrowheads="1"/>
            </p:cNvSpPr>
            <p:nvPr userDrawn="1"/>
          </p:nvSpPr>
          <p:spPr bwMode="gray">
            <a:xfrm flipH="1">
              <a:off x="4837113" y="4186238"/>
              <a:ext cx="96837"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8" name="Freeform 274"/>
            <p:cNvSpPr>
              <a:spLocks noEditPoints="1"/>
            </p:cNvSpPr>
            <p:nvPr userDrawn="1"/>
          </p:nvSpPr>
          <p:spPr bwMode="gray">
            <a:xfrm flipH="1">
              <a:off x="4792662" y="3884613"/>
              <a:ext cx="298450" cy="1312862"/>
            </a:xfrm>
            <a:custGeom>
              <a:avLst/>
              <a:gdLst>
                <a:gd name="T0" fmla="*/ 9 w 89"/>
                <a:gd name="T1" fmla="*/ 29 h 417"/>
                <a:gd name="T2" fmla="*/ 67 w 89"/>
                <a:gd name="T3" fmla="*/ 29 h 417"/>
                <a:gd name="T4" fmla="*/ 56 w 89"/>
                <a:gd name="T5" fmla="*/ 53 h 417"/>
                <a:gd name="T6" fmla="*/ 38 w 89"/>
                <a:gd name="T7" fmla="*/ 12 h 417"/>
                <a:gd name="T8" fmla="*/ 87 w 89"/>
                <a:gd name="T9" fmla="*/ 106 h 417"/>
                <a:gd name="T10" fmla="*/ 85 w 89"/>
                <a:gd name="T11" fmla="*/ 103 h 417"/>
                <a:gd name="T12" fmla="*/ 73 w 89"/>
                <a:gd name="T13" fmla="*/ 79 h 417"/>
                <a:gd name="T14" fmla="*/ 78 w 89"/>
                <a:gd name="T15" fmla="*/ 77 h 417"/>
                <a:gd name="T16" fmla="*/ 73 w 89"/>
                <a:gd name="T17" fmla="*/ 74 h 417"/>
                <a:gd name="T18" fmla="*/ 69 w 89"/>
                <a:gd name="T19" fmla="*/ 57 h 417"/>
                <a:gd name="T20" fmla="*/ 51 w 89"/>
                <a:gd name="T21" fmla="*/ 61 h 417"/>
                <a:gd name="T22" fmla="*/ 48 w 89"/>
                <a:gd name="T23" fmla="*/ 74 h 417"/>
                <a:gd name="T24" fmla="*/ 48 w 89"/>
                <a:gd name="T25" fmla="*/ 79 h 417"/>
                <a:gd name="T26" fmla="*/ 51 w 89"/>
                <a:gd name="T27" fmla="*/ 84 h 417"/>
                <a:gd name="T28" fmla="*/ 40 w 89"/>
                <a:gd name="T29" fmla="*/ 106 h 417"/>
                <a:gd name="T30" fmla="*/ 34 w 89"/>
                <a:gd name="T31" fmla="*/ 108 h 417"/>
                <a:gd name="T32" fmla="*/ 87 w 89"/>
                <a:gd name="T33" fmla="*/ 111 h 417"/>
                <a:gd name="T34" fmla="*/ 87 w 89"/>
                <a:gd name="T35" fmla="*/ 106 h 417"/>
                <a:gd name="T36" fmla="*/ 27 w 89"/>
                <a:gd name="T37" fmla="*/ 164 h 417"/>
                <a:gd name="T38" fmla="*/ 21 w 89"/>
                <a:gd name="T39" fmla="*/ 152 h 417"/>
                <a:gd name="T40" fmla="*/ 9 w 89"/>
                <a:gd name="T41" fmla="*/ 33 h 417"/>
                <a:gd name="T42" fmla="*/ 3 w 89"/>
                <a:gd name="T43" fmla="*/ 162 h 417"/>
                <a:gd name="T44" fmla="*/ 2 w 89"/>
                <a:gd name="T45" fmla="*/ 164 h 417"/>
                <a:gd name="T46" fmla="*/ 1 w 89"/>
                <a:gd name="T47" fmla="*/ 165 h 417"/>
                <a:gd name="T48" fmla="*/ 2 w 89"/>
                <a:gd name="T49" fmla="*/ 166 h 417"/>
                <a:gd name="T50" fmla="*/ 3 w 89"/>
                <a:gd name="T51" fmla="*/ 168 h 417"/>
                <a:gd name="T52" fmla="*/ 9 w 89"/>
                <a:gd name="T53" fmla="*/ 347 h 417"/>
                <a:gd name="T54" fmla="*/ 0 w 89"/>
                <a:gd name="T55" fmla="*/ 417 h 417"/>
                <a:gd name="T56" fmla="*/ 21 w 89"/>
                <a:gd name="T57" fmla="*/ 417 h 417"/>
                <a:gd name="T58" fmla="*/ 29 w 89"/>
                <a:gd name="T59" fmla="*/ 347 h 417"/>
                <a:gd name="T60" fmla="*/ 21 w 89"/>
                <a:gd name="T61" fmla="*/ 177 h 417"/>
                <a:gd name="T62" fmla="*/ 27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1"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9" y="12"/>
                    <a:pt x="21" y="20"/>
                    <a:pt x="21" y="29"/>
                  </a:cubicBezTo>
                  <a:close/>
                  <a:moveTo>
                    <a:pt x="87" y="106"/>
                  </a:moveTo>
                  <a:cubicBezTo>
                    <a:pt x="85" y="106"/>
                    <a:pt x="85" y="106"/>
                    <a:pt x="85" y="106"/>
                  </a:cubicBezTo>
                  <a:cubicBezTo>
                    <a:pt x="85" y="103"/>
                    <a:pt x="85" y="103"/>
                    <a:pt x="85" y="103"/>
                  </a:cubicBezTo>
                  <a:cubicBezTo>
                    <a:pt x="77" y="100"/>
                    <a:pt x="73" y="93"/>
                    <a:pt x="73" y="84"/>
                  </a:cubicBezTo>
                  <a:cubicBezTo>
                    <a:pt x="73" y="79"/>
                    <a:pt x="73" y="79"/>
                    <a:pt x="73" y="79"/>
                  </a:cubicBezTo>
                  <a:cubicBezTo>
                    <a:pt x="75" y="79"/>
                    <a:pt x="75" y="79"/>
                    <a:pt x="75" y="79"/>
                  </a:cubicBezTo>
                  <a:cubicBezTo>
                    <a:pt x="77" y="79"/>
                    <a:pt x="78" y="78"/>
                    <a:pt x="78" y="77"/>
                  </a:cubicBezTo>
                  <a:cubicBezTo>
                    <a:pt x="78" y="75"/>
                    <a:pt x="77" y="74"/>
                    <a:pt x="75" y="74"/>
                  </a:cubicBezTo>
                  <a:cubicBezTo>
                    <a:pt x="73" y="74"/>
                    <a:pt x="73" y="74"/>
                    <a:pt x="73" y="74"/>
                  </a:cubicBezTo>
                  <a:cubicBezTo>
                    <a:pt x="73" y="61"/>
                    <a:pt x="73" y="61"/>
                    <a:pt x="73" y="61"/>
                  </a:cubicBezTo>
                  <a:cubicBezTo>
                    <a:pt x="73" y="59"/>
                    <a:pt x="71" y="57"/>
                    <a:pt x="69" y="57"/>
                  </a:cubicBezTo>
                  <a:cubicBezTo>
                    <a:pt x="55" y="57"/>
                    <a:pt x="55" y="57"/>
                    <a:pt x="55" y="57"/>
                  </a:cubicBezTo>
                  <a:cubicBezTo>
                    <a:pt x="53" y="57"/>
                    <a:pt x="51" y="59"/>
                    <a:pt x="51" y="61"/>
                  </a:cubicBezTo>
                  <a:cubicBezTo>
                    <a:pt x="51" y="74"/>
                    <a:pt x="51" y="74"/>
                    <a:pt x="51" y="74"/>
                  </a:cubicBezTo>
                  <a:cubicBezTo>
                    <a:pt x="48" y="74"/>
                    <a:pt x="48" y="74"/>
                    <a:pt x="48" y="74"/>
                  </a:cubicBezTo>
                  <a:cubicBezTo>
                    <a:pt x="47" y="74"/>
                    <a:pt x="46" y="75"/>
                    <a:pt x="46" y="77"/>
                  </a:cubicBezTo>
                  <a:cubicBezTo>
                    <a:pt x="46" y="78"/>
                    <a:pt x="47" y="79"/>
                    <a:pt x="48" y="79"/>
                  </a:cubicBezTo>
                  <a:cubicBezTo>
                    <a:pt x="51" y="79"/>
                    <a:pt x="51" y="79"/>
                    <a:pt x="51" y="79"/>
                  </a:cubicBezTo>
                  <a:cubicBezTo>
                    <a:pt x="51" y="84"/>
                    <a:pt x="51" y="84"/>
                    <a:pt x="51" y="84"/>
                  </a:cubicBezTo>
                  <a:cubicBezTo>
                    <a:pt x="51" y="92"/>
                    <a:pt x="46" y="99"/>
                    <a:pt x="40" y="103"/>
                  </a:cubicBezTo>
                  <a:cubicBezTo>
                    <a:pt x="40" y="106"/>
                    <a:pt x="40" y="106"/>
                    <a:pt x="40" y="106"/>
                  </a:cubicBezTo>
                  <a:cubicBezTo>
                    <a:pt x="37" y="106"/>
                    <a:pt x="37" y="106"/>
                    <a:pt x="37" y="106"/>
                  </a:cubicBezTo>
                  <a:cubicBezTo>
                    <a:pt x="35" y="106"/>
                    <a:pt x="34" y="107"/>
                    <a:pt x="34" y="108"/>
                  </a:cubicBezTo>
                  <a:cubicBezTo>
                    <a:pt x="34" y="110"/>
                    <a:pt x="35" y="111"/>
                    <a:pt x="37" y="111"/>
                  </a:cubicBezTo>
                  <a:cubicBezTo>
                    <a:pt x="87" y="111"/>
                    <a:pt x="87" y="111"/>
                    <a:pt x="87" y="111"/>
                  </a:cubicBezTo>
                  <a:cubicBezTo>
                    <a:pt x="88" y="111"/>
                    <a:pt x="89" y="110"/>
                    <a:pt x="89" y="108"/>
                  </a:cubicBezTo>
                  <a:cubicBezTo>
                    <a:pt x="89" y="107"/>
                    <a:pt x="88" y="106"/>
                    <a:pt x="87" y="106"/>
                  </a:cubicBezTo>
                  <a:close/>
                  <a:moveTo>
                    <a:pt x="28" y="164"/>
                  </a:moveTo>
                  <a:cubicBezTo>
                    <a:pt x="27" y="164"/>
                    <a:pt x="27" y="164"/>
                    <a:pt x="27" y="164"/>
                  </a:cubicBezTo>
                  <a:cubicBezTo>
                    <a:pt x="27" y="162"/>
                    <a:pt x="27" y="162"/>
                    <a:pt x="27" y="162"/>
                  </a:cubicBezTo>
                  <a:cubicBezTo>
                    <a:pt x="23" y="160"/>
                    <a:pt x="21" y="157"/>
                    <a:pt x="21" y="152"/>
                  </a:cubicBezTo>
                  <a:cubicBezTo>
                    <a:pt x="21" y="33"/>
                    <a:pt x="21" y="33"/>
                    <a:pt x="21" y="33"/>
                  </a:cubicBezTo>
                  <a:cubicBezTo>
                    <a:pt x="9" y="33"/>
                    <a:pt x="9" y="33"/>
                    <a:pt x="9" y="33"/>
                  </a:cubicBezTo>
                  <a:cubicBezTo>
                    <a:pt x="9" y="153"/>
                    <a:pt x="9" y="153"/>
                    <a:pt x="9" y="153"/>
                  </a:cubicBezTo>
                  <a:cubicBezTo>
                    <a:pt x="9" y="157"/>
                    <a:pt x="7" y="160"/>
                    <a:pt x="3" y="162"/>
                  </a:cubicBezTo>
                  <a:cubicBezTo>
                    <a:pt x="3" y="164"/>
                    <a:pt x="3" y="164"/>
                    <a:pt x="3" y="164"/>
                  </a:cubicBezTo>
                  <a:cubicBezTo>
                    <a:pt x="2" y="164"/>
                    <a:pt x="2" y="164"/>
                    <a:pt x="2" y="164"/>
                  </a:cubicBezTo>
                  <a:cubicBezTo>
                    <a:pt x="1" y="164"/>
                    <a:pt x="0" y="164"/>
                    <a:pt x="0" y="165"/>
                  </a:cubicBezTo>
                  <a:cubicBezTo>
                    <a:pt x="1" y="165"/>
                    <a:pt x="1" y="165"/>
                    <a:pt x="1" y="165"/>
                  </a:cubicBezTo>
                  <a:cubicBezTo>
                    <a:pt x="0" y="165"/>
                    <a:pt x="0" y="165"/>
                    <a:pt x="0" y="165"/>
                  </a:cubicBezTo>
                  <a:cubicBezTo>
                    <a:pt x="0" y="166"/>
                    <a:pt x="1" y="166"/>
                    <a:pt x="2" y="166"/>
                  </a:cubicBezTo>
                  <a:cubicBezTo>
                    <a:pt x="3" y="166"/>
                    <a:pt x="3" y="166"/>
                    <a:pt x="3" y="166"/>
                  </a:cubicBezTo>
                  <a:cubicBezTo>
                    <a:pt x="3" y="168"/>
                    <a:pt x="3" y="168"/>
                    <a:pt x="3" y="168"/>
                  </a:cubicBezTo>
                  <a:cubicBezTo>
                    <a:pt x="7" y="169"/>
                    <a:pt x="9"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1" y="417"/>
                    <a:pt x="21" y="417"/>
                    <a:pt x="21" y="417"/>
                  </a:cubicBezTo>
                  <a:cubicBezTo>
                    <a:pt x="29" y="417"/>
                    <a:pt x="29" y="417"/>
                    <a:pt x="29" y="417"/>
                  </a:cubicBezTo>
                  <a:cubicBezTo>
                    <a:pt x="29" y="347"/>
                    <a:pt x="29" y="347"/>
                    <a:pt x="29" y="347"/>
                  </a:cubicBezTo>
                  <a:cubicBezTo>
                    <a:pt x="21" y="347"/>
                    <a:pt x="21" y="347"/>
                    <a:pt x="21" y="347"/>
                  </a:cubicBezTo>
                  <a:cubicBezTo>
                    <a:pt x="21" y="177"/>
                    <a:pt x="21" y="177"/>
                    <a:pt x="21" y="177"/>
                  </a:cubicBezTo>
                  <a:cubicBezTo>
                    <a:pt x="21" y="173"/>
                    <a:pt x="23" y="170"/>
                    <a:pt x="27" y="168"/>
                  </a:cubicBezTo>
                  <a:cubicBezTo>
                    <a:pt x="27" y="166"/>
                    <a:pt x="27" y="166"/>
                    <a:pt x="27" y="166"/>
                  </a:cubicBezTo>
                  <a:cubicBezTo>
                    <a:pt x="28" y="166"/>
                    <a:pt x="28" y="166"/>
                    <a:pt x="28" y="166"/>
                  </a:cubicBezTo>
                  <a:cubicBezTo>
                    <a:pt x="29" y="166"/>
                    <a:pt x="29" y="166"/>
                    <a:pt x="29" y="165"/>
                  </a:cubicBezTo>
                  <a:cubicBezTo>
                    <a:pt x="29" y="165"/>
                    <a:pt x="29" y="165"/>
                    <a:pt x="29" y="165"/>
                  </a:cubicBezTo>
                  <a:cubicBezTo>
                    <a:pt x="29" y="165"/>
                    <a:pt x="29" y="165"/>
                    <a:pt x="29" y="165"/>
                  </a:cubicBezTo>
                  <a:cubicBezTo>
                    <a:pt x="29" y="164"/>
                    <a:pt x="29" y="164"/>
                    <a:pt x="28"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09" name="Freeform 275"/>
            <p:cNvSpPr>
              <a:spLocks/>
            </p:cNvSpPr>
            <p:nvPr userDrawn="1"/>
          </p:nvSpPr>
          <p:spPr bwMode="gray">
            <a:xfrm>
              <a:off x="5119600" y="4970463"/>
              <a:ext cx="265112" cy="217487"/>
            </a:xfrm>
            <a:custGeom>
              <a:avLst/>
              <a:gdLst>
                <a:gd name="T0" fmla="*/ 79 w 79"/>
                <a:gd name="T1" fmla="*/ 69 h 69"/>
                <a:gd name="T2" fmla="*/ 79 w 79"/>
                <a:gd name="T3" fmla="*/ 38 h 69"/>
                <a:gd name="T4" fmla="*/ 41 w 79"/>
                <a:gd name="T5" fmla="*/ 0 h 69"/>
                <a:gd name="T6" fmla="*/ 38 w 79"/>
                <a:gd name="T7" fmla="*/ 0 h 69"/>
                <a:gd name="T8" fmla="*/ 0 w 79"/>
                <a:gd name="T9" fmla="*/ 38 h 69"/>
                <a:gd name="T10" fmla="*/ 0 w 79"/>
                <a:gd name="T11" fmla="*/ 69 h 69"/>
                <a:gd name="T12" fmla="*/ 79 w 7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79" h="69">
                  <a:moveTo>
                    <a:pt x="79" y="69"/>
                  </a:moveTo>
                  <a:cubicBezTo>
                    <a:pt x="79" y="38"/>
                    <a:pt x="79" y="38"/>
                    <a:pt x="79" y="38"/>
                  </a:cubicBezTo>
                  <a:cubicBezTo>
                    <a:pt x="79" y="17"/>
                    <a:pt x="62" y="0"/>
                    <a:pt x="41" y="0"/>
                  </a:cubicBezTo>
                  <a:cubicBezTo>
                    <a:pt x="38" y="0"/>
                    <a:pt x="38" y="0"/>
                    <a:pt x="38" y="0"/>
                  </a:cubicBezTo>
                  <a:cubicBezTo>
                    <a:pt x="17" y="0"/>
                    <a:pt x="0" y="17"/>
                    <a:pt x="0" y="38"/>
                  </a:cubicBezTo>
                  <a:cubicBezTo>
                    <a:pt x="0" y="69"/>
                    <a:pt x="0" y="69"/>
                    <a:pt x="0" y="69"/>
                  </a:cubicBezTo>
                  <a:lnTo>
                    <a:pt x="79" y="69"/>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0" name="Freeform 276"/>
            <p:cNvSpPr>
              <a:spLocks/>
            </p:cNvSpPr>
            <p:nvPr userDrawn="1"/>
          </p:nvSpPr>
          <p:spPr bwMode="gray">
            <a:xfrm>
              <a:off x="5252950" y="5062538"/>
              <a:ext cx="261937" cy="125412"/>
            </a:xfrm>
            <a:custGeom>
              <a:avLst/>
              <a:gdLst>
                <a:gd name="T0" fmla="*/ 78 w 78"/>
                <a:gd name="T1" fmla="*/ 40 h 40"/>
                <a:gd name="T2" fmla="*/ 78 w 78"/>
                <a:gd name="T3" fmla="*/ 38 h 40"/>
                <a:gd name="T4" fmla="*/ 40 w 78"/>
                <a:gd name="T5" fmla="*/ 0 h 40"/>
                <a:gd name="T6" fmla="*/ 38 w 78"/>
                <a:gd name="T7" fmla="*/ 0 h 40"/>
                <a:gd name="T8" fmla="*/ 0 w 78"/>
                <a:gd name="T9" fmla="*/ 38 h 40"/>
                <a:gd name="T10" fmla="*/ 0 w 78"/>
                <a:gd name="T11" fmla="*/ 40 h 40"/>
                <a:gd name="T12" fmla="*/ 78 w 7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78" y="40"/>
                  </a:moveTo>
                  <a:cubicBezTo>
                    <a:pt x="78" y="38"/>
                    <a:pt x="78" y="38"/>
                    <a:pt x="78" y="38"/>
                  </a:cubicBezTo>
                  <a:cubicBezTo>
                    <a:pt x="78" y="17"/>
                    <a:pt x="61" y="0"/>
                    <a:pt x="40" y="0"/>
                  </a:cubicBezTo>
                  <a:cubicBezTo>
                    <a:pt x="38" y="0"/>
                    <a:pt x="38" y="0"/>
                    <a:pt x="38" y="0"/>
                  </a:cubicBezTo>
                  <a:cubicBezTo>
                    <a:pt x="17" y="0"/>
                    <a:pt x="0" y="17"/>
                    <a:pt x="0" y="38"/>
                  </a:cubicBezTo>
                  <a:cubicBezTo>
                    <a:pt x="0" y="40"/>
                    <a:pt x="0" y="40"/>
                    <a:pt x="0" y="40"/>
                  </a:cubicBezTo>
                  <a:lnTo>
                    <a:pt x="78"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1" name="Freeform 277"/>
            <p:cNvSpPr>
              <a:spLocks/>
            </p:cNvSpPr>
            <p:nvPr userDrawn="1"/>
          </p:nvSpPr>
          <p:spPr bwMode="gray">
            <a:xfrm>
              <a:off x="4762500" y="5118100"/>
              <a:ext cx="144462" cy="69850"/>
            </a:xfrm>
            <a:custGeom>
              <a:avLst/>
              <a:gdLst>
                <a:gd name="T0" fmla="*/ 43 w 43"/>
                <a:gd name="T1" fmla="*/ 22 h 22"/>
                <a:gd name="T2" fmla="*/ 43 w 43"/>
                <a:gd name="T3" fmla="*/ 21 h 22"/>
                <a:gd name="T4" fmla="*/ 22 w 43"/>
                <a:gd name="T5" fmla="*/ 0 h 22"/>
                <a:gd name="T6" fmla="*/ 21 w 43"/>
                <a:gd name="T7" fmla="*/ 0 h 22"/>
                <a:gd name="T8" fmla="*/ 0 w 43"/>
                <a:gd name="T9" fmla="*/ 21 h 22"/>
                <a:gd name="T10" fmla="*/ 0 w 43"/>
                <a:gd name="T11" fmla="*/ 22 h 22"/>
                <a:gd name="T12" fmla="*/ 43 w 4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43" y="22"/>
                  </a:moveTo>
                  <a:cubicBezTo>
                    <a:pt x="43" y="21"/>
                    <a:pt x="43" y="21"/>
                    <a:pt x="43" y="21"/>
                  </a:cubicBezTo>
                  <a:cubicBezTo>
                    <a:pt x="43" y="9"/>
                    <a:pt x="34" y="0"/>
                    <a:pt x="22" y="0"/>
                  </a:cubicBezTo>
                  <a:cubicBezTo>
                    <a:pt x="21" y="0"/>
                    <a:pt x="21" y="0"/>
                    <a:pt x="21" y="0"/>
                  </a:cubicBezTo>
                  <a:cubicBezTo>
                    <a:pt x="9" y="0"/>
                    <a:pt x="0" y="9"/>
                    <a:pt x="0" y="21"/>
                  </a:cubicBezTo>
                  <a:cubicBezTo>
                    <a:pt x="0" y="22"/>
                    <a:pt x="0" y="22"/>
                    <a:pt x="0" y="22"/>
                  </a:cubicBezTo>
                  <a:lnTo>
                    <a:pt x="43" y="2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2" name="Freeform 278"/>
            <p:cNvSpPr>
              <a:spLocks/>
            </p:cNvSpPr>
            <p:nvPr userDrawn="1"/>
          </p:nvSpPr>
          <p:spPr bwMode="gray">
            <a:xfrm>
              <a:off x="4471988" y="4589463"/>
              <a:ext cx="79375" cy="15875"/>
            </a:xfrm>
            <a:custGeom>
              <a:avLst/>
              <a:gdLst>
                <a:gd name="T0" fmla="*/ 0 w 24"/>
                <a:gd name="T1" fmla="*/ 0 h 5"/>
                <a:gd name="T2" fmla="*/ 14 w 24"/>
                <a:gd name="T3" fmla="*/ 5 h 5"/>
                <a:gd name="T4" fmla="*/ 24 w 24"/>
                <a:gd name="T5" fmla="*/ 3 h 5"/>
                <a:gd name="T6" fmla="*/ 18 w 24"/>
                <a:gd name="T7" fmla="*/ 0 h 5"/>
                <a:gd name="T8" fmla="*/ 0 w 24"/>
                <a:gd name="T9" fmla="*/ 0 h 5"/>
              </a:gdLst>
              <a:ahLst/>
              <a:cxnLst>
                <a:cxn ang="0">
                  <a:pos x="T0" y="T1"/>
                </a:cxn>
                <a:cxn ang="0">
                  <a:pos x="T2" y="T3"/>
                </a:cxn>
                <a:cxn ang="0">
                  <a:pos x="T4" y="T5"/>
                </a:cxn>
                <a:cxn ang="0">
                  <a:pos x="T6" y="T7"/>
                </a:cxn>
                <a:cxn ang="0">
                  <a:pos x="T8" y="T9"/>
                </a:cxn>
              </a:cxnLst>
              <a:rect l="0" t="0" r="r" b="b"/>
              <a:pathLst>
                <a:path w="24" h="5">
                  <a:moveTo>
                    <a:pt x="0" y="0"/>
                  </a:moveTo>
                  <a:cubicBezTo>
                    <a:pt x="4" y="3"/>
                    <a:pt x="9" y="5"/>
                    <a:pt x="14" y="5"/>
                  </a:cubicBezTo>
                  <a:cubicBezTo>
                    <a:pt x="18" y="5"/>
                    <a:pt x="21" y="4"/>
                    <a:pt x="24" y="3"/>
                  </a:cubicBezTo>
                  <a:cubicBezTo>
                    <a:pt x="18" y="1"/>
                    <a:pt x="18" y="0"/>
                    <a:pt x="18" y="0"/>
                  </a:cubicBezTo>
                  <a:lnTo>
                    <a:pt x="0"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3" name="Freeform 279"/>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4" name="Freeform 280"/>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5" name="Freeform 281"/>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6" name="Freeform 282"/>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7" name="Freeform 283"/>
            <p:cNvSpPr>
              <a:spLocks/>
            </p:cNvSpPr>
            <p:nvPr userDrawn="1"/>
          </p:nvSpPr>
          <p:spPr bwMode="gray">
            <a:xfrm>
              <a:off x="45958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6" y="2"/>
                    <a:pt x="6" y="2"/>
                  </a:cubicBezTo>
                  <a:cubicBezTo>
                    <a:pt x="7" y="2"/>
                    <a:pt x="7" y="2"/>
                    <a:pt x="7" y="2"/>
                  </a:cubicBezTo>
                  <a:cubicBezTo>
                    <a:pt x="7" y="2"/>
                    <a:pt x="7" y="2"/>
                    <a:pt x="7" y="2"/>
                  </a:cubicBezTo>
                  <a:cubicBezTo>
                    <a:pt x="6" y="1"/>
                    <a:pt x="5" y="0"/>
                    <a:pt x="4" y="0"/>
                  </a:cubicBezTo>
                  <a:cubicBezTo>
                    <a:pt x="3"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8" name="Freeform 284"/>
            <p:cNvSpPr>
              <a:spLocks/>
            </p:cNvSpPr>
            <p:nvPr userDrawn="1"/>
          </p:nvSpPr>
          <p:spPr bwMode="gray">
            <a:xfrm>
              <a:off x="46085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5" y="2"/>
                    <a:pt x="6" y="2"/>
                  </a:cubicBezTo>
                  <a:cubicBezTo>
                    <a:pt x="7" y="2"/>
                    <a:pt x="7" y="2"/>
                    <a:pt x="7" y="2"/>
                  </a:cubicBezTo>
                  <a:cubicBezTo>
                    <a:pt x="7" y="2"/>
                    <a:pt x="7" y="2"/>
                    <a:pt x="7" y="2"/>
                  </a:cubicBezTo>
                  <a:cubicBezTo>
                    <a:pt x="6" y="1"/>
                    <a:pt x="5" y="0"/>
                    <a:pt x="4" y="0"/>
                  </a:cubicBezTo>
                  <a:cubicBezTo>
                    <a:pt x="2"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19" name="Freeform 285"/>
            <p:cNvSpPr>
              <a:spLocks/>
            </p:cNvSpPr>
            <p:nvPr userDrawn="1"/>
          </p:nvSpPr>
          <p:spPr bwMode="gray">
            <a:xfrm>
              <a:off x="4532313" y="4483100"/>
              <a:ext cx="120650" cy="115887"/>
            </a:xfrm>
            <a:custGeom>
              <a:avLst/>
              <a:gdLst>
                <a:gd name="T0" fmla="*/ 22 w 36"/>
                <a:gd name="T1" fmla="*/ 0 h 37"/>
                <a:gd name="T2" fmla="*/ 22 w 36"/>
                <a:gd name="T3" fmla="*/ 2 h 37"/>
                <a:gd name="T4" fmla="*/ 21 w 36"/>
                <a:gd name="T5" fmla="*/ 2 h 37"/>
                <a:gd name="T6" fmla="*/ 22 w 36"/>
                <a:gd name="T7" fmla="*/ 5 h 37"/>
                <a:gd name="T8" fmla="*/ 22 w 36"/>
                <a:gd name="T9" fmla="*/ 10 h 37"/>
                <a:gd name="T10" fmla="*/ 22 w 36"/>
                <a:gd name="T11" fmla="*/ 10 h 37"/>
                <a:gd name="T12" fmla="*/ 23 w 36"/>
                <a:gd name="T13" fmla="*/ 10 h 37"/>
                <a:gd name="T14" fmla="*/ 21 w 36"/>
                <a:gd name="T15" fmla="*/ 32 h 37"/>
                <a:gd name="T16" fmla="*/ 9 w 36"/>
                <a:gd name="T17" fmla="*/ 36 h 37"/>
                <a:gd name="T18" fmla="*/ 0 w 36"/>
                <a:gd name="T19" fmla="*/ 34 h 37"/>
                <a:gd name="T20" fmla="*/ 2 w 36"/>
                <a:gd name="T21" fmla="*/ 37 h 37"/>
                <a:gd name="T22" fmla="*/ 15 w 36"/>
                <a:gd name="T23" fmla="*/ 37 h 37"/>
                <a:gd name="T24" fmla="*/ 28 w 36"/>
                <a:gd name="T25" fmla="*/ 24 h 37"/>
                <a:gd name="T26" fmla="*/ 28 w 36"/>
                <a:gd name="T27" fmla="*/ 15 h 37"/>
                <a:gd name="T28" fmla="*/ 32 w 36"/>
                <a:gd name="T29" fmla="*/ 12 h 37"/>
                <a:gd name="T30" fmla="*/ 36 w 36"/>
                <a:gd name="T31" fmla="*/ 10 h 37"/>
                <a:gd name="T32" fmla="*/ 22 w 36"/>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7">
                  <a:moveTo>
                    <a:pt x="22" y="0"/>
                  </a:moveTo>
                  <a:cubicBezTo>
                    <a:pt x="22" y="2"/>
                    <a:pt x="22" y="2"/>
                    <a:pt x="22" y="2"/>
                  </a:cubicBezTo>
                  <a:cubicBezTo>
                    <a:pt x="21" y="2"/>
                    <a:pt x="21" y="2"/>
                    <a:pt x="21" y="2"/>
                  </a:cubicBezTo>
                  <a:cubicBezTo>
                    <a:pt x="22" y="5"/>
                    <a:pt x="22" y="5"/>
                    <a:pt x="22" y="5"/>
                  </a:cubicBezTo>
                  <a:cubicBezTo>
                    <a:pt x="22" y="10"/>
                    <a:pt x="22" y="10"/>
                    <a:pt x="22" y="10"/>
                  </a:cubicBezTo>
                  <a:cubicBezTo>
                    <a:pt x="22" y="10"/>
                    <a:pt x="22" y="10"/>
                    <a:pt x="22" y="10"/>
                  </a:cubicBezTo>
                  <a:cubicBezTo>
                    <a:pt x="23" y="10"/>
                    <a:pt x="23" y="10"/>
                    <a:pt x="23" y="10"/>
                  </a:cubicBezTo>
                  <a:cubicBezTo>
                    <a:pt x="27" y="17"/>
                    <a:pt x="26" y="26"/>
                    <a:pt x="21" y="32"/>
                  </a:cubicBezTo>
                  <a:cubicBezTo>
                    <a:pt x="18" y="35"/>
                    <a:pt x="13" y="36"/>
                    <a:pt x="9" y="36"/>
                  </a:cubicBezTo>
                  <a:cubicBezTo>
                    <a:pt x="6" y="36"/>
                    <a:pt x="3" y="36"/>
                    <a:pt x="0" y="34"/>
                  </a:cubicBezTo>
                  <a:cubicBezTo>
                    <a:pt x="2" y="37"/>
                    <a:pt x="2" y="37"/>
                    <a:pt x="2" y="37"/>
                  </a:cubicBezTo>
                  <a:cubicBezTo>
                    <a:pt x="15" y="37"/>
                    <a:pt x="15" y="37"/>
                    <a:pt x="15" y="37"/>
                  </a:cubicBezTo>
                  <a:cubicBezTo>
                    <a:pt x="22" y="37"/>
                    <a:pt x="28" y="31"/>
                    <a:pt x="28" y="24"/>
                  </a:cubicBezTo>
                  <a:cubicBezTo>
                    <a:pt x="28" y="15"/>
                    <a:pt x="28" y="15"/>
                    <a:pt x="28" y="15"/>
                  </a:cubicBezTo>
                  <a:cubicBezTo>
                    <a:pt x="30" y="15"/>
                    <a:pt x="31" y="14"/>
                    <a:pt x="32" y="12"/>
                  </a:cubicBezTo>
                  <a:cubicBezTo>
                    <a:pt x="36" y="10"/>
                    <a:pt x="36" y="10"/>
                    <a:pt x="36" y="10"/>
                  </a:cubicBezTo>
                  <a:lnTo>
                    <a:pt x="22"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20" name="Freeform 286"/>
            <p:cNvSpPr>
              <a:spLocks/>
            </p:cNvSpPr>
            <p:nvPr userDrawn="1"/>
          </p:nvSpPr>
          <p:spPr bwMode="gray">
            <a:xfrm>
              <a:off x="4532313" y="4518025"/>
              <a:ext cx="87312" cy="77787"/>
            </a:xfrm>
            <a:custGeom>
              <a:avLst/>
              <a:gdLst>
                <a:gd name="T0" fmla="*/ 9 w 26"/>
                <a:gd name="T1" fmla="*/ 25 h 25"/>
                <a:gd name="T2" fmla="*/ 20 w 26"/>
                <a:gd name="T3" fmla="*/ 20 h 25"/>
                <a:gd name="T4" fmla="*/ 22 w 26"/>
                <a:gd name="T5" fmla="*/ 0 h 25"/>
                <a:gd name="T6" fmla="*/ 0 w 26"/>
                <a:gd name="T7" fmla="*/ 22 h 25"/>
                <a:gd name="T8" fmla="*/ 9 w 26"/>
                <a:gd name="T9" fmla="*/ 25 h 25"/>
              </a:gdLst>
              <a:ahLst/>
              <a:cxnLst>
                <a:cxn ang="0">
                  <a:pos x="T0" y="T1"/>
                </a:cxn>
                <a:cxn ang="0">
                  <a:pos x="T2" y="T3"/>
                </a:cxn>
                <a:cxn ang="0">
                  <a:pos x="T4" y="T5"/>
                </a:cxn>
                <a:cxn ang="0">
                  <a:pos x="T6" y="T7"/>
                </a:cxn>
                <a:cxn ang="0">
                  <a:pos x="T8" y="T9"/>
                </a:cxn>
              </a:cxnLst>
              <a:rect l="0" t="0" r="r" b="b"/>
              <a:pathLst>
                <a:path w="26" h="25">
                  <a:moveTo>
                    <a:pt x="9" y="25"/>
                  </a:moveTo>
                  <a:cubicBezTo>
                    <a:pt x="13" y="25"/>
                    <a:pt x="17" y="23"/>
                    <a:pt x="20" y="20"/>
                  </a:cubicBezTo>
                  <a:cubicBezTo>
                    <a:pt x="26" y="15"/>
                    <a:pt x="26" y="6"/>
                    <a:pt x="22" y="0"/>
                  </a:cubicBezTo>
                  <a:cubicBezTo>
                    <a:pt x="0" y="22"/>
                    <a:pt x="0" y="22"/>
                    <a:pt x="0" y="22"/>
                  </a:cubicBezTo>
                  <a:cubicBezTo>
                    <a:pt x="3" y="24"/>
                    <a:pt x="6" y="25"/>
                    <a:pt x="9" y="25"/>
                  </a:cubicBez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21" name="Oval 287"/>
            <p:cNvSpPr>
              <a:spLocks noChangeArrowheads="1"/>
            </p:cNvSpPr>
            <p:nvPr userDrawn="1"/>
          </p:nvSpPr>
          <p:spPr bwMode="gray">
            <a:xfrm>
              <a:off x="4625975" y="4511675"/>
              <a:ext cx="6350" cy="6350"/>
            </a:xfrm>
            <a:prstGeom prst="ellipse">
              <a:avLst/>
            </a:pr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22" name="Freeform 288"/>
            <p:cNvSpPr>
              <a:spLocks/>
            </p:cNvSpPr>
            <p:nvPr userDrawn="1"/>
          </p:nvSpPr>
          <p:spPr bwMode="gray">
            <a:xfrm>
              <a:off x="4595813" y="4592638"/>
              <a:ext cx="9525" cy="9525"/>
            </a:xfrm>
            <a:custGeom>
              <a:avLst/>
              <a:gdLst>
                <a:gd name="T0" fmla="*/ 6 w 6"/>
                <a:gd name="T1" fmla="*/ 0 h 6"/>
                <a:gd name="T2" fmla="*/ 6 w 6"/>
                <a:gd name="T3" fmla="*/ 6 h 6"/>
                <a:gd name="T4" fmla="*/ 0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0"/>
                  </a:lnTo>
                  <a:lnTo>
                    <a:pt x="6"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sp>
          <p:nvSpPr>
            <p:cNvPr id="223" name="Freeform 289"/>
            <p:cNvSpPr>
              <a:spLocks/>
            </p:cNvSpPr>
            <p:nvPr userDrawn="1"/>
          </p:nvSpPr>
          <p:spPr bwMode="gray">
            <a:xfrm>
              <a:off x="4581525" y="4592638"/>
              <a:ext cx="11112" cy="12700"/>
            </a:xfrm>
            <a:custGeom>
              <a:avLst/>
              <a:gdLst>
                <a:gd name="T0" fmla="*/ 7 w 7"/>
                <a:gd name="T1" fmla="*/ 0 h 8"/>
                <a:gd name="T2" fmla="*/ 7 w 7"/>
                <a:gd name="T3" fmla="*/ 8 h 8"/>
                <a:gd name="T4" fmla="*/ 0 w 7"/>
                <a:gd name="T5" fmla="*/ 2 h 8"/>
                <a:gd name="T6" fmla="*/ 7 w 7"/>
                <a:gd name="T7" fmla="*/ 0 h 8"/>
              </a:gdLst>
              <a:ahLst/>
              <a:cxnLst>
                <a:cxn ang="0">
                  <a:pos x="T0" y="T1"/>
                </a:cxn>
                <a:cxn ang="0">
                  <a:pos x="T2" y="T3"/>
                </a:cxn>
                <a:cxn ang="0">
                  <a:pos x="T4" y="T5"/>
                </a:cxn>
                <a:cxn ang="0">
                  <a:pos x="T6" y="T7"/>
                </a:cxn>
              </a:cxnLst>
              <a:rect l="0" t="0" r="r" b="b"/>
              <a:pathLst>
                <a:path w="7" h="8">
                  <a:moveTo>
                    <a:pt x="7" y="0"/>
                  </a:moveTo>
                  <a:lnTo>
                    <a:pt x="7" y="8"/>
                  </a:lnTo>
                  <a:lnTo>
                    <a:pt x="0" y="2"/>
                  </a:lnTo>
                  <a:lnTo>
                    <a:pt x="7"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4"/>
            </a:p>
          </p:txBody>
        </p:sp>
      </p:grpSp>
      <p:pic>
        <p:nvPicPr>
          <p:cNvPr id="224" name="Picture 223"/>
          <p:cNvPicPr>
            <a:picLocks noChangeAspect="1"/>
          </p:cNvPicPr>
          <p:nvPr userDrawn="1"/>
        </p:nvPicPr>
        <p:blipFill>
          <a:blip r:embed="rId3"/>
          <a:stretch>
            <a:fillRect/>
          </a:stretch>
        </p:blipFill>
        <p:spPr>
          <a:xfrm>
            <a:off x="1" y="5502724"/>
            <a:ext cx="12214831" cy="1379566"/>
          </a:xfrm>
          <a:prstGeom prst="rect">
            <a:avLst/>
          </a:prstGeom>
        </p:spPr>
      </p:pic>
      <p:pic>
        <p:nvPicPr>
          <p:cNvPr id="225" name="Man with laptop"/>
          <p:cNvPicPr>
            <a:picLocks noChangeAspect="1"/>
          </p:cNvPicPr>
          <p:nvPr userDrawn="1"/>
        </p:nvPicPr>
        <p:blipFill>
          <a:blip r:embed="rId4"/>
          <a:stretch>
            <a:fillRect/>
          </a:stretch>
        </p:blipFill>
        <p:spPr>
          <a:xfrm>
            <a:off x="8439359" y="3179674"/>
            <a:ext cx="1472597" cy="2814170"/>
          </a:xfrm>
          <a:prstGeom prst="rect">
            <a:avLst/>
          </a:prstGeom>
        </p:spPr>
      </p:pic>
      <p:pic>
        <p:nvPicPr>
          <p:cNvPr id="227" name="Woman with phone"/>
          <p:cNvPicPr>
            <a:picLocks noChangeAspect="1"/>
          </p:cNvPicPr>
          <p:nvPr userDrawn="1"/>
        </p:nvPicPr>
        <p:blipFill>
          <a:blip r:embed="rId5"/>
          <a:stretch>
            <a:fillRect/>
          </a:stretch>
        </p:blipFill>
        <p:spPr>
          <a:xfrm>
            <a:off x="7209206" y="3407002"/>
            <a:ext cx="1113887" cy="2634743"/>
          </a:xfrm>
          <a:prstGeom prst="rect">
            <a:avLst/>
          </a:prstGeom>
        </p:spPr>
      </p:pic>
      <p:sp>
        <p:nvSpPr>
          <p:cNvPr id="2" name="Rectangle 1"/>
          <p:cNvSpPr/>
          <p:nvPr userDrawn="1"/>
        </p:nvSpPr>
        <p:spPr bwMode="auto">
          <a:xfrm>
            <a:off x="265994" y="1187644"/>
            <a:ext cx="6276515" cy="3586208"/>
          </a:xfrm>
          <a:prstGeom prst="rect">
            <a:avLst/>
          </a:prstGeom>
          <a:solidFill>
            <a:schemeClr val="accent1">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r>
              <a:rPr lang="en-US" sz="2352">
                <a:gradFill>
                  <a:gsLst>
                    <a:gs pos="0">
                      <a:srgbClr val="FFFFFF"/>
                    </a:gs>
                    <a:gs pos="100000">
                      <a:srgbClr val="FFFFFF"/>
                    </a:gs>
                  </a:gsLst>
                  <a:lin ang="5400000" scaled="0"/>
                </a:gradFill>
                <a:ea typeface="Segoe UI" pitchFamily="34" charset="0"/>
                <a:cs typeface="Segoe UI" pitchFamily="34" charset="0"/>
              </a:rPr>
              <a:t>    </a:t>
            </a:r>
          </a:p>
        </p:txBody>
      </p:sp>
      <p:sp>
        <p:nvSpPr>
          <p:cNvPr id="9" name="Title 1"/>
          <p:cNvSpPr>
            <a:spLocks noGrp="1"/>
          </p:cNvSpPr>
          <p:nvPr userDrawn="1">
            <p:ph type="title" hasCustomPrompt="1"/>
          </p:nvPr>
        </p:nvSpPr>
        <p:spPr bwMode="auto">
          <a:xfrm>
            <a:off x="269232" y="1187644"/>
            <a:ext cx="6274895" cy="1793104"/>
          </a:xfrm>
          <a:noFill/>
        </p:spPr>
        <p:txBody>
          <a:bodyPr lIns="146304" tIns="91440" rIns="146304" bIns="91440" anchor="t" anchorCtr="0"/>
          <a:lstStyle>
            <a:lvl1pPr>
              <a:defRPr sz="5292" spc="-98" baseline="0">
                <a:gradFill>
                  <a:gsLst>
                    <a:gs pos="76768">
                      <a:srgbClr val="FFFFFF"/>
                    </a:gs>
                    <a:gs pos="53000">
                      <a:srgbClr val="FFFFFF"/>
                    </a:gs>
                  </a:gsLst>
                  <a:lin ang="5400000" scaled="0"/>
                </a:gradFill>
              </a:defRPr>
            </a:lvl1pPr>
          </a:lstStyle>
          <a:p>
            <a:r>
              <a:rPr lang="en-US"/>
              <a:t>Presentation title</a:t>
            </a:r>
          </a:p>
        </p:txBody>
      </p:sp>
      <p:sp>
        <p:nvSpPr>
          <p:cNvPr id="3" name="Text Placeholder 2"/>
          <p:cNvSpPr>
            <a:spLocks noGrp="1"/>
          </p:cNvSpPr>
          <p:nvPr userDrawn="1">
            <p:ph type="body" sz="quarter" idx="14" hasCustomPrompt="1"/>
          </p:nvPr>
        </p:nvSpPr>
        <p:spPr bwMode="auto">
          <a:xfrm>
            <a:off x="267614" y="2980728"/>
            <a:ext cx="6274895" cy="1793104"/>
          </a:xfrm>
        </p:spPr>
        <p:txBody>
          <a:bodyPr tIns="109728" bIns="109728">
            <a:noAutofit/>
          </a:bodyPr>
          <a:lstStyle>
            <a:lvl1pPr marL="0" indent="0">
              <a:spcBef>
                <a:spcPts val="0"/>
              </a:spcBef>
              <a:buNone/>
              <a:defRPr sz="3136">
                <a:gradFill>
                  <a:gsLst>
                    <a:gs pos="76768">
                      <a:srgbClr val="FFFFFF"/>
                    </a:gs>
                    <a:gs pos="53000">
                      <a:srgbClr val="FFFFFF"/>
                    </a:gs>
                  </a:gsLst>
                  <a:lin ang="5400000" scaled="0"/>
                </a:gradFill>
              </a:defRPr>
            </a:lvl1pPr>
          </a:lstStyle>
          <a:p>
            <a:pPr lvl="0"/>
            <a:r>
              <a:rPr lang="en-US"/>
              <a:t>Speaker Name</a:t>
            </a:r>
          </a:p>
        </p:txBody>
      </p:sp>
      <p:pic>
        <p:nvPicPr>
          <p:cNvPr id="229" name="Picture 22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bwMode="invGray">
          <a:xfrm>
            <a:off x="448468" y="6001381"/>
            <a:ext cx="1792383" cy="386208"/>
          </a:xfrm>
          <a:prstGeom prst="rect">
            <a:avLst/>
          </a:prstGeom>
        </p:spPr>
      </p:pic>
    </p:spTree>
    <p:extLst>
      <p:ext uri="{BB962C8B-B14F-4D97-AF65-F5344CB8AC3E}">
        <p14:creationId xmlns:p14="http://schemas.microsoft.com/office/powerpoint/2010/main" val="42734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znam 5 položek">
    <p:spTree>
      <p:nvGrpSpPr>
        <p:cNvPr id="1" name=""/>
        <p:cNvGrpSpPr/>
        <p:nvPr/>
      </p:nvGrpSpPr>
      <p:grpSpPr>
        <a:xfrm>
          <a:off x="0" y="0"/>
          <a:ext cx="0" cy="0"/>
          <a:chOff x="0" y="0"/>
          <a:chExt cx="0" cy="0"/>
        </a:xfrm>
      </p:grpSpPr>
      <p:sp>
        <p:nvSpPr>
          <p:cNvPr id="24" name="Nadpis 2"/>
          <p:cNvSpPr>
            <a:spLocks noGrp="1"/>
          </p:cNvSpPr>
          <p:nvPr>
            <p:ph type="title"/>
          </p:nvPr>
        </p:nvSpPr>
        <p:spPr>
          <a:xfrm>
            <a:off x="519112" y="228600"/>
            <a:ext cx="11149013" cy="747897"/>
          </a:xfrm>
        </p:spPr>
        <p:txBody>
          <a:bodyPr/>
          <a:lstStyle/>
          <a:p>
            <a:r>
              <a:rPr lang="cs-CZ"/>
              <a:t>Kliknutím lze upravit styl.</a:t>
            </a:r>
            <a:endParaRPr lang="cs-CZ" dirty="0"/>
          </a:p>
        </p:txBody>
      </p:sp>
      <p:sp>
        <p:nvSpPr>
          <p:cNvPr id="38" name="Text Placeholder 33"/>
          <p:cNvSpPr>
            <a:spLocks noGrp="1"/>
          </p:cNvSpPr>
          <p:nvPr>
            <p:ph type="body" sz="quarter" idx="19"/>
          </p:nvPr>
        </p:nvSpPr>
        <p:spPr>
          <a:xfrm>
            <a:off x="2218746" y="5146788"/>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r>
              <a:rPr lang="cs-CZ"/>
              <a:t>Kliknutím lze upravit styly předlohy textu.</a:t>
            </a:r>
          </a:p>
        </p:txBody>
      </p:sp>
      <p:sp>
        <p:nvSpPr>
          <p:cNvPr id="3" name="Text Placeholder 2"/>
          <p:cNvSpPr>
            <a:spLocks noGrp="1"/>
          </p:cNvSpPr>
          <p:nvPr>
            <p:ph type="body" sz="quarter" idx="20"/>
          </p:nvPr>
        </p:nvSpPr>
        <p:spPr>
          <a:xfrm>
            <a:off x="1190938" y="5146788"/>
            <a:ext cx="968400" cy="968400"/>
          </a:xfrm>
          <a:solidFill>
            <a:srgbClr val="EB3C00"/>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cs-CZ" sz="4400" b="0" i="0" u="none" strike="noStrike" kern="1200" cap="none" spc="0" normalizeH="0" baseline="0" noProof="0">
                <a:ln>
                  <a:noFill/>
                </a:ln>
                <a:gradFill>
                  <a:gsLst>
                    <a:gs pos="0">
                      <a:srgbClr val="FFFFFF"/>
                    </a:gs>
                    <a:gs pos="100000">
                      <a:srgbClr val="FFFFFF"/>
                    </a:gs>
                  </a:gsLst>
                  <a:lin ang="5400000" scaled="0"/>
                </a:gradFill>
                <a:effectLst/>
                <a:uLnTx/>
                <a:uFillTx/>
                <a:latin typeface="+mn-lt"/>
                <a:cs typeface="Segoe UI" pitchFamily="34" charset="0"/>
              </a:rPr>
              <a:t>Kliknutím lze upravit styly předlohy textu.</a:t>
            </a:r>
          </a:p>
        </p:txBody>
      </p:sp>
      <p:sp>
        <p:nvSpPr>
          <p:cNvPr id="25" name="Text Placeholder 33"/>
          <p:cNvSpPr>
            <a:spLocks noGrp="1"/>
          </p:cNvSpPr>
          <p:nvPr>
            <p:ph type="body" sz="quarter" idx="21"/>
          </p:nvPr>
        </p:nvSpPr>
        <p:spPr>
          <a:xfrm>
            <a:off x="2218746" y="4130043"/>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r>
              <a:rPr lang="cs-CZ"/>
              <a:t>Kliknutím lze upravit styly předlohy textu.</a:t>
            </a:r>
          </a:p>
        </p:txBody>
      </p:sp>
      <p:sp>
        <p:nvSpPr>
          <p:cNvPr id="26" name="Text Placeholder 2"/>
          <p:cNvSpPr>
            <a:spLocks noGrp="1"/>
          </p:cNvSpPr>
          <p:nvPr>
            <p:ph type="body" sz="quarter" idx="22"/>
          </p:nvPr>
        </p:nvSpPr>
        <p:spPr>
          <a:xfrm>
            <a:off x="1190938" y="4130043"/>
            <a:ext cx="968400" cy="968400"/>
          </a:xfrm>
          <a:solidFill>
            <a:srgbClr val="EB3C00"/>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cs-CZ" sz="4400" b="0" i="0" u="none" strike="noStrike" kern="1200" cap="none" spc="0" normalizeH="0" baseline="0" noProof="0">
                <a:ln>
                  <a:noFill/>
                </a:ln>
                <a:gradFill>
                  <a:gsLst>
                    <a:gs pos="0">
                      <a:srgbClr val="FFFFFF"/>
                    </a:gs>
                    <a:gs pos="100000">
                      <a:srgbClr val="FFFFFF"/>
                    </a:gs>
                  </a:gsLst>
                  <a:lin ang="5400000" scaled="0"/>
                </a:gradFill>
                <a:effectLst/>
                <a:uLnTx/>
                <a:uFillTx/>
                <a:latin typeface="+mn-lt"/>
                <a:cs typeface="Segoe UI" pitchFamily="34" charset="0"/>
              </a:rPr>
              <a:t>Kliknutím lze upravit styly předlohy textu.</a:t>
            </a:r>
          </a:p>
        </p:txBody>
      </p:sp>
      <p:sp>
        <p:nvSpPr>
          <p:cNvPr id="27" name="Text Placeholder 33"/>
          <p:cNvSpPr>
            <a:spLocks noGrp="1"/>
          </p:cNvSpPr>
          <p:nvPr>
            <p:ph type="body" sz="quarter" idx="23"/>
          </p:nvPr>
        </p:nvSpPr>
        <p:spPr>
          <a:xfrm>
            <a:off x="2218746" y="311430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r>
              <a:rPr lang="cs-CZ"/>
              <a:t>Kliknutím lze upravit styly předlohy textu.</a:t>
            </a:r>
          </a:p>
        </p:txBody>
      </p:sp>
      <p:sp>
        <p:nvSpPr>
          <p:cNvPr id="28" name="Text Placeholder 2"/>
          <p:cNvSpPr>
            <a:spLocks noGrp="1"/>
          </p:cNvSpPr>
          <p:nvPr>
            <p:ph type="body" sz="quarter" idx="24"/>
          </p:nvPr>
        </p:nvSpPr>
        <p:spPr>
          <a:xfrm>
            <a:off x="1190938" y="3113298"/>
            <a:ext cx="968400" cy="968400"/>
          </a:xfrm>
          <a:solidFill>
            <a:srgbClr val="EB3C00"/>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cs-CZ" sz="4400" b="0" i="0" u="none" strike="noStrike" kern="1200" cap="none" spc="0" normalizeH="0" baseline="0" noProof="0">
                <a:ln>
                  <a:noFill/>
                </a:ln>
                <a:gradFill>
                  <a:gsLst>
                    <a:gs pos="0">
                      <a:srgbClr val="FFFFFF"/>
                    </a:gs>
                    <a:gs pos="100000">
                      <a:srgbClr val="FFFFFF"/>
                    </a:gs>
                  </a:gsLst>
                  <a:lin ang="5400000" scaled="0"/>
                </a:gradFill>
                <a:effectLst/>
                <a:uLnTx/>
                <a:uFillTx/>
                <a:latin typeface="+mn-lt"/>
                <a:cs typeface="Segoe UI" pitchFamily="34" charset="0"/>
              </a:rPr>
              <a:t>Kliknutím lze upravit styly předlohy textu.</a:t>
            </a:r>
          </a:p>
        </p:txBody>
      </p:sp>
      <p:sp>
        <p:nvSpPr>
          <p:cNvPr id="29" name="Text Placeholder 33"/>
          <p:cNvSpPr>
            <a:spLocks noGrp="1"/>
          </p:cNvSpPr>
          <p:nvPr>
            <p:ph type="body" sz="quarter" idx="25"/>
          </p:nvPr>
        </p:nvSpPr>
        <p:spPr>
          <a:xfrm>
            <a:off x="2218746" y="2093242"/>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lang="cs-CZ" sz="3300" kern="1200" spc="-70" baseline="0" dirty="0">
                <a:solidFill>
                  <a:schemeClr val="tx2"/>
                </a:solidFill>
                <a:latin typeface="Segoe UI Light" panose="020B0502040204020203" pitchFamily="34" charset="0"/>
                <a:ea typeface="+mn-ea"/>
                <a:cs typeface="+mn-cs"/>
              </a:defRPr>
            </a:lvl1pPr>
          </a:lstStyle>
          <a:p>
            <a:pPr lvl="0"/>
            <a:r>
              <a:rPr lang="cs-CZ"/>
              <a:t>Kliknutím lze upravit styly předlohy textu.</a:t>
            </a:r>
          </a:p>
        </p:txBody>
      </p:sp>
      <p:sp>
        <p:nvSpPr>
          <p:cNvPr id="30" name="Text Placeholder 2"/>
          <p:cNvSpPr>
            <a:spLocks noGrp="1"/>
          </p:cNvSpPr>
          <p:nvPr>
            <p:ph type="body" sz="quarter" idx="26"/>
          </p:nvPr>
        </p:nvSpPr>
        <p:spPr>
          <a:xfrm>
            <a:off x="1190938" y="2094692"/>
            <a:ext cx="968400" cy="968400"/>
          </a:xfrm>
          <a:solidFill>
            <a:srgbClr val="EB3C00"/>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spc="-70" baseline="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cs-CZ" sz="4400" b="0" i="0" u="none" strike="noStrike" kern="1200" cap="none" spc="0" normalizeH="0" baseline="0" noProof="0">
                <a:ln>
                  <a:noFill/>
                </a:ln>
                <a:gradFill>
                  <a:gsLst>
                    <a:gs pos="0">
                      <a:srgbClr val="FFFFFF"/>
                    </a:gs>
                    <a:gs pos="100000">
                      <a:srgbClr val="FFFFFF"/>
                    </a:gs>
                  </a:gsLst>
                  <a:lin ang="5400000" scaled="0"/>
                </a:gradFill>
                <a:effectLst/>
                <a:uLnTx/>
                <a:uFillTx/>
                <a:latin typeface="+mn-lt"/>
                <a:cs typeface="Segoe UI" pitchFamily="34" charset="0"/>
              </a:rPr>
              <a:t>Kliknutím lze upravit styly předlohy textu.</a:t>
            </a:r>
          </a:p>
        </p:txBody>
      </p:sp>
      <p:sp>
        <p:nvSpPr>
          <p:cNvPr id="31" name="Text Placeholder 33"/>
          <p:cNvSpPr>
            <a:spLocks noGrp="1"/>
          </p:cNvSpPr>
          <p:nvPr>
            <p:ph type="body" sz="quarter" idx="27"/>
          </p:nvPr>
        </p:nvSpPr>
        <p:spPr>
          <a:xfrm>
            <a:off x="2218746" y="1074225"/>
            <a:ext cx="8780400" cy="968400"/>
          </a:xfrm>
          <a:solidFill>
            <a:srgbClr val="E9EAEA"/>
          </a:solidFill>
        </p:spPr>
        <p:txBody>
          <a:bodyPr lIns="270000" anchor="ctr" anchorCtr="0"/>
          <a:lstStyle>
            <a:lvl1pPr marL="0" marR="0" indent="0" algn="l" defTabSz="914363" rtl="0" eaLnBrk="1" fontAlgn="auto" latinLnBrk="0" hangingPunct="1">
              <a:lnSpc>
                <a:spcPct val="90000"/>
              </a:lnSpc>
              <a:spcBef>
                <a:spcPct val="20000"/>
              </a:spcBef>
              <a:spcAft>
                <a:spcPts val="0"/>
              </a:spcAft>
              <a:buClrTx/>
              <a:buSzPct val="80000"/>
              <a:buFont typeface="Arial" pitchFamily="34" charset="0"/>
              <a:buNone/>
              <a:tabLst/>
              <a:defRPr sz="3300" baseline="0">
                <a:solidFill>
                  <a:schemeClr val="tx2"/>
                </a:solidFill>
                <a:latin typeface="Segoe UI Light" panose="020B0502040204020203" pitchFamily="34" charset="0"/>
              </a:defRPr>
            </a:lvl1pPr>
          </a:lstStyle>
          <a:p>
            <a:pPr lvl="0"/>
            <a:r>
              <a:rPr lang="cs-CZ"/>
              <a:t>Kliknutím lze upravit styly předlohy textu.</a:t>
            </a:r>
          </a:p>
        </p:txBody>
      </p:sp>
      <p:sp>
        <p:nvSpPr>
          <p:cNvPr id="32" name="Text Placeholder 2"/>
          <p:cNvSpPr>
            <a:spLocks noGrp="1"/>
          </p:cNvSpPr>
          <p:nvPr>
            <p:ph type="body" sz="quarter" idx="28"/>
          </p:nvPr>
        </p:nvSpPr>
        <p:spPr>
          <a:xfrm>
            <a:off x="1190938" y="1074225"/>
            <a:ext cx="968400" cy="968400"/>
          </a:xfrm>
          <a:solidFill>
            <a:srgbClr val="EB3C00"/>
          </a:solidFill>
        </p:spPr>
        <p:txBody>
          <a:bodyPr anchor="ctr" anchorCtr="0"/>
          <a:lstStyle>
            <a:lvl1pPr marL="0" marR="0" indent="0" algn="ctr" defTabSz="914099" rtl="0" eaLnBrk="1" fontAlgn="base" latinLnBrk="0" hangingPunct="1">
              <a:lnSpc>
                <a:spcPct val="100000"/>
              </a:lnSpc>
              <a:spcBef>
                <a:spcPct val="0"/>
              </a:spcBef>
              <a:spcAft>
                <a:spcPct val="0"/>
              </a:spcAft>
              <a:buClrTx/>
              <a:buSzTx/>
              <a:buFontTx/>
              <a:buNone/>
              <a:tabLst/>
              <a:defRPr lang="cs-CZ" sz="4400" kern="1200" dirty="0">
                <a:gradFill>
                  <a:gsLst>
                    <a:gs pos="0">
                      <a:srgbClr val="FFFFFF"/>
                    </a:gs>
                    <a:gs pos="100000">
                      <a:srgbClr val="FFFFFF"/>
                    </a:gs>
                  </a:gsLst>
                  <a:lin ang="5400000" scaled="0"/>
                </a:gradFill>
                <a:latin typeface="+mn-lt"/>
                <a:ea typeface="Segoe UI" pitchFamily="34" charset="0"/>
                <a:cs typeface="Segoe UI" pitchFamily="34" charset="0"/>
              </a:defRPr>
            </a:lvl1p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cs-CZ" sz="4400" b="0" i="0" u="none" strike="noStrike" kern="1200" cap="none" spc="0" normalizeH="0" baseline="0" noProof="0">
                <a:ln>
                  <a:noFill/>
                </a:ln>
                <a:gradFill>
                  <a:gsLst>
                    <a:gs pos="0">
                      <a:srgbClr val="FFFFFF"/>
                    </a:gs>
                    <a:gs pos="100000">
                      <a:srgbClr val="FFFFFF"/>
                    </a:gs>
                  </a:gsLst>
                  <a:lin ang="5400000" scaled="0"/>
                </a:gradFill>
                <a:effectLst/>
                <a:uLnTx/>
                <a:uFillTx/>
                <a:latin typeface="+mn-lt"/>
                <a:cs typeface="Segoe UI" pitchFamily="34" charset="0"/>
              </a:rPr>
              <a:t>Kliknutím lze upravit styly předlohy textu.</a:t>
            </a:r>
          </a:p>
        </p:txBody>
      </p:sp>
    </p:spTree>
    <p:extLst>
      <p:ext uri="{BB962C8B-B14F-4D97-AF65-F5344CB8AC3E}">
        <p14:creationId xmlns:p14="http://schemas.microsoft.com/office/powerpoint/2010/main" val="763598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8">
                                            <p:bg/>
                                          </p:spTgt>
                                        </p:tgtEl>
                                        <p:attrNameLst>
                                          <p:attrName>style.visibility</p:attrName>
                                        </p:attrNameLst>
                                      </p:cBhvr>
                                      <p:to>
                                        <p:strVal val="visible"/>
                                      </p:to>
                                    </p:set>
                                    <p:animEffect transition="in" filter="wipe(right)">
                                      <p:cBhvr>
                                        <p:cTn id="7" dur="500"/>
                                        <p:tgtEl>
                                          <p:spTgt spid="38">
                                            <p:bg/>
                                          </p:spTgt>
                                        </p:tgtEl>
                                      </p:cBhvr>
                                    </p:animEffect>
                                  </p:childTnLst>
                                </p:cTn>
                              </p:par>
                              <p:par>
                                <p:cTn id="8" presetID="22" presetClass="entr" presetSubtype="2" fill="hold" grpId="0" nodeType="withEffect" nodePh="1">
                                  <p:stCondLst>
                                    <p:cond delay="0"/>
                                  </p:stCondLst>
                                  <p:endCondLst>
                                    <p:cond evt="begin" delay="0">
                                      <p:tn val="8"/>
                                    </p:cond>
                                  </p:end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wipe(right)">
                                      <p:cBhvr>
                                        <p:cTn id="10" dur="500"/>
                                        <p:tgtEl>
                                          <p:spTgt spid="38">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5">
                                            <p:bg/>
                                          </p:spTgt>
                                        </p:tgtEl>
                                        <p:attrNameLst>
                                          <p:attrName>style.visibility</p:attrName>
                                        </p:attrNameLst>
                                      </p:cBhvr>
                                      <p:to>
                                        <p:strVal val="visible"/>
                                      </p:to>
                                    </p:set>
                                    <p:animEffect transition="in" filter="wipe(right)">
                                      <p:cBhvr>
                                        <p:cTn id="13" dur="500"/>
                                        <p:tgtEl>
                                          <p:spTgt spid="25">
                                            <p:bg/>
                                          </p:spTgt>
                                        </p:tgtEl>
                                      </p:cBhvr>
                                    </p:animEffect>
                                  </p:childTnLst>
                                </p:cTn>
                              </p:par>
                              <p:par>
                                <p:cTn id="14" presetID="2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wipe(right)">
                                      <p:cBhvr>
                                        <p:cTn id="16" dur="500"/>
                                        <p:tgtEl>
                                          <p:spTgt spid="25">
                                            <p:txEl>
                                              <p:pRg st="0" end="0"/>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7">
                                            <p:bg/>
                                          </p:spTgt>
                                        </p:tgtEl>
                                        <p:attrNameLst>
                                          <p:attrName>style.visibility</p:attrName>
                                        </p:attrNameLst>
                                      </p:cBhvr>
                                      <p:to>
                                        <p:strVal val="visible"/>
                                      </p:to>
                                    </p:set>
                                    <p:animEffect transition="in" filter="wipe(right)">
                                      <p:cBhvr>
                                        <p:cTn id="19" dur="500"/>
                                        <p:tgtEl>
                                          <p:spTgt spid="27">
                                            <p:bg/>
                                          </p:spTgt>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right)">
                                      <p:cBhvr>
                                        <p:cTn id="22" dur="500"/>
                                        <p:tgtEl>
                                          <p:spTgt spid="27">
                                            <p:txEl>
                                              <p:pRg st="0" end="0"/>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bg/>
                                          </p:spTgt>
                                        </p:tgtEl>
                                        <p:attrNameLst>
                                          <p:attrName>style.visibility</p:attrName>
                                        </p:attrNameLst>
                                      </p:cBhvr>
                                      <p:to>
                                        <p:strVal val="visible"/>
                                      </p:to>
                                    </p:set>
                                    <p:animEffect transition="in" filter="wipe(right)">
                                      <p:cBhvr>
                                        <p:cTn id="25" dur="500"/>
                                        <p:tgtEl>
                                          <p:spTgt spid="29">
                                            <p:bg/>
                                          </p:spTgt>
                                        </p:tgtEl>
                                      </p:cBhvr>
                                    </p:animEffect>
                                  </p:childTnLst>
                                </p:cTn>
                              </p:par>
                              <p:par>
                                <p:cTn id="26" presetID="22" presetClass="entr" presetSubtype="2" fill="hold" grpId="0" nodeType="with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wipe(right)">
                                      <p:cBhvr>
                                        <p:cTn id="28" dur="500"/>
                                        <p:tgtEl>
                                          <p:spTgt spid="29">
                                            <p:txEl>
                                              <p:pRg st="0" end="0"/>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1">
                                            <p:bg/>
                                          </p:spTgt>
                                        </p:tgtEl>
                                        <p:attrNameLst>
                                          <p:attrName>style.visibility</p:attrName>
                                        </p:attrNameLst>
                                      </p:cBhvr>
                                      <p:to>
                                        <p:strVal val="visible"/>
                                      </p:to>
                                    </p:set>
                                    <p:animEffect transition="in" filter="wipe(right)">
                                      <p:cBhvr>
                                        <p:cTn id="31" dur="500"/>
                                        <p:tgtEl>
                                          <p:spTgt spid="31">
                                            <p:bg/>
                                          </p:spTgt>
                                        </p:tgtEl>
                                      </p:cBhvr>
                                    </p:animEffect>
                                  </p:childTnLst>
                                </p:cTn>
                              </p:par>
                              <p:par>
                                <p:cTn id="32" presetID="22" presetClass="entr" presetSubtype="2" fill="hold" grpId="0" nodeType="withEffect" nodePh="1">
                                  <p:stCondLst>
                                    <p:cond delay="0"/>
                                  </p:stCondLst>
                                  <p:endCondLst>
                                    <p:cond evt="begin" delay="0">
                                      <p:tn val="32"/>
                                    </p:cond>
                                  </p:end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right)">
                                      <p:cBhvr>
                                        <p:cTn id="34" dur="500"/>
                                        <p:tgtEl>
                                          <p:spTgt spid="31">
                                            <p:txEl>
                                              <p:pRg st="0" end="0"/>
                                            </p:txEl>
                                          </p:spTgt>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3">
                                            <p:bg/>
                                          </p:spTgt>
                                        </p:tgtEl>
                                        <p:attrNameLst>
                                          <p:attrName>style.visibility</p:attrName>
                                        </p:attrNameLst>
                                      </p:cBhvr>
                                      <p:to>
                                        <p:strVal val="visible"/>
                                      </p:to>
                                    </p:set>
                                    <p:anim calcmode="lin" valueType="num">
                                      <p:cBhvr additive="base">
                                        <p:cTn id="3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nodePh="1">
                                  <p:stCondLst>
                                    <p:cond delay="0"/>
                                  </p:stCondLst>
                                  <p:endCondLst>
                                    <p:cond evt="begin" delay="0">
                                      <p:tn val="39"/>
                                    </p:cond>
                                  </p:end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8">
                                            <p:bg/>
                                          </p:spTgt>
                                        </p:tgtEl>
                                        <p:attrNameLst>
                                          <p:attrName>style.visibility</p:attrName>
                                        </p:attrNameLst>
                                      </p:cBhvr>
                                      <p:to>
                                        <p:strVal val="visible"/>
                                      </p:to>
                                    </p:set>
                                    <p:anim calcmode="lin" valueType="num">
                                      <p:cBhvr additive="base">
                                        <p:cTn id="45" dur="500" fill="hold"/>
                                        <p:tgtEl>
                                          <p:spTgt spid="28">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28">
                                            <p:bg/>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nodePh="1">
                                  <p:stCondLst>
                                    <p:cond delay="0"/>
                                  </p:stCondLst>
                                  <p:endCondLst>
                                    <p:cond evt="begin" delay="0">
                                      <p:tn val="47"/>
                                    </p:cond>
                                  </p:end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2">
                                            <p:bg/>
                                          </p:spTgt>
                                        </p:tgtEl>
                                        <p:attrNameLst>
                                          <p:attrName>style.visibility</p:attrName>
                                        </p:attrNameLst>
                                      </p:cBhvr>
                                      <p:to>
                                        <p:strVal val="visible"/>
                                      </p:to>
                                    </p:set>
                                    <p:anim calcmode="lin" valueType="num">
                                      <p:cBhvr additive="base">
                                        <p:cTn id="53" dur="500" fill="hold"/>
                                        <p:tgtEl>
                                          <p:spTgt spid="32">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32">
                                            <p:bg/>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nodePh="1">
                                  <p:stCondLst>
                                    <p:cond delay="0"/>
                                  </p:stCondLst>
                                  <p:endCondLst>
                                    <p:cond evt="begin" delay="0">
                                      <p:tn val="55"/>
                                    </p:cond>
                                  </p:endCondLst>
                                  <p:childTnLst>
                                    <p:set>
                                      <p:cBhvr>
                                        <p:cTn id="56" dur="1" fill="hold">
                                          <p:stCondLst>
                                            <p:cond delay="0"/>
                                          </p:stCondLst>
                                        </p:cTn>
                                        <p:tgtEl>
                                          <p:spTgt spid="32">
                                            <p:txEl>
                                              <p:pRg st="0" end="0"/>
                                            </p:txEl>
                                          </p:spTgt>
                                        </p:tgtEl>
                                        <p:attrNameLst>
                                          <p:attrName>style.visibility</p:attrName>
                                        </p:attrNameLst>
                                      </p:cBhvr>
                                      <p:to>
                                        <p:strVal val="visible"/>
                                      </p:to>
                                    </p:set>
                                    <p:anim calcmode="lin" valueType="num">
                                      <p:cBhvr additive="base">
                                        <p:cTn id="5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2">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6">
                                            <p:bg/>
                                          </p:spTgt>
                                        </p:tgtEl>
                                        <p:attrNameLst>
                                          <p:attrName>style.visibility</p:attrName>
                                        </p:attrNameLst>
                                      </p:cBhvr>
                                      <p:to>
                                        <p:strVal val="visible"/>
                                      </p:to>
                                    </p:set>
                                    <p:anim calcmode="lin" valueType="num">
                                      <p:cBhvr additive="base">
                                        <p:cTn id="61"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
                                            <p:bg/>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nodePh="1">
                                  <p:stCondLst>
                                    <p:cond delay="0"/>
                                  </p:stCondLst>
                                  <p:endCondLst>
                                    <p:cond evt="begin" delay="0">
                                      <p:tn val="63"/>
                                    </p:cond>
                                  </p:endCondLst>
                                  <p:childTnLst>
                                    <p:set>
                                      <p:cBhvr>
                                        <p:cTn id="64" dur="1" fill="hold">
                                          <p:stCondLst>
                                            <p:cond delay="0"/>
                                          </p:stCondLst>
                                        </p:cTn>
                                        <p:tgtEl>
                                          <p:spTgt spid="26">
                                            <p:txEl>
                                              <p:pRg st="0" end="0"/>
                                            </p:txEl>
                                          </p:spTgt>
                                        </p:tgtEl>
                                        <p:attrNameLst>
                                          <p:attrName>style.visibility</p:attrName>
                                        </p:attrNameLst>
                                      </p:cBhvr>
                                      <p:to>
                                        <p:strVal val="visible"/>
                                      </p:to>
                                    </p:set>
                                    <p:anim calcmode="lin" valueType="num">
                                      <p:cBhvr additive="base">
                                        <p:cTn id="65"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6">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0">
                                            <p:bg/>
                                          </p:spTgt>
                                        </p:tgtEl>
                                        <p:attrNameLst>
                                          <p:attrName>style.visibility</p:attrName>
                                        </p:attrNameLst>
                                      </p:cBhvr>
                                      <p:to>
                                        <p:strVal val="visible"/>
                                      </p:to>
                                    </p:set>
                                    <p:anim calcmode="lin" valueType="num">
                                      <p:cBhvr additive="base">
                                        <p:cTn id="69" dur="500" fill="hold"/>
                                        <p:tgtEl>
                                          <p:spTgt spid="30">
                                            <p:bg/>
                                          </p:spTgt>
                                        </p:tgtEl>
                                        <p:attrNameLst>
                                          <p:attrName>ppt_x</p:attrName>
                                        </p:attrNameLst>
                                      </p:cBhvr>
                                      <p:tavLst>
                                        <p:tav tm="0">
                                          <p:val>
                                            <p:strVal val="0-#ppt_w/2"/>
                                          </p:val>
                                        </p:tav>
                                        <p:tav tm="100000">
                                          <p:val>
                                            <p:strVal val="#ppt_x"/>
                                          </p:val>
                                        </p:tav>
                                      </p:tavLst>
                                    </p:anim>
                                    <p:anim calcmode="lin" valueType="num">
                                      <p:cBhvr additive="base">
                                        <p:cTn id="70" dur="500" fill="hold"/>
                                        <p:tgtEl>
                                          <p:spTgt spid="30">
                                            <p:bg/>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nodePh="1">
                                  <p:stCondLst>
                                    <p:cond delay="0"/>
                                  </p:stCondLst>
                                  <p:endCondLst>
                                    <p:cond evt="begin" delay="0">
                                      <p:tn val="71"/>
                                    </p:cond>
                                  </p:end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additive="base">
                                        <p:cTn id="73"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right)">
                      <p:cBhvr>
                        <p:cTn dur="500"/>
                        <p:tgtEl>
                          <p:spTgt spid="38"/>
                        </p:tgtEl>
                      </p:cBhvr>
                    </p:animEffect>
                  </p:childTnLst>
                </p:cTn>
              </p:par>
            </p:tnLst>
          </p:tmpl>
        </p:tmplLst>
      </p:bldP>
      <p:bldP spid="3" grpId="0" build="p" animBg="1">
        <p:tmplLst>
          <p:tmpl>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5"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build="p" animBg="1">
        <p:tmplLst>
          <p:tmpl>
            <p:tnLst>
              <p:par>
                <p:cTn presetID="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animBg="1">
        <p:tmplLst>
          <p:tmpl>
            <p:tnLst>
              <p:par>
                <p:cTn presetID="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build="p" animBg="1">
        <p:tmplLst>
          <p:tmpl>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animBg="1">
        <p:tmplLst>
          <p:tmpl lvl="1">
            <p:tnLst>
              <p:par>
                <p:cTn presetID="22" presetClass="entr" presetSubtype="2"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
            <p:tnLst>
              <p:par>
                <p:cTn presetID="2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Lst>
      </p:bldP>
      <p:bldP spid="32" grpId="0" build="p" animBg="1">
        <p:tmplLst>
          <p:tmpl>
            <p:tnLst>
              <p:par>
                <p:cTn presetID="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4" y="3877272"/>
            <a:ext cx="6271784" cy="1794661"/>
          </a:xfrm>
          <a:noFill/>
        </p:spPr>
        <p:txBody>
          <a:bodyPr lIns="146304" tIns="109728" rIns="146304" bIns="109728">
            <a:noAutofit/>
          </a:bodyPr>
          <a:lstStyle>
            <a:lvl1pPr marL="0" indent="0">
              <a:spcBef>
                <a:spcPts val="0"/>
              </a:spcBef>
              <a:buNone/>
              <a:defRPr sz="3136"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232" y="2075840"/>
            <a:ext cx="8065659" cy="1801436"/>
          </a:xfrm>
          <a:noFill/>
        </p:spPr>
        <p:txBody>
          <a:bodyPr lIns="146304" tIns="91440" rIns="146304" bIns="91440" anchor="t" anchorCtr="0"/>
          <a:lstStyle>
            <a:lvl1pPr>
              <a:defRPr sz="5292" spc="-98" baseline="0">
                <a:gradFill>
                  <a:gsLst>
                    <a:gs pos="3333">
                      <a:schemeClr val="tx2"/>
                    </a:gs>
                    <a:gs pos="39000">
                      <a:schemeClr val="tx2"/>
                    </a:gs>
                  </a:gsLst>
                  <a:lin ang="5400000" scaled="0"/>
                </a:gradFill>
              </a:defRPr>
            </a:lvl1pPr>
          </a:lstStyle>
          <a:p>
            <a:r>
              <a:rPr lang="en-US"/>
              <a:t>Presentation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448468" y="6003482"/>
            <a:ext cx="1792383" cy="384107"/>
          </a:xfrm>
          <a:prstGeom prst="rect">
            <a:avLst/>
          </a:prstGeom>
        </p:spPr>
      </p:pic>
    </p:spTree>
    <p:extLst>
      <p:ext uri="{BB962C8B-B14F-4D97-AF65-F5344CB8AC3E}">
        <p14:creationId xmlns:p14="http://schemas.microsoft.com/office/powerpoint/2010/main" val="2213111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169" y="1189178"/>
            <a:ext cx="11650488"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94434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169" y="1189178"/>
            <a:ext cx="11650488"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31005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8"/>
            <a:ext cx="11650488" cy="1985641"/>
          </a:xfrm>
        </p:spPr>
        <p:txBody>
          <a:bodyPr>
            <a:spAutoFit/>
          </a:bodyPr>
          <a:lstStyle>
            <a:lvl1pPr>
              <a:defRPr sz="3528">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814349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8"/>
            <a:ext cx="11650488" cy="1985641"/>
          </a:xfrm>
        </p:spPr>
        <p:txBody>
          <a:bodyPr>
            <a:spAutoFit/>
          </a:bodyPr>
          <a:lstStyle>
            <a:lvl1pPr>
              <a:defRPr sz="3528"/>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356318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9176"/>
            <a:ext cx="5377147" cy="2420188"/>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9176"/>
            <a:ext cx="5377147" cy="2420188"/>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80879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9176"/>
            <a:ext cx="5377147" cy="2420188"/>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9176"/>
            <a:ext cx="5377147" cy="2420188"/>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15063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9176"/>
            <a:ext cx="5377147" cy="2377940"/>
          </a:xfrm>
        </p:spPr>
        <p:txBody>
          <a:bodyPr wrap="square">
            <a:spAutoFit/>
          </a:bodyPr>
          <a:lstStyle>
            <a:lvl1pPr marL="281592" indent="-281592">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9176"/>
            <a:ext cx="5377147" cy="2377940"/>
          </a:xfrm>
        </p:spPr>
        <p:txBody>
          <a:bodyPr wrap="square">
            <a:spAutoFit/>
          </a:bodyPr>
          <a:lstStyle>
            <a:lvl1pPr marL="281592" indent="-281592">
              <a:spcBef>
                <a:spcPts val="1200"/>
              </a:spcBef>
              <a:buClr>
                <a:schemeClr val="tx2"/>
              </a:buClr>
              <a:buFont typeface="Arial" pitchFamily="34" charset="0"/>
              <a:buChar char="•"/>
              <a:defRPr sz="3136">
                <a:gradFill>
                  <a:gsLst>
                    <a:gs pos="1250">
                      <a:schemeClr val="tx2"/>
                    </a:gs>
                    <a:gs pos="99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789219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171" y="1189176"/>
            <a:ext cx="5377147" cy="2377940"/>
          </a:xfrm>
        </p:spPr>
        <p:txBody>
          <a:bodyPr wrap="square">
            <a:spAutoFit/>
          </a:bodyPr>
          <a:lstStyle>
            <a:lvl1pPr marL="281592" indent="-281592">
              <a:spcBef>
                <a:spcPts val="1200"/>
              </a:spcBef>
              <a:buClr>
                <a:schemeClr val="tx1"/>
              </a:buClr>
              <a:buFont typeface="Arial" pitchFamily="34" charset="0"/>
              <a:buChar char="•"/>
              <a:defRPr sz="3136"/>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2510" y="1189176"/>
            <a:ext cx="5377147" cy="2377940"/>
          </a:xfrm>
        </p:spPr>
        <p:txBody>
          <a:bodyPr wrap="square">
            <a:spAutoFit/>
          </a:bodyPr>
          <a:lstStyle>
            <a:lvl1pPr marL="281592" indent="-281592">
              <a:spcBef>
                <a:spcPts val="1200"/>
              </a:spcBef>
              <a:buClr>
                <a:schemeClr val="tx1"/>
              </a:buClr>
              <a:buFont typeface="Arial" pitchFamily="34" charset="0"/>
              <a:buChar char="•"/>
              <a:defRPr sz="3136"/>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71154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9301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3044825" y="0"/>
            <a:ext cx="9144000" cy="6858000"/>
          </a:xfrm>
        </p:spPr>
        <p:txBody>
          <a:bodyPr/>
          <a:lstStyle/>
          <a:p>
            <a:r>
              <a:rPr lang="cs-CZ"/>
              <a:t>Kliknutím na ikonu přidáte obrázek.</a:t>
            </a:r>
            <a:endParaRPr lang="cs-CZ" dirty="0"/>
          </a:p>
        </p:txBody>
      </p:sp>
      <p:sp>
        <p:nvSpPr>
          <p:cNvPr id="5" name="Obdélník 3"/>
          <p:cNvSpPr/>
          <p:nvPr/>
        </p:nvSpPr>
        <p:spPr bwMode="auto">
          <a:xfrm>
            <a:off x="1" y="0"/>
            <a:ext cx="304482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cs-CZ"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9"/>
          <p:cNvSpPr>
            <a:spLocks noGrp="1"/>
          </p:cNvSpPr>
          <p:nvPr userDrawn="1">
            <p:ph type="body" sz="quarter" idx="10"/>
          </p:nvPr>
        </p:nvSpPr>
        <p:spPr>
          <a:xfrm rot="21000000">
            <a:off x="7382657" y="427235"/>
            <a:ext cx="3826217" cy="576193"/>
          </a:xfrm>
        </p:spPr>
        <p:txBody>
          <a:bodyPr wrap="none">
            <a:prstTxWarp prst="textArchUp">
              <a:avLst/>
            </a:prstTxWarp>
          </a:bodyPr>
          <a:lstStyle>
            <a:lvl1pPr marL="0" indent="0">
              <a:buNone/>
              <a:defRPr baseline="0">
                <a:solidFill>
                  <a:schemeClr val="tx2"/>
                </a:solidFill>
                <a:latin typeface="Mistral" panose="03090702030407020403" pitchFamily="66" charset="0"/>
              </a:defRPr>
            </a:lvl1pPr>
          </a:lstStyle>
          <a:p>
            <a:pPr lvl="0"/>
            <a:r>
              <a:rPr lang="cs-CZ" dirty="0"/>
              <a:t>Kliknutím lze upravit styly předlohy textu.</a:t>
            </a:r>
          </a:p>
        </p:txBody>
      </p:sp>
      <p:sp>
        <p:nvSpPr>
          <p:cNvPr id="15" name="Text Placeholder 14"/>
          <p:cNvSpPr>
            <a:spLocks noGrp="1"/>
          </p:cNvSpPr>
          <p:nvPr>
            <p:ph type="body" sz="quarter" idx="12"/>
          </p:nvPr>
        </p:nvSpPr>
        <p:spPr>
          <a:xfrm>
            <a:off x="328219" y="285015"/>
            <a:ext cx="2782800" cy="688221"/>
          </a:xfrm>
        </p:spPr>
        <p:txBody>
          <a:bodyPr/>
          <a:lstStyle>
            <a:lvl1pPr marL="0" indent="0">
              <a:buNone/>
              <a:defRPr baseline="0">
                <a:solidFill>
                  <a:schemeClr val="bg1"/>
                </a:solidFill>
                <a:latin typeface="Segoe UI Light" panose="020B0502040204020203" pitchFamily="34" charset="0"/>
              </a:defRPr>
            </a:lvl1pPr>
          </a:lstStyle>
          <a:p>
            <a:pPr lvl="0"/>
            <a:r>
              <a:rPr lang="cs-CZ"/>
              <a:t>Kliknutím lze upravit styly předlohy textu.</a:t>
            </a:r>
          </a:p>
        </p:txBody>
      </p:sp>
      <p:sp>
        <p:nvSpPr>
          <p:cNvPr id="17" name="Picture Placeholder 16"/>
          <p:cNvSpPr>
            <a:spLocks noGrp="1"/>
          </p:cNvSpPr>
          <p:nvPr>
            <p:ph type="pic" sz="quarter" idx="13"/>
          </p:nvPr>
        </p:nvSpPr>
        <p:spPr>
          <a:xfrm rot="16413201">
            <a:off x="6645989" y="1502181"/>
            <a:ext cx="905236" cy="338330"/>
          </a:xfrm>
          <a:custGeom>
            <a:avLst/>
            <a:gdLst>
              <a:gd name="connsiteX0" fmla="*/ 914400 w 1828800"/>
              <a:gd name="connsiteY0" fmla="*/ 0 h 1557337"/>
              <a:gd name="connsiteX1" fmla="*/ 1719340 w 1828800"/>
              <a:gd name="connsiteY1" fmla="*/ 409245 h 1557337"/>
              <a:gd name="connsiteX2" fmla="*/ 914400 w 1828800"/>
              <a:gd name="connsiteY2" fmla="*/ 778669 h 1557337"/>
              <a:gd name="connsiteX3" fmla="*/ 914400 w 1828800"/>
              <a:gd name="connsiteY3" fmla="*/ 0 h 1557337"/>
              <a:gd name="connsiteX0" fmla="*/ 914400 w 1828800"/>
              <a:gd name="connsiteY0" fmla="*/ 0 h 1557337"/>
              <a:gd name="connsiteX1" fmla="*/ 1719340 w 1828800"/>
              <a:gd name="connsiteY1" fmla="*/ 409245 h 1557337"/>
              <a:gd name="connsiteX0" fmla="*/ 0 w 804940"/>
              <a:gd name="connsiteY0" fmla="*/ 0 h 630000"/>
              <a:gd name="connsiteX1" fmla="*/ 804940 w 804940"/>
              <a:gd name="connsiteY1" fmla="*/ 409245 h 630000"/>
              <a:gd name="connsiteX2" fmla="*/ 238281 w 804940"/>
              <a:gd name="connsiteY2" fmla="*/ 630000 h 630000"/>
              <a:gd name="connsiteX3" fmla="*/ 0 w 804940"/>
              <a:gd name="connsiteY3" fmla="*/ 0 h 630000"/>
              <a:gd name="connsiteX0" fmla="*/ 0 w 804940"/>
              <a:gd name="connsiteY0" fmla="*/ 0 h 630000"/>
              <a:gd name="connsiteX1" fmla="*/ 804940 w 804940"/>
              <a:gd name="connsiteY1" fmla="*/ 409245 h 630000"/>
              <a:gd name="connsiteX0" fmla="*/ 0 w 804940"/>
              <a:gd name="connsiteY0" fmla="*/ 0 h 483667"/>
              <a:gd name="connsiteX1" fmla="*/ 804940 w 804940"/>
              <a:gd name="connsiteY1" fmla="*/ 409245 h 483667"/>
              <a:gd name="connsiteX2" fmla="*/ 300632 w 804940"/>
              <a:gd name="connsiteY2" fmla="*/ 483667 h 483667"/>
              <a:gd name="connsiteX3" fmla="*/ 0 w 804940"/>
              <a:gd name="connsiteY3" fmla="*/ 0 h 483667"/>
              <a:gd name="connsiteX0" fmla="*/ 0 w 804940"/>
              <a:gd name="connsiteY0" fmla="*/ 0 h 483667"/>
              <a:gd name="connsiteX1" fmla="*/ 804940 w 804940"/>
              <a:gd name="connsiteY1" fmla="*/ 409245 h 483667"/>
              <a:gd name="connsiteX0" fmla="*/ 0 w 804940"/>
              <a:gd name="connsiteY0" fmla="*/ 0 h 555859"/>
              <a:gd name="connsiteX1" fmla="*/ 804940 w 804940"/>
              <a:gd name="connsiteY1" fmla="*/ 409245 h 555859"/>
              <a:gd name="connsiteX2" fmla="*/ 47969 w 804940"/>
              <a:gd name="connsiteY2" fmla="*/ 555859 h 555859"/>
              <a:gd name="connsiteX3" fmla="*/ 0 w 804940"/>
              <a:gd name="connsiteY3" fmla="*/ 0 h 555859"/>
              <a:gd name="connsiteX0" fmla="*/ 0 w 804940"/>
              <a:gd name="connsiteY0" fmla="*/ 0 h 555859"/>
              <a:gd name="connsiteX1" fmla="*/ 804940 w 804940"/>
              <a:gd name="connsiteY1" fmla="*/ 409245 h 555859"/>
            </a:gdLst>
            <a:ahLst/>
            <a:cxnLst>
              <a:cxn ang="0">
                <a:pos x="connsiteX0" y="connsiteY0"/>
              </a:cxn>
              <a:cxn ang="0">
                <a:pos x="connsiteX1" y="connsiteY1"/>
              </a:cxn>
            </a:cxnLst>
            <a:rect l="l" t="t" r="r" b="b"/>
            <a:pathLst>
              <a:path w="804940" h="555859" stroke="0" extrusionOk="0">
                <a:moveTo>
                  <a:pt x="0" y="0"/>
                </a:moveTo>
                <a:cubicBezTo>
                  <a:pt x="336269" y="0"/>
                  <a:pt x="645404" y="157170"/>
                  <a:pt x="804940" y="409245"/>
                </a:cubicBezTo>
                <a:lnTo>
                  <a:pt x="47969" y="555859"/>
                </a:lnTo>
                <a:cubicBezTo>
                  <a:pt x="47969" y="296303"/>
                  <a:pt x="0" y="259556"/>
                  <a:pt x="0" y="0"/>
                </a:cubicBezTo>
                <a:close/>
              </a:path>
              <a:path w="804940" h="555859" fill="none">
                <a:moveTo>
                  <a:pt x="0" y="0"/>
                </a:moveTo>
                <a:cubicBezTo>
                  <a:pt x="336269" y="0"/>
                  <a:pt x="645404" y="157170"/>
                  <a:pt x="804940" y="409245"/>
                </a:cubicBezTo>
              </a:path>
            </a:pathLst>
          </a:custGeom>
          <a:ln w="28575">
            <a:solidFill>
              <a:schemeClr val="tx2"/>
            </a:solidFill>
            <a:headEnd type="arrow" w="med" len="med"/>
            <a:tailEnd type="none" w="med" len="med"/>
          </a:ln>
        </p:spPr>
        <p:txBody>
          <a:bodyPr/>
          <a:lstStyle>
            <a:lvl1pPr>
              <a:defRPr>
                <a:noFill/>
              </a:defRPr>
            </a:lvl1pPr>
          </a:lstStyle>
          <a:p>
            <a:r>
              <a:rPr lang="cs-CZ" dirty="0"/>
              <a:t>Kliknutím na ikonu přidáte obrázek.</a:t>
            </a:r>
          </a:p>
        </p:txBody>
      </p:sp>
    </p:spTree>
    <p:extLst>
      <p:ext uri="{BB962C8B-B14F-4D97-AF65-F5344CB8AC3E}">
        <p14:creationId xmlns:p14="http://schemas.microsoft.com/office/powerpoint/2010/main" val="113167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150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 presetClass="entr" presetSubtype="4"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2" presetClass="entr" presetSubtype="2" fill="hold" grpId="0"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0" grpId="0" build="p">
        <p:tmplLst>
          <p:tmpl lvl="1">
            <p:tnLst>
              <p:par>
                <p:cTn presetID="22" presetClass="entr" presetSubtype="8" fill="hold" nodeType="withEffect" nodePh="1">
                  <p:stCondLst>
                    <p:cond delay="15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1000"/>
                        <p:tgtEl>
                          <p:spTgt spid="10"/>
                        </p:tgtEl>
                      </p:cBhvr>
                    </p:animEffect>
                  </p:childTnLst>
                </p:cTn>
              </p:par>
            </p:tnLst>
          </p:tmpl>
        </p:tmplLst>
      </p:bldP>
      <p:bldP spid="17"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1186356"/>
            <a:ext cx="9856549" cy="2697988"/>
          </a:xfrm>
          <a:noFill/>
        </p:spPr>
        <p:txBody>
          <a:bodyPr tIns="91440" bIns="91440" anchor="t" anchorCtr="0"/>
          <a:lstStyle>
            <a:lvl1pPr>
              <a:defRPr sz="7056"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170" y="3877278"/>
            <a:ext cx="9858106" cy="1793881"/>
          </a:xfrm>
          <a:noFill/>
        </p:spPr>
        <p:txBody>
          <a:bodyPr lIns="182880" tIns="146304" rIns="182880" bIns="146304">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36772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1186356"/>
            <a:ext cx="9856549" cy="2697988"/>
          </a:xfrm>
          <a:noFill/>
        </p:spPr>
        <p:txBody>
          <a:bodyPr tIns="91440" bIns="91440" anchor="t" anchorCtr="0"/>
          <a:lstStyle>
            <a:lvl1pPr>
              <a:defRPr lang="en-US" sz="7056"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306339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13414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041745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5470715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58121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7721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9751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6871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828" fontAlgn="base">
              <a:spcBef>
                <a:spcPct val="0"/>
              </a:spcBef>
              <a:spcAft>
                <a:spcPct val="0"/>
              </a:spcAft>
            </a:pPr>
            <a:endParaRPr lang="en-US" sz="1764">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7323"/>
            <a:ext cx="11650487" cy="1956973"/>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2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7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9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12947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Sloupec">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4933123"/>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342900" indent="-342900">
              <a:buFont typeface="Arial" panose="020B0604020202020204" pitchFamily="34" charset="0"/>
              <a:buChar char="•"/>
              <a:defRPr sz="3200">
                <a:gradFill>
                  <a:gsLst>
                    <a:gs pos="100000">
                      <a:schemeClr val="bg2"/>
                    </a:gs>
                    <a:gs pos="0">
                      <a:schemeClr val="bg2"/>
                    </a:gs>
                  </a:gsLst>
                  <a:lin ang="5400000" scaled="0"/>
                </a:gradFill>
              </a:defRPr>
            </a:lvl2pPr>
            <a:lvl3pPr marL="574675" indent="-342900">
              <a:buFont typeface="Arial" panose="020B0604020202020204" pitchFamily="34" charset="0"/>
              <a:buChar char="•"/>
              <a:defRPr sz="2800">
                <a:gradFill>
                  <a:gsLst>
                    <a:gs pos="100000">
                      <a:schemeClr val="bg2"/>
                    </a:gs>
                    <a:gs pos="0">
                      <a:schemeClr val="bg2"/>
                    </a:gs>
                  </a:gsLst>
                  <a:lin ang="5400000" scaled="0"/>
                </a:gradFill>
              </a:defRPr>
            </a:lvl3pPr>
            <a:lvl4pPr marL="800100" indent="-342900">
              <a:buFont typeface="Arial" panose="020B0604020202020204" pitchFamily="34" charset="0"/>
              <a:buChar char="•"/>
              <a:defRPr sz="2400">
                <a:gradFill>
                  <a:gsLst>
                    <a:gs pos="100000">
                      <a:schemeClr val="bg2"/>
                    </a:gs>
                    <a:gs pos="0">
                      <a:schemeClr val="bg2"/>
                    </a:gs>
                  </a:gsLst>
                  <a:lin ang="5400000" scaled="0"/>
                </a:gradFill>
              </a:defRPr>
            </a:lvl4pPr>
            <a:lvl5pPr marL="1036638" indent="-342900">
              <a:buFont typeface="Arial" panose="020B0604020202020204" pitchFamily="34" charset="0"/>
              <a:buChar char="•"/>
              <a:defRPr sz="2400">
                <a:gradFill>
                  <a:gsLst>
                    <a:gs pos="100000">
                      <a:schemeClr val="bg2"/>
                    </a:gs>
                    <a:gs pos="0">
                      <a:schemeClr val="bg2"/>
                    </a:gs>
                  </a:gsLst>
                  <a:lin ang="5400000" scaled="0"/>
                </a:gradFil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dirty="0"/>
          </a:p>
        </p:txBody>
      </p:sp>
    </p:spTree>
    <p:extLst>
      <p:ext uri="{BB962C8B-B14F-4D97-AF65-F5344CB8AC3E}">
        <p14:creationId xmlns:p14="http://schemas.microsoft.com/office/powerpoint/2010/main" val="44626819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170" y="6170060"/>
            <a:ext cx="11620304" cy="395317"/>
          </a:xfrm>
          <a:prstGeom prst="rect">
            <a:avLst/>
          </a:prstGeom>
          <a:noFill/>
          <a:ln w="12700">
            <a:noFill/>
            <a:miter lim="800000"/>
            <a:headEnd type="none" w="sm" len="sm"/>
            <a:tailEnd type="none" w="sm" len="sm"/>
          </a:ln>
          <a:effectLst/>
        </p:spPr>
        <p:txBody>
          <a:bodyPr vert="horz" wrap="square" lIns="179238" tIns="143391" rIns="179238" bIns="143391" numCol="1" anchor="t" anchorCtr="0" compatLnSpc="1">
            <a:prstTxWarp prst="textNoShape">
              <a:avLst/>
            </a:prstTxWarp>
            <a:spAutoFit/>
          </a:bodyPr>
          <a:lstStyle/>
          <a:p>
            <a:pPr defTabSz="913650" eaLnBrk="0" hangingPunct="0"/>
            <a:r>
              <a:rPr lang="en-US" sz="686">
                <a:gradFill>
                  <a:gsLst>
                    <a:gs pos="0">
                      <a:schemeClr val="tx1"/>
                    </a:gs>
                    <a:gs pos="100000">
                      <a:schemeClr val="tx1"/>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450085" y="3083653"/>
            <a:ext cx="3223021" cy="690694"/>
          </a:xfrm>
          <a:prstGeom prst="rect">
            <a:avLst/>
          </a:prstGeom>
        </p:spPr>
      </p:pic>
    </p:spTree>
    <p:extLst>
      <p:ext uri="{BB962C8B-B14F-4D97-AF65-F5344CB8AC3E}">
        <p14:creationId xmlns:p14="http://schemas.microsoft.com/office/powerpoint/2010/main" val="220280439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7"/>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3322688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2999" b="0" cap="none" baseline="0">
                <a:gradFill>
                  <a:gsLst>
                    <a:gs pos="100000">
                      <a:schemeClr val="tx2"/>
                    </a:gs>
                    <a:gs pos="0">
                      <a:schemeClr val="tx2"/>
                    </a:gs>
                  </a:gsLst>
                  <a:lin ang="5400000" scaled="0"/>
                </a:gradFill>
                <a:latin typeface="+mj-lt"/>
              </a:defRPr>
            </a:lvl1pPr>
            <a:lvl2pPr marL="456901" indent="0">
              <a:buNone/>
              <a:defRPr sz="2023" b="1"/>
            </a:lvl2pPr>
            <a:lvl3pPr marL="913802" indent="0">
              <a:buNone/>
              <a:defRPr sz="1799" b="1"/>
            </a:lvl3pPr>
            <a:lvl4pPr marL="1370701" indent="0">
              <a:buNone/>
              <a:defRPr sz="1574" b="1"/>
            </a:lvl4pPr>
            <a:lvl5pPr marL="1827603" indent="0">
              <a:buNone/>
              <a:defRPr sz="1574" b="1"/>
            </a:lvl5pPr>
            <a:lvl6pPr marL="2284502" indent="0">
              <a:buNone/>
              <a:defRPr sz="1574" b="1"/>
            </a:lvl6pPr>
            <a:lvl7pPr marL="2741404" indent="0">
              <a:buNone/>
              <a:defRPr sz="1574" b="1"/>
            </a:lvl7pPr>
            <a:lvl8pPr marL="3198304" indent="0">
              <a:buNone/>
              <a:defRPr sz="1574" b="1"/>
            </a:lvl8pPr>
            <a:lvl9pPr marL="3655204" indent="0">
              <a:buNone/>
              <a:defRPr sz="1574" b="1"/>
            </a:lvl9pPr>
          </a:lstStyle>
          <a:p>
            <a:pPr lvl="0"/>
            <a:r>
              <a:rPr lang="en-US"/>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200">
                <a:gradFill>
                  <a:gsLst>
                    <a:gs pos="100000">
                      <a:schemeClr val="bg2"/>
                    </a:gs>
                    <a:gs pos="0">
                      <a:schemeClr val="bg2"/>
                    </a:gs>
                  </a:gsLst>
                  <a:lin ang="5400000" scaled="0"/>
                </a:gradFill>
              </a:defRPr>
            </a:lvl1pPr>
          </a:lstStyle>
          <a:p>
            <a:pPr defTabSz="685442"/>
            <a:fld id="{727B4C2D-45E2-4621-8491-2995EB46A674}" type="slidenum">
              <a:rPr lang="en-US" smtClean="0">
                <a:gradFill>
                  <a:gsLst>
                    <a:gs pos="100000">
                      <a:srgbClr val="797A7D"/>
                    </a:gs>
                    <a:gs pos="0">
                      <a:srgbClr val="797A7D"/>
                    </a:gs>
                  </a:gsLst>
                  <a:lin ang="5400000" scaled="0"/>
                </a:gradFill>
              </a:rPr>
              <a:pPr defTabSz="685442"/>
              <a:t>‹#›</a:t>
            </a:fld>
            <a:endParaRPr lang="en-US">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02" y="2734985"/>
            <a:ext cx="5444164" cy="609398"/>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5350" indent="-285562">
              <a:defRPr lang="en-US" sz="1574" kern="1200" dirty="0" smtClean="0">
                <a:solidFill>
                  <a:schemeClr val="bg2">
                    <a:lumMod val="50000"/>
                  </a:schemeClr>
                </a:solidFill>
                <a:latin typeface="+mn-lt"/>
                <a:ea typeface="+mn-ea"/>
                <a:cs typeface="Arial" pitchFamily="34" charset="0"/>
              </a:defRPr>
            </a:lvl2pPr>
            <a:lvl3pPr marL="685350" indent="-171338">
              <a:defRPr lang="en-US" sz="1424" kern="1200" dirty="0" smtClean="0">
                <a:solidFill>
                  <a:schemeClr val="bg2">
                    <a:lumMod val="50000"/>
                  </a:schemeClr>
                </a:solidFill>
                <a:latin typeface="+mn-lt"/>
                <a:ea typeface="+mn-ea"/>
                <a:cs typeface="Arial" pitchFamily="34" charset="0"/>
              </a:defRPr>
            </a:lvl3pPr>
            <a:lvl4pPr marL="913802" indent="-171338">
              <a:defRPr lang="en-US" sz="1200" kern="1200" dirty="0" smtClean="0">
                <a:solidFill>
                  <a:schemeClr val="bg2">
                    <a:lumMod val="50000"/>
                  </a:schemeClr>
                </a:solidFill>
                <a:latin typeface="+mn-lt"/>
                <a:ea typeface="+mn-ea"/>
                <a:cs typeface="Arial" pitchFamily="34" charset="0"/>
              </a:defRPr>
            </a:lvl4pPr>
            <a:lvl5pPr marL="1085139" indent="-171338">
              <a:defRPr lang="en-US" sz="1200" kern="1200" dirty="0">
                <a:solidFill>
                  <a:schemeClr val="bg2">
                    <a:lumMod val="50000"/>
                  </a:schemeClr>
                </a:solidFill>
                <a:latin typeface="+mn-lt"/>
                <a:ea typeface="+mn-ea"/>
                <a:cs typeface="Arial" pitchFamily="34" charset="0"/>
              </a:defRPr>
            </a:lvl5pPr>
            <a:lvl6pPr>
              <a:defRPr sz="1574"/>
            </a:lvl6pPr>
            <a:lvl7pPr>
              <a:defRPr sz="1574"/>
            </a:lvl7pPr>
            <a:lvl8pPr>
              <a:defRPr sz="1574"/>
            </a:lvl8pPr>
            <a:lvl9pPr>
              <a:defRPr sz="1574"/>
            </a:lvl9pPr>
          </a:lstStyle>
          <a:p>
            <a:pPr lvl="0"/>
            <a:r>
              <a:rPr lang="en-US"/>
              <a:t>Click to edit Master text styles</a:t>
            </a:r>
          </a:p>
        </p:txBody>
      </p:sp>
      <p:sp>
        <p:nvSpPr>
          <p:cNvPr id="4" name="Picture Placeholder 3"/>
          <p:cNvSpPr>
            <a:spLocks noGrp="1"/>
          </p:cNvSpPr>
          <p:nvPr>
            <p:ph type="pic" sz="quarter" idx="14" hasCustomPrompt="1"/>
          </p:nvPr>
        </p:nvSpPr>
        <p:spPr>
          <a:xfrm>
            <a:off x="6208715" y="3066877"/>
            <a:ext cx="5980113" cy="724246"/>
          </a:xfrm>
        </p:spPr>
        <p:txBody>
          <a:bodyPr lIns="182880" anchor="ctr"/>
          <a:lstStyle>
            <a:lvl1pPr marL="0" indent="0" algn="l">
              <a:buNone/>
              <a:defRPr/>
            </a:lvl1pPr>
          </a:lstStyle>
          <a:p>
            <a:r>
              <a:rPr lang="en-US"/>
              <a:t>Click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80263" y="6021143"/>
            <a:ext cx="1763269" cy="813816"/>
          </a:xfrm>
          <a:prstGeom prst="rect">
            <a:avLst/>
          </a:prstGeom>
        </p:spPr>
      </p:pic>
    </p:spTree>
    <p:extLst>
      <p:ext uri="{BB962C8B-B14F-4D97-AF65-F5344CB8AC3E}">
        <p14:creationId xmlns:p14="http://schemas.microsoft.com/office/powerpoint/2010/main" val="15223596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1 Sloupec">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00"/>
            <a:ext cx="11149013" cy="2566215"/>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342797" indent="-342797">
              <a:buFont typeface="Arial" panose="020B0604020202020204" pitchFamily="34" charset="0"/>
              <a:buChar char="•"/>
              <a:defRPr sz="3199">
                <a:gradFill>
                  <a:gsLst>
                    <a:gs pos="100000">
                      <a:schemeClr val="bg2"/>
                    </a:gs>
                    <a:gs pos="0">
                      <a:schemeClr val="bg2"/>
                    </a:gs>
                  </a:gsLst>
                  <a:lin ang="5400000" scaled="0"/>
                </a:gradFill>
              </a:defRPr>
            </a:lvl2pPr>
            <a:lvl3pPr marL="574503" indent="-342797">
              <a:buFont typeface="Arial" panose="020B0604020202020204" pitchFamily="34" charset="0"/>
              <a:buChar char="•"/>
              <a:defRPr sz="2799">
                <a:gradFill>
                  <a:gsLst>
                    <a:gs pos="100000">
                      <a:schemeClr val="bg2"/>
                    </a:gs>
                    <a:gs pos="0">
                      <a:schemeClr val="bg2"/>
                    </a:gs>
                  </a:gsLst>
                  <a:lin ang="5400000" scaled="0"/>
                </a:gradFill>
              </a:defRPr>
            </a:lvl3pPr>
            <a:lvl4pPr marL="799860" indent="-342797">
              <a:buFont typeface="Arial" panose="020B0604020202020204" pitchFamily="34" charset="0"/>
              <a:buChar char="•"/>
              <a:defRPr sz="2399">
                <a:gradFill>
                  <a:gsLst>
                    <a:gs pos="100000">
                      <a:schemeClr val="bg2"/>
                    </a:gs>
                    <a:gs pos="0">
                      <a:schemeClr val="bg2"/>
                    </a:gs>
                  </a:gsLst>
                  <a:lin ang="5400000" scaled="0"/>
                </a:gradFill>
              </a:defRPr>
            </a:lvl4pPr>
            <a:lvl5pPr marL="1036327" indent="-342797">
              <a:buFont typeface="Arial" panose="020B0604020202020204" pitchFamily="34" charset="0"/>
              <a:buChar char="•"/>
              <a:defRPr sz="2399">
                <a:gradFill>
                  <a:gsLst>
                    <a:gs pos="100000">
                      <a:schemeClr val="bg2"/>
                    </a:gs>
                    <a:gs pos="0">
                      <a:schemeClr val="bg2"/>
                    </a:gs>
                  </a:gsLst>
                  <a:lin ang="5400000" scaled="0"/>
                </a:gradFil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cs-CZ"/>
              <a:t>Kliknutím lze upravit styl.</a:t>
            </a:r>
            <a:endParaRPr lang="en-US"/>
          </a:p>
        </p:txBody>
      </p:sp>
    </p:spTree>
    <p:extLst>
      <p:ext uri="{BB962C8B-B14F-4D97-AF65-F5344CB8AC3E}">
        <p14:creationId xmlns:p14="http://schemas.microsoft.com/office/powerpoint/2010/main" val="28598988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 Sloupec">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2092239"/>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1999">
                <a:gradFill>
                  <a:gsLst>
                    <a:gs pos="100000">
                      <a:schemeClr val="bg2"/>
                    </a:gs>
                    <a:gs pos="0">
                      <a:schemeClr val="bg2"/>
                    </a:gs>
                  </a:gsLst>
                  <a:lin ang="5400000" scaled="0"/>
                </a:gradFill>
              </a:defRPr>
            </a:lvl2pPr>
            <a:lvl3pPr marL="231705" indent="0">
              <a:buNone/>
              <a:defRPr sz="1999">
                <a:gradFill>
                  <a:gsLst>
                    <a:gs pos="100000">
                      <a:schemeClr val="bg2"/>
                    </a:gs>
                    <a:gs pos="0">
                      <a:schemeClr val="bg2"/>
                    </a:gs>
                  </a:gsLst>
                  <a:lin ang="5400000" scaled="0"/>
                </a:gradFill>
              </a:defRPr>
            </a:lvl3pPr>
            <a:lvl4pPr marL="457063" indent="0">
              <a:buNone/>
              <a:defRPr sz="1999">
                <a:gradFill>
                  <a:gsLst>
                    <a:gs pos="100000">
                      <a:schemeClr val="bg2"/>
                    </a:gs>
                    <a:gs pos="0">
                      <a:schemeClr val="bg2"/>
                    </a:gs>
                  </a:gsLst>
                  <a:lin ang="5400000" scaled="0"/>
                </a:gradFill>
              </a:defRPr>
            </a:lvl4pPr>
            <a:lvl5pPr marL="693530" indent="0">
              <a:buNone/>
              <a:defRPr sz="1999">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377208344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441" y="6356353"/>
            <a:ext cx="2844059" cy="365125"/>
          </a:xfrm>
          <a:prstGeom prst="rect">
            <a:avLst/>
          </a:prstGeom>
        </p:spPr>
        <p:txBody>
          <a:bodyPr/>
          <a:lstStyle/>
          <a:p>
            <a:fld id="{13D5B98B-9E63-4923-AB7F-0F42D22A8298}" type="datetimeFigureOut">
              <a:rPr lang="cs-CZ" smtClean="0"/>
              <a:t>11.10.2019</a:t>
            </a:fld>
            <a:endParaRPr lang="cs-CZ"/>
          </a:p>
        </p:txBody>
      </p:sp>
      <p:sp>
        <p:nvSpPr>
          <p:cNvPr id="5" name="Zástupný symbol pro zápatí 4"/>
          <p:cNvSpPr>
            <a:spLocks noGrp="1"/>
          </p:cNvSpPr>
          <p:nvPr>
            <p:ph type="ftr" sz="quarter" idx="11"/>
          </p:nvPr>
        </p:nvSpPr>
        <p:spPr>
          <a:xfrm>
            <a:off x="4164516" y="6356353"/>
            <a:ext cx="3859795"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5326" y="6356353"/>
            <a:ext cx="2844059" cy="365125"/>
          </a:xfrm>
          <a:prstGeom prst="rect">
            <a:avLst/>
          </a:prstGeom>
        </p:spPr>
        <p:txBody>
          <a:bodyPr/>
          <a:lstStyle/>
          <a:p>
            <a:fld id="{B5910833-9139-4C8D-A7F0-20ACFDC76736}" type="slidenum">
              <a:rPr lang="cs-CZ" smtClean="0"/>
              <a:t>‹#›</a:t>
            </a:fld>
            <a:endParaRPr lang="cs-CZ"/>
          </a:p>
        </p:txBody>
      </p:sp>
    </p:spTree>
    <p:extLst>
      <p:ext uri="{BB962C8B-B14F-4D97-AF65-F5344CB8AC3E}">
        <p14:creationId xmlns:p14="http://schemas.microsoft.com/office/powerpoint/2010/main" val="24155366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Úvodní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5" name="Title 1"/>
          <p:cNvSpPr>
            <a:spLocks noGrp="1"/>
          </p:cNvSpPr>
          <p:nvPr>
            <p:ph type="title"/>
          </p:nvPr>
        </p:nvSpPr>
        <p:spPr>
          <a:xfrm>
            <a:off x="519112" y="2819603"/>
            <a:ext cx="11149013" cy="1218795"/>
          </a:xfrm>
        </p:spPr>
        <p:txBody>
          <a:bodyPr/>
          <a:lstStyle>
            <a:lvl1pPr>
              <a:defRPr baseline="0">
                <a:solidFill>
                  <a:schemeClr val="tx1"/>
                </a:solidFill>
              </a:defRPr>
            </a:lvl1pPr>
          </a:lstStyle>
          <a:p>
            <a:pPr defTabSz="914400">
              <a:spcBef>
                <a:spcPts val="0"/>
              </a:spcBef>
            </a:pPr>
            <a:r>
              <a:rPr lang="en-US" sz="6000" b="0" i="0" spc="-150" baseline="0" dirty="0" smtClean="0">
                <a:latin typeface="Segoe UI Light"/>
                <a:ea typeface="+mn-ea"/>
                <a:cs typeface="Arial"/>
              </a:rPr>
              <a:t>Click to edit Master title style</a:t>
            </a:r>
            <a:endParaRPr lang="en-US" sz="6000" b="0" i="0" spc="-150" baseline="0" dirty="0">
              <a:latin typeface="Segoe UI Light"/>
              <a:ea typeface="+mn-ea"/>
              <a:cs typeface="Arial"/>
            </a:endParaRPr>
          </a:p>
        </p:txBody>
      </p:sp>
    </p:spTree>
    <p:extLst>
      <p:ext uri="{BB962C8B-B14F-4D97-AF65-F5344CB8AC3E}">
        <p14:creationId xmlns:p14="http://schemas.microsoft.com/office/powerpoint/2010/main" val="1391749042"/>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Tree>
    <p:extLst>
      <p:ext uri="{BB962C8B-B14F-4D97-AF65-F5344CB8AC3E}">
        <p14:creationId xmlns:p14="http://schemas.microsoft.com/office/powerpoint/2010/main" val="225787532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Slide podkapitoly">
    <p:bg>
      <p:bgPr>
        <a:solidFill>
          <a:schemeClr val="accent1"/>
        </a:solidFill>
        <a:effectLst/>
      </p:bgPr>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329" y="6268229"/>
            <a:ext cx="1385530" cy="447203"/>
          </a:xfrm>
          <a:prstGeom prst="rect">
            <a:avLst/>
          </a:prstGeom>
        </p:spPr>
      </p:pic>
      <p:sp>
        <p:nvSpPr>
          <p:cNvPr id="6" name="Title 1"/>
          <p:cNvSpPr>
            <a:spLocks noGrp="1"/>
          </p:cNvSpPr>
          <p:nvPr>
            <p:ph type="title"/>
          </p:nvPr>
        </p:nvSpPr>
        <p:spPr>
          <a:xfrm>
            <a:off x="1829259" y="2586352"/>
            <a:ext cx="10196123" cy="1024896"/>
          </a:xfrm>
        </p:spPr>
        <p:txBody>
          <a:bodyPr wrap="square">
            <a:spAutoFit/>
          </a:bodyPr>
          <a:lstStyle>
            <a:lvl1pPr>
              <a:defRPr baseline="0">
                <a:solidFill>
                  <a:schemeClr val="bg1"/>
                </a:solidFill>
              </a:defRPr>
            </a:lvl1pPr>
          </a:lstStyle>
          <a:p>
            <a:pPr algn="l" defTabSz="914400">
              <a:lnSpc>
                <a:spcPct val="90000"/>
              </a:lnSpc>
              <a:spcBef>
                <a:spcPts val="0"/>
              </a:spcBef>
              <a:buNone/>
            </a:pPr>
            <a:r>
              <a:rPr lang="cs-CZ" sz="7400" b="0" i="0" spc="-300" baseline="0" smtClean="0">
                <a:latin typeface="Segoe UI Light"/>
                <a:ea typeface="+mn-ea"/>
                <a:cs typeface="Arial"/>
              </a:rPr>
              <a:t>Kliknutím lze upravit styl.</a:t>
            </a:r>
            <a:endParaRPr lang="en-US" sz="7400" b="0" i="0" spc="-300" baseline="0" dirty="0">
              <a:latin typeface="Segoe UI Light"/>
              <a:ea typeface="+mn-ea"/>
              <a:cs typeface="Arial"/>
            </a:endParaRPr>
          </a:p>
        </p:txBody>
      </p:sp>
      <p:sp>
        <p:nvSpPr>
          <p:cNvPr id="7" name="Rectangle 6"/>
          <p:cNvSpPr/>
          <p:nvPr userDrawn="1"/>
        </p:nvSpPr>
        <p:spPr bwMode="auto">
          <a:xfrm>
            <a:off x="0" y="2273300"/>
            <a:ext cx="1651000" cy="165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spTree>
    <p:extLst>
      <p:ext uri="{BB962C8B-B14F-4D97-AF65-F5344CB8AC3E}">
        <p14:creationId xmlns:p14="http://schemas.microsoft.com/office/powerpoint/2010/main" val="11821754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Obrázek nalev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533307" indent="0">
              <a:buNone/>
              <a:defRPr lang="en-US" sz="2000" kern="1200" dirty="0" smtClean="0">
                <a:solidFill>
                  <a:schemeClr val="bg2"/>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cs-CZ" smtClean="0"/>
              <a:t>Kliknutím lze upravit styly předlohy textu.</a:t>
            </a:r>
          </a:p>
          <a:p>
            <a:pPr lvl="1"/>
            <a:r>
              <a:rPr lang="cs-CZ" smtClean="0"/>
              <a:t>Druhá úroveň</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40986033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image" Target="../media/image2.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theme" Target="../theme/theme6.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cs-CZ"/>
              <a:t>Kliknutím lze upravit styl.</a:t>
            </a:r>
            <a:endParaRPr lang="en-US" dirty="0"/>
          </a:p>
        </p:txBody>
      </p:sp>
      <p:sp>
        <p:nvSpPr>
          <p:cNvPr id="4" name="Text Placeholder 3"/>
          <p:cNvSpPr>
            <a:spLocks noGrp="1"/>
          </p:cNvSpPr>
          <p:nvPr>
            <p:ph type="body" idx="1"/>
          </p:nvPr>
        </p:nvSpPr>
        <p:spPr>
          <a:xfrm>
            <a:off x="520700" y="1447800"/>
            <a:ext cx="11152188" cy="4933122"/>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036843736"/>
      </p:ext>
    </p:extLst>
  </p:cSld>
  <p:clrMap bg1="lt1" tx1="dk1" bg2="lt2" tx2="dk2" accent1="accent1" accent2="accent2" accent3="accent3" accent4="accent4" accent5="accent5" accent6="accent6" hlink="hlink" folHlink="folHlink"/>
  <p:sldLayoutIdLst>
    <p:sldLayoutId id="2147484148" r:id="rId1"/>
    <p:sldLayoutId id="2147484147" r:id="rId2"/>
    <p:sldLayoutId id="2147484172" r:id="rId3"/>
    <p:sldLayoutId id="2147484171" r:id="rId4"/>
    <p:sldLayoutId id="2147484173" r:id="rId5"/>
    <p:sldLayoutId id="2147484174" r:id="rId6"/>
    <p:sldLayoutId id="2147484177" r:id="rId7"/>
    <p:sldLayoutId id="2147484176" r:id="rId8"/>
    <p:sldLayoutId id="2147484151" r:id="rId9"/>
    <p:sldLayoutId id="2147484153" r:id="rId10"/>
    <p:sldLayoutId id="2147484157" r:id="rId11"/>
    <p:sldLayoutId id="2147484158" r:id="rId12"/>
    <p:sldLayoutId id="2147484225" r:id="rId13"/>
    <p:sldLayoutId id="2147484227" r:id="rId14"/>
    <p:sldLayoutId id="2147484229" r:id="rId15"/>
    <p:sldLayoutId id="2147484230" r:id="rId16"/>
    <p:sldLayoutId id="2147484266" r:id="rId17"/>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818706"/>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232" r:id="rId8"/>
    <p:sldLayoutId id="2147484217" r:id="rId9"/>
    <p:sldLayoutId id="2147484218" r:id="rId10"/>
    <p:sldLayoutId id="2147484189" r:id="rId11"/>
    <p:sldLayoutId id="2147484190" r:id="rId12"/>
    <p:sldLayoutId id="2147484252" r:id="rId13"/>
    <p:sldLayoutId id="2147484295" r:id="rId14"/>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tx2"/>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3775778"/>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233" r:id="rId8"/>
    <p:sldLayoutId id="2147484219" r:id="rId9"/>
    <p:sldLayoutId id="2147484220" r:id="rId10"/>
    <p:sldLayoutId id="2147484202" r:id="rId11"/>
    <p:sldLayoutId id="2147484203" r:id="rId12"/>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tx2"/>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5517810"/>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34" r:id="rId8"/>
    <p:sldLayoutId id="2147484221" r:id="rId9"/>
    <p:sldLayoutId id="2147484222" r:id="rId10"/>
    <p:sldLayoutId id="2147484215" r:id="rId11"/>
    <p:sldLayoutId id="2147484216" r:id="rId12"/>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tx2"/>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2"/>
            <a:ext cx="11149013" cy="74789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p:ph type="body" idx="1"/>
          </p:nvPr>
        </p:nvSpPr>
        <p:spPr>
          <a:xfrm>
            <a:off x="520701" y="1447802"/>
            <a:ext cx="11152188" cy="20559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7008192"/>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Lst>
  <p:transition>
    <p:fade/>
  </p:transition>
  <p:hf hdr="0" ftr="0" dt="0"/>
  <p:txStyles>
    <p:titleStyle>
      <a:lvl1pPr algn="l" defTabSz="914089" rtl="0" eaLnBrk="1" latinLnBrk="0" hangingPunct="1">
        <a:lnSpc>
          <a:spcPct val="90000"/>
        </a:lnSpc>
        <a:spcBef>
          <a:spcPct val="0"/>
        </a:spcBef>
        <a:buNone/>
        <a:defRPr lang="en-US" sz="5398" b="0" kern="1200" cap="none" spc="-100" baseline="0" dirty="0" smtClean="0">
          <a:ln w="3175">
            <a:noFill/>
          </a:ln>
          <a:solidFill>
            <a:schemeClr val="tx2"/>
          </a:solidFill>
          <a:effectLst/>
          <a:latin typeface="+mj-lt"/>
          <a:ea typeface="+mn-ea"/>
          <a:cs typeface="Arial" charset="0"/>
        </a:defRPr>
      </a:lvl1pPr>
    </p:titleStyle>
    <p:bodyStyle>
      <a:lvl1pPr marL="339623" marR="0" indent="-339623" algn="l" defTabSz="914089" rtl="0" eaLnBrk="1" fontAlgn="auto" latinLnBrk="0" hangingPunct="1">
        <a:lnSpc>
          <a:spcPct val="90000"/>
        </a:lnSpc>
        <a:spcBef>
          <a:spcPct val="20000"/>
        </a:spcBef>
        <a:spcAft>
          <a:spcPts val="0"/>
        </a:spcAft>
        <a:buClrTx/>
        <a:buSzPct val="80000"/>
        <a:buFont typeface="Arial" pitchFamily="34" charset="0"/>
        <a:buChar char="•"/>
        <a:tabLst/>
        <a:defRPr sz="3599" kern="1200" spc="-70" baseline="0">
          <a:gradFill>
            <a:gsLst>
              <a:gs pos="1250">
                <a:schemeClr val="bg2"/>
              </a:gs>
              <a:gs pos="100000">
                <a:schemeClr val="bg2"/>
              </a:gs>
            </a:gsLst>
            <a:lin ang="5400000" scaled="0"/>
          </a:gradFill>
          <a:latin typeface="+mj-lt"/>
          <a:ea typeface="+mn-ea"/>
          <a:cs typeface="+mn-cs"/>
        </a:defRPr>
      </a:lvl1pPr>
      <a:lvl2pPr marL="572916" marR="0" indent="-233293" algn="l" defTabSz="914089"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gs>
              <a:gs pos="100000">
                <a:schemeClr val="bg2"/>
              </a:gs>
            </a:gsLst>
            <a:lin ang="5400000" scaled="0"/>
          </a:gradFill>
          <a:latin typeface="+mn-lt"/>
          <a:ea typeface="+mn-ea"/>
          <a:cs typeface="+mn-cs"/>
        </a:defRPr>
      </a:lvl2pPr>
      <a:lvl3pPr marL="798273"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798273" algn="l"/>
        </a:tabLst>
        <a:defRPr sz="2399" kern="1200" spc="0" baseline="0">
          <a:gradFill>
            <a:gsLst>
              <a:gs pos="1250">
                <a:schemeClr val="bg2"/>
              </a:gs>
              <a:gs pos="100000">
                <a:schemeClr val="bg2"/>
              </a:gs>
            </a:gsLst>
            <a:lin ang="5400000" scaled="0"/>
          </a:gradFill>
          <a:latin typeface="+mn-lt"/>
          <a:ea typeface="+mn-ea"/>
          <a:cs typeface="+mn-cs"/>
        </a:defRPr>
      </a:lvl3pPr>
      <a:lvl4pPr marL="1029979" marR="0" indent="-231705" algn="l" defTabSz="914089"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bg2"/>
              </a:gs>
              <a:gs pos="100000">
                <a:schemeClr val="bg2"/>
              </a:gs>
            </a:gsLst>
            <a:lin ang="5400000" scaled="0"/>
          </a:gradFill>
          <a:latin typeface="+mn-lt"/>
          <a:ea typeface="+mn-ea"/>
          <a:cs typeface="+mn-cs"/>
        </a:defRPr>
      </a:lvl4pPr>
      <a:lvl5pPr marL="1255336"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1255336" algn="l"/>
        </a:tabLst>
        <a:defRPr sz="1999" kern="1200" spc="0" baseline="0">
          <a:gradFill>
            <a:gsLst>
              <a:gs pos="1250">
                <a:schemeClr val="bg2"/>
              </a:gs>
              <a:gs pos="100000">
                <a:schemeClr val="bg2"/>
              </a:gs>
            </a:gsLst>
            <a:lin ang="5400000" scaled="0"/>
          </a:gradFill>
          <a:latin typeface="+mn-lt"/>
          <a:ea typeface="+mn-ea"/>
          <a:cs typeface="+mn-cs"/>
        </a:defRPr>
      </a:lvl5pPr>
      <a:lvl6pPr marL="2513745"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89" rtl="0" eaLnBrk="1" latinLnBrk="0" hangingPunct="1">
        <a:defRPr sz="1799" kern="1200">
          <a:solidFill>
            <a:schemeClr val="tx1"/>
          </a:solidFill>
          <a:latin typeface="+mn-lt"/>
          <a:ea typeface="+mn-ea"/>
          <a:cs typeface="+mn-cs"/>
        </a:defRPr>
      </a:lvl1pPr>
      <a:lvl2pPr marL="457045" algn="l" defTabSz="914089" rtl="0" eaLnBrk="1" latinLnBrk="0" hangingPunct="1">
        <a:defRPr sz="1799" kern="1200">
          <a:solidFill>
            <a:schemeClr val="tx1"/>
          </a:solidFill>
          <a:latin typeface="+mn-lt"/>
          <a:ea typeface="+mn-ea"/>
          <a:cs typeface="+mn-cs"/>
        </a:defRPr>
      </a:lvl2pPr>
      <a:lvl3pPr marL="914089" algn="l" defTabSz="914089" rtl="0" eaLnBrk="1" latinLnBrk="0" hangingPunct="1">
        <a:defRPr sz="1799" kern="1200">
          <a:solidFill>
            <a:schemeClr val="tx1"/>
          </a:solidFill>
          <a:latin typeface="+mn-lt"/>
          <a:ea typeface="+mn-ea"/>
          <a:cs typeface="+mn-cs"/>
        </a:defRPr>
      </a:lvl3pPr>
      <a:lvl4pPr marL="1371134" algn="l" defTabSz="914089" rtl="0" eaLnBrk="1" latinLnBrk="0" hangingPunct="1">
        <a:defRPr sz="1799" kern="1200">
          <a:solidFill>
            <a:schemeClr val="tx1"/>
          </a:solidFill>
          <a:latin typeface="+mn-lt"/>
          <a:ea typeface="+mn-ea"/>
          <a:cs typeface="+mn-cs"/>
        </a:defRPr>
      </a:lvl4pPr>
      <a:lvl5pPr marL="1828178" algn="l" defTabSz="914089" rtl="0" eaLnBrk="1" latinLnBrk="0" hangingPunct="1">
        <a:defRPr sz="1799" kern="1200">
          <a:solidFill>
            <a:schemeClr val="tx1"/>
          </a:solidFill>
          <a:latin typeface="+mn-lt"/>
          <a:ea typeface="+mn-ea"/>
          <a:cs typeface="+mn-cs"/>
        </a:defRPr>
      </a:lvl5pPr>
      <a:lvl6pPr marL="2285223" algn="l" defTabSz="914089" rtl="0" eaLnBrk="1" latinLnBrk="0" hangingPunct="1">
        <a:defRPr sz="1799" kern="1200">
          <a:solidFill>
            <a:schemeClr val="tx1"/>
          </a:solidFill>
          <a:latin typeface="+mn-lt"/>
          <a:ea typeface="+mn-ea"/>
          <a:cs typeface="+mn-cs"/>
        </a:defRPr>
      </a:lvl6pPr>
      <a:lvl7pPr marL="2742267" algn="l" defTabSz="914089" rtl="0" eaLnBrk="1" latinLnBrk="0" hangingPunct="1">
        <a:defRPr sz="1799" kern="1200">
          <a:solidFill>
            <a:schemeClr val="tx1"/>
          </a:solidFill>
          <a:latin typeface="+mn-lt"/>
          <a:ea typeface="+mn-ea"/>
          <a:cs typeface="+mn-cs"/>
        </a:defRPr>
      </a:lvl7pPr>
      <a:lvl8pPr marL="3199312" algn="l" defTabSz="914089" rtl="0" eaLnBrk="1" latinLnBrk="0" hangingPunct="1">
        <a:defRPr sz="1799" kern="1200">
          <a:solidFill>
            <a:schemeClr val="tx1"/>
          </a:solidFill>
          <a:latin typeface="+mn-lt"/>
          <a:ea typeface="+mn-ea"/>
          <a:cs typeface="+mn-cs"/>
        </a:defRPr>
      </a:lvl8pPr>
      <a:lvl9pPr marL="3656357" algn="l" defTabSz="914089"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2"/>
            <a:ext cx="11652805"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171" y="1189178"/>
            <a:ext cx="11650486"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rot="5400000">
            <a:off x="9205457" y="2991148"/>
            <a:ext cx="6858623" cy="876329"/>
          </a:xfrm>
          <a:prstGeom prst="rect">
            <a:avLst/>
          </a:prstGeom>
        </p:spPr>
      </p:pic>
    </p:spTree>
    <p:extLst>
      <p:ext uri="{BB962C8B-B14F-4D97-AF65-F5344CB8AC3E}">
        <p14:creationId xmlns:p14="http://schemas.microsoft.com/office/powerpoint/2010/main" val="75133158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 id="2147484285" r:id="rId18"/>
    <p:sldLayoutId id="2147484286" r:id="rId19"/>
    <p:sldLayoutId id="2147484287" r:id="rId20"/>
    <p:sldLayoutId id="2147484288" r:id="rId21"/>
    <p:sldLayoutId id="2147484289" r:id="rId22"/>
    <p:sldLayoutId id="2147484290" r:id="rId23"/>
    <p:sldLayoutId id="2147484291" r:id="rId24"/>
    <p:sldLayoutId id="2147484292" r:id="rId25"/>
    <p:sldLayoutId id="2147484293" r:id="rId26"/>
    <p:sldLayoutId id="2147484294" r:id="rId27"/>
    <p:sldLayoutId id="2147484296" r:id="rId28"/>
    <p:sldLayoutId id="2147484297" r:id="rId29"/>
    <p:sldLayoutId id="2147484299" r:id="rId30"/>
    <p:sldLayoutId id="2147484300" r:id="rId31"/>
  </p:sldLayoutIdLst>
  <p:transition>
    <p:fade/>
  </p:transition>
  <p:txStyles>
    <p:titleStyle>
      <a:lvl1pPr algn="l" defTabSz="914093"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2.xml"/><Relationship Id="rId5" Type="http://schemas.openxmlformats.org/officeDocument/2006/relationships/image" Target="../media/image2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0.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4.jpg"/><Relationship Id="rId4" Type="http://schemas.openxmlformats.org/officeDocument/2006/relationships/image" Target="../media/image14.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cs-CZ" b="1" dirty="0" smtClean="0"/>
              <a:t>ALVAO</a:t>
            </a:r>
            <a:endParaRPr lang="cs-CZ" b="1" dirty="0"/>
          </a:p>
        </p:txBody>
      </p:sp>
      <p:sp>
        <p:nvSpPr>
          <p:cNvPr id="6" name="Zástupný symbol pro text 5"/>
          <p:cNvSpPr>
            <a:spLocks noGrp="1"/>
          </p:cNvSpPr>
          <p:nvPr>
            <p:ph type="body" sz="quarter" idx="12"/>
          </p:nvPr>
        </p:nvSpPr>
        <p:spPr/>
        <p:txBody>
          <a:bodyPr/>
          <a:lstStyle/>
          <a:p>
            <a:pPr algn="ctr"/>
            <a:r>
              <a:rPr lang="cs-CZ" b="1" dirty="0" smtClean="0"/>
              <a:t>Ing. Lubomír Karas</a:t>
            </a:r>
          </a:p>
          <a:p>
            <a:pPr algn="ctr"/>
            <a:r>
              <a:rPr lang="cs-CZ" b="1" dirty="0" smtClean="0"/>
              <a:t>Mgr</a:t>
            </a:r>
            <a:r>
              <a:rPr lang="cs-CZ" b="1" dirty="0" smtClean="0"/>
              <a:t>. </a:t>
            </a:r>
            <a:r>
              <a:rPr lang="cs-CZ" b="1" dirty="0" smtClean="0"/>
              <a:t>Jiří Sláma</a:t>
            </a:r>
          </a:p>
          <a:p>
            <a:pPr algn="ctr"/>
            <a:endParaRPr lang="cs-CZ" b="1" dirty="0" smtClean="0"/>
          </a:p>
          <a:p>
            <a:pPr algn="ctr"/>
            <a:endParaRPr lang="cs-CZ" b="1" dirty="0"/>
          </a:p>
        </p:txBody>
      </p:sp>
    </p:spTree>
    <p:extLst>
      <p:ext uri="{BB962C8B-B14F-4D97-AF65-F5344CB8AC3E}">
        <p14:creationId xmlns:p14="http://schemas.microsoft.com/office/powerpoint/2010/main" val="337076936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259" y="1630706"/>
            <a:ext cx="10196123" cy="2936188"/>
          </a:xfrm>
        </p:spPr>
        <p:txBody>
          <a:bodyPr wrap="square">
            <a:spAutoFit/>
          </a:bodyPr>
          <a:lstStyle/>
          <a:p>
            <a:pPr algn="ctr" defTabSz="914400">
              <a:lnSpc>
                <a:spcPct val="90000"/>
              </a:lnSpc>
              <a:spcBef>
                <a:spcPts val="0"/>
              </a:spcBef>
              <a:buNone/>
            </a:pPr>
            <a:r>
              <a:rPr lang="cs-CZ" sz="7400" dirty="0" smtClean="0">
                <a:latin typeface="Segoe UI Light"/>
                <a:cs typeface="Arial"/>
              </a:rPr>
              <a:t>Dotazy ???</a:t>
            </a:r>
            <a:br>
              <a:rPr lang="cs-CZ" sz="7400" dirty="0" smtClean="0">
                <a:latin typeface="Segoe UI Light"/>
                <a:cs typeface="Arial"/>
              </a:rPr>
            </a:br>
            <a:r>
              <a:rPr lang="cs-CZ" sz="7400" dirty="0" smtClean="0">
                <a:latin typeface="Segoe UI Light"/>
                <a:cs typeface="Arial"/>
              </a:rPr>
              <a:t/>
            </a:r>
            <a:br>
              <a:rPr lang="cs-CZ" sz="7400" dirty="0" smtClean="0">
                <a:latin typeface="Segoe UI Light"/>
                <a:cs typeface="Arial"/>
              </a:rPr>
            </a:br>
            <a:r>
              <a:rPr lang="cs-CZ" sz="3200" dirty="0" smtClean="0">
                <a:latin typeface="Segoe UI Light"/>
                <a:cs typeface="Arial"/>
              </a:rPr>
              <a:t>Ing. Lubomír Karas</a:t>
            </a:r>
            <a:br>
              <a:rPr lang="cs-CZ" sz="3200" dirty="0" smtClean="0">
                <a:latin typeface="Segoe UI Light"/>
                <a:cs typeface="Arial"/>
              </a:rPr>
            </a:br>
            <a:r>
              <a:rPr lang="cs-CZ" sz="3200" dirty="0" smtClean="0">
                <a:latin typeface="Segoe UI Light"/>
                <a:cs typeface="Arial"/>
              </a:rPr>
              <a:t>lubomir.karas@alvao.cz</a:t>
            </a:r>
            <a:endParaRPr lang="en-US" sz="3200" b="0" i="0" spc="-300" baseline="0" dirty="0">
              <a:latin typeface="Segoe UI Light"/>
              <a:cs typeface="Arial"/>
            </a:endParaRPr>
          </a:p>
        </p:txBody>
      </p:sp>
      <p:sp>
        <p:nvSpPr>
          <p:cNvPr id="4" name="Rectangle 3"/>
          <p:cNvSpPr/>
          <p:nvPr/>
        </p:nvSpPr>
        <p:spPr bwMode="auto">
          <a:xfrm>
            <a:off x="0" y="2273300"/>
            <a:ext cx="1651000" cy="165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825" cy="6857405"/>
          </a:xfrm>
          <a:prstGeom prst="rect">
            <a:avLst/>
          </a:prstGeom>
        </p:spPr>
      </p:pic>
    </p:spTree>
    <p:extLst>
      <p:ext uri="{BB962C8B-B14F-4D97-AF65-F5344CB8AC3E}">
        <p14:creationId xmlns:p14="http://schemas.microsoft.com/office/powerpoint/2010/main" val="24988431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259" y="1630706"/>
            <a:ext cx="10196123" cy="2936188"/>
          </a:xfrm>
        </p:spPr>
        <p:txBody>
          <a:bodyPr wrap="square">
            <a:spAutoFit/>
          </a:bodyPr>
          <a:lstStyle/>
          <a:p>
            <a:pPr algn="ctr" defTabSz="914400">
              <a:lnSpc>
                <a:spcPct val="90000"/>
              </a:lnSpc>
              <a:spcBef>
                <a:spcPts val="0"/>
              </a:spcBef>
              <a:buNone/>
            </a:pPr>
            <a:r>
              <a:rPr lang="cs-CZ" sz="7400" dirty="0" smtClean="0">
                <a:latin typeface="Segoe UI Light"/>
                <a:cs typeface="Arial"/>
              </a:rPr>
              <a:t>Dotazy ???</a:t>
            </a:r>
            <a:br>
              <a:rPr lang="cs-CZ" sz="7400" dirty="0" smtClean="0">
                <a:latin typeface="Segoe UI Light"/>
                <a:cs typeface="Arial"/>
              </a:rPr>
            </a:br>
            <a:r>
              <a:rPr lang="cs-CZ" sz="7400" dirty="0" smtClean="0">
                <a:latin typeface="Segoe UI Light"/>
                <a:cs typeface="Arial"/>
              </a:rPr>
              <a:t/>
            </a:r>
            <a:br>
              <a:rPr lang="cs-CZ" sz="7400" dirty="0" smtClean="0">
                <a:latin typeface="Segoe UI Light"/>
                <a:cs typeface="Arial"/>
              </a:rPr>
            </a:br>
            <a:r>
              <a:rPr lang="cs-CZ" sz="3200" dirty="0" smtClean="0">
                <a:latin typeface="Segoe UI Light"/>
                <a:cs typeface="Arial"/>
              </a:rPr>
              <a:t>Ing. Lubomír Karas</a:t>
            </a:r>
            <a:br>
              <a:rPr lang="cs-CZ" sz="3200" dirty="0" smtClean="0">
                <a:latin typeface="Segoe UI Light"/>
                <a:cs typeface="Arial"/>
              </a:rPr>
            </a:br>
            <a:r>
              <a:rPr lang="cs-CZ" sz="3200" dirty="0" smtClean="0">
                <a:latin typeface="Segoe UI Light"/>
                <a:cs typeface="Arial"/>
              </a:rPr>
              <a:t>lubomir.karas@alvao.cz</a:t>
            </a:r>
            <a:endParaRPr lang="en-US" sz="3200" b="0" i="0" spc="-300" baseline="0" dirty="0">
              <a:latin typeface="Segoe UI Light"/>
              <a:cs typeface="Arial"/>
            </a:endParaRPr>
          </a:p>
        </p:txBody>
      </p:sp>
      <p:sp>
        <p:nvSpPr>
          <p:cNvPr id="4" name="Rectangle 3"/>
          <p:cNvSpPr/>
          <p:nvPr/>
        </p:nvSpPr>
        <p:spPr bwMode="auto">
          <a:xfrm>
            <a:off x="0" y="2273300"/>
            <a:ext cx="1651000" cy="165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 y="4762"/>
            <a:ext cx="12180888" cy="6852940"/>
          </a:xfrm>
          <a:prstGeom prst="rect">
            <a:avLst/>
          </a:prstGeom>
        </p:spPr>
      </p:pic>
    </p:spTree>
    <p:extLst>
      <p:ext uri="{BB962C8B-B14F-4D97-AF65-F5344CB8AC3E}">
        <p14:creationId xmlns:p14="http://schemas.microsoft.com/office/powerpoint/2010/main" val="13872756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259" y="1630706"/>
            <a:ext cx="10196123" cy="2936188"/>
          </a:xfrm>
        </p:spPr>
        <p:txBody>
          <a:bodyPr wrap="square">
            <a:spAutoFit/>
          </a:bodyPr>
          <a:lstStyle/>
          <a:p>
            <a:pPr algn="ctr" defTabSz="914400">
              <a:lnSpc>
                <a:spcPct val="90000"/>
              </a:lnSpc>
              <a:spcBef>
                <a:spcPts val="0"/>
              </a:spcBef>
              <a:buNone/>
            </a:pPr>
            <a:r>
              <a:rPr lang="cs-CZ" sz="7400" dirty="0" smtClean="0">
                <a:latin typeface="Segoe UI Light"/>
                <a:cs typeface="Arial"/>
              </a:rPr>
              <a:t>Dotazy ???</a:t>
            </a:r>
            <a:br>
              <a:rPr lang="cs-CZ" sz="7400" dirty="0" smtClean="0">
                <a:latin typeface="Segoe UI Light"/>
                <a:cs typeface="Arial"/>
              </a:rPr>
            </a:br>
            <a:r>
              <a:rPr lang="cs-CZ" sz="7400" dirty="0" smtClean="0">
                <a:latin typeface="Segoe UI Light"/>
                <a:cs typeface="Arial"/>
              </a:rPr>
              <a:t/>
            </a:r>
            <a:br>
              <a:rPr lang="cs-CZ" sz="7400" dirty="0" smtClean="0">
                <a:latin typeface="Segoe UI Light"/>
                <a:cs typeface="Arial"/>
              </a:rPr>
            </a:br>
            <a:r>
              <a:rPr lang="cs-CZ" sz="3200" dirty="0" smtClean="0">
                <a:latin typeface="Segoe UI Light"/>
                <a:cs typeface="Arial"/>
              </a:rPr>
              <a:t>Ing. Lubomír Karas</a:t>
            </a:r>
            <a:br>
              <a:rPr lang="cs-CZ" sz="3200" dirty="0" smtClean="0">
                <a:latin typeface="Segoe UI Light"/>
                <a:cs typeface="Arial"/>
              </a:rPr>
            </a:br>
            <a:r>
              <a:rPr lang="cs-CZ" sz="3200" dirty="0" smtClean="0">
                <a:latin typeface="Segoe UI Light"/>
                <a:cs typeface="Arial"/>
              </a:rPr>
              <a:t>lubomir.karas@alvao.cz</a:t>
            </a:r>
            <a:endParaRPr lang="en-US" sz="3200" b="0" i="0" spc="-300" baseline="0" dirty="0">
              <a:latin typeface="Segoe UI Light"/>
              <a:cs typeface="Arial"/>
            </a:endParaRPr>
          </a:p>
        </p:txBody>
      </p:sp>
      <p:sp>
        <p:nvSpPr>
          <p:cNvPr id="4" name="Rectangle 3"/>
          <p:cNvSpPr/>
          <p:nvPr/>
        </p:nvSpPr>
        <p:spPr bwMode="auto">
          <a:xfrm>
            <a:off x="0" y="2273300"/>
            <a:ext cx="1651000" cy="1651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400">
              <a:spcBef>
                <a:spcPts val="0"/>
              </a:spcBef>
              <a:spcAft>
                <a:spcPts val="0"/>
              </a:spcAft>
              <a:buNone/>
            </a:pPr>
            <a:endParaRPr lang="en-US" sz="7200" b="1" i="0" dirty="0">
              <a:solidFill>
                <a:srgbClr val="EB3C00"/>
              </a:solidFill>
              <a:latin typeface="Segoe UI Light"/>
              <a:ea typeface="Segoe UI"/>
              <a:cs typeface="Segoe UI"/>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 y="4762"/>
            <a:ext cx="12180888" cy="6852940"/>
          </a:xfrm>
          <a:prstGeom prst="rect">
            <a:avLst/>
          </a:prstGeom>
        </p:spPr>
      </p:pic>
    </p:spTree>
    <p:extLst>
      <p:ext uri="{BB962C8B-B14F-4D97-AF65-F5344CB8AC3E}">
        <p14:creationId xmlns:p14="http://schemas.microsoft.com/office/powerpoint/2010/main" val="1200013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l="-400" t="12986" r="-1"/>
          <a:stretch/>
        </p:blipFill>
        <p:spPr>
          <a:xfrm>
            <a:off x="-93988" y="483331"/>
            <a:ext cx="10097334" cy="5702995"/>
          </a:xfrm>
          <a:prstGeom prst="rect">
            <a:avLst/>
          </a:prstGeom>
        </p:spPr>
      </p:pic>
    </p:spTree>
    <p:extLst>
      <p:ext uri="{BB962C8B-B14F-4D97-AF65-F5344CB8AC3E}">
        <p14:creationId xmlns:p14="http://schemas.microsoft.com/office/powerpoint/2010/main" val="98440626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t="12271"/>
          <a:stretch/>
        </p:blipFill>
        <p:spPr>
          <a:xfrm>
            <a:off x="0" y="719164"/>
            <a:ext cx="14415630" cy="5641684"/>
          </a:xfrm>
          <a:prstGeom prst="rect">
            <a:avLst/>
          </a:prstGeom>
        </p:spPr>
      </p:pic>
    </p:spTree>
    <p:extLst>
      <p:ext uri="{BB962C8B-B14F-4D97-AF65-F5344CB8AC3E}">
        <p14:creationId xmlns:p14="http://schemas.microsoft.com/office/powerpoint/2010/main" val="310855313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6915"/>
            <a:ext cx="9785120" cy="7554022"/>
          </a:xfrm>
          <a:prstGeom prst="rect">
            <a:avLst/>
          </a:prstGeom>
        </p:spPr>
      </p:pic>
    </p:spTree>
    <p:extLst>
      <p:ext uri="{BB962C8B-B14F-4D97-AF65-F5344CB8AC3E}">
        <p14:creationId xmlns:p14="http://schemas.microsoft.com/office/powerpoint/2010/main" val="1638666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t="5698"/>
          <a:stretch/>
        </p:blipFill>
        <p:spPr>
          <a:xfrm>
            <a:off x="0" y="0"/>
            <a:ext cx="10418885" cy="7858693"/>
          </a:xfrm>
          <a:prstGeom prst="rect">
            <a:avLst/>
          </a:prstGeom>
        </p:spPr>
      </p:pic>
    </p:spTree>
    <p:extLst>
      <p:ext uri="{BB962C8B-B14F-4D97-AF65-F5344CB8AC3E}">
        <p14:creationId xmlns:p14="http://schemas.microsoft.com/office/powerpoint/2010/main" val="412040148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t="7476"/>
          <a:stretch/>
        </p:blipFill>
        <p:spPr>
          <a:xfrm>
            <a:off x="631824" y="358815"/>
            <a:ext cx="10925175" cy="6680160"/>
          </a:xfrm>
          <a:prstGeom prst="rect">
            <a:avLst/>
          </a:prstGeom>
        </p:spPr>
      </p:pic>
    </p:spTree>
    <p:extLst>
      <p:ext uri="{BB962C8B-B14F-4D97-AF65-F5344CB8AC3E}">
        <p14:creationId xmlns:p14="http://schemas.microsoft.com/office/powerpoint/2010/main" val="39052065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C3FC935-3B88-4EA3-B40D-D42846124B21}"/>
              </a:ext>
            </a:extLst>
          </p:cNvPr>
          <p:cNvSpPr txBox="1"/>
          <p:nvPr/>
        </p:nvSpPr>
        <p:spPr>
          <a:xfrm>
            <a:off x="466725" y="461677"/>
            <a:ext cx="7534275" cy="443198"/>
          </a:xfrm>
          <a:prstGeom prst="rect">
            <a:avLst/>
          </a:prstGeom>
          <a:noFill/>
        </p:spPr>
        <p:txBody>
          <a:bodyPr wrap="square" lIns="0" tIns="0" rIns="0" bIns="0" rtlCol="0" anchor="b" anchorCtr="0">
            <a:spAutoFit/>
          </a:bodyPr>
          <a:lstStyle/>
          <a:p>
            <a:pPr algn="l" defTabSz="914400">
              <a:lnSpc>
                <a:spcPct val="90000"/>
              </a:lnSpc>
              <a:buNone/>
            </a:pPr>
            <a:r>
              <a:rPr lang="cs-CZ" sz="3200" spc="-70" dirty="0">
                <a:gradFill>
                  <a:gsLst>
                    <a:gs pos="85500">
                      <a:srgbClr val="505050"/>
                    </a:gs>
                    <a:gs pos="63500">
                      <a:srgbClr val="505050"/>
                    </a:gs>
                  </a:gsLst>
                  <a:lin ang="5400000" scaled="0"/>
                </a:gradFill>
                <a:latin typeface="Segoe UI Light"/>
                <a:cs typeface="Segoe UI" pitchFamily="34" charset="0"/>
              </a:rPr>
              <a:t>Zápisy/požadavky z porad</a:t>
            </a:r>
          </a:p>
        </p:txBody>
      </p:sp>
      <p:pic>
        <p:nvPicPr>
          <p:cNvPr id="5" name="Obrázek 4">
            <a:extLst>
              <a:ext uri="{FF2B5EF4-FFF2-40B4-BE49-F238E27FC236}">
                <a16:creationId xmlns:a16="http://schemas.microsoft.com/office/drawing/2014/main" id="{6E3767BE-0E18-4753-8CDE-1B6A94A798A9}"/>
              </a:ext>
            </a:extLst>
          </p:cNvPr>
          <p:cNvPicPr>
            <a:picLocks noChangeAspect="1"/>
          </p:cNvPicPr>
          <p:nvPr/>
        </p:nvPicPr>
        <p:blipFill>
          <a:blip r:embed="rId2"/>
          <a:stretch>
            <a:fillRect/>
          </a:stretch>
        </p:blipFill>
        <p:spPr>
          <a:xfrm>
            <a:off x="466725" y="1190625"/>
            <a:ext cx="7416800" cy="4171950"/>
          </a:xfrm>
          <a:prstGeom prst="rect">
            <a:avLst/>
          </a:prstGeom>
        </p:spPr>
      </p:pic>
      <p:pic>
        <p:nvPicPr>
          <p:cNvPr id="10" name="Obrázek 9">
            <a:extLst>
              <a:ext uri="{FF2B5EF4-FFF2-40B4-BE49-F238E27FC236}">
                <a16:creationId xmlns:a16="http://schemas.microsoft.com/office/drawing/2014/main" id="{2D598B9F-E9FE-4E1A-8F2C-358C02026928}"/>
              </a:ext>
            </a:extLst>
          </p:cNvPr>
          <p:cNvPicPr>
            <a:picLocks noChangeAspect="1"/>
          </p:cNvPicPr>
          <p:nvPr/>
        </p:nvPicPr>
        <p:blipFill>
          <a:blip r:embed="rId3"/>
          <a:stretch>
            <a:fillRect/>
          </a:stretch>
        </p:blipFill>
        <p:spPr>
          <a:xfrm>
            <a:off x="5856287" y="2300287"/>
            <a:ext cx="5211885" cy="4291012"/>
          </a:xfrm>
          <a:prstGeom prst="rect">
            <a:avLst/>
          </a:prstGeom>
        </p:spPr>
      </p:pic>
    </p:spTree>
    <p:extLst>
      <p:ext uri="{BB962C8B-B14F-4D97-AF65-F5344CB8AC3E}">
        <p14:creationId xmlns:p14="http://schemas.microsoft.com/office/powerpoint/2010/main" val="17395611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1AE22D1-250D-4FB9-B13A-B83D84893F8F}"/>
              </a:ext>
            </a:extLst>
          </p:cNvPr>
          <p:cNvPicPr>
            <a:picLocks noChangeAspect="1"/>
          </p:cNvPicPr>
          <p:nvPr/>
        </p:nvPicPr>
        <p:blipFill>
          <a:blip r:embed="rId2"/>
          <a:stretch>
            <a:fillRect/>
          </a:stretch>
        </p:blipFill>
        <p:spPr>
          <a:xfrm>
            <a:off x="405252" y="294967"/>
            <a:ext cx="9950689" cy="6335271"/>
          </a:xfrm>
          <a:prstGeom prst="rect">
            <a:avLst/>
          </a:prstGeom>
        </p:spPr>
      </p:pic>
      <p:pic>
        <p:nvPicPr>
          <p:cNvPr id="8" name="Grafický objekt 7">
            <a:extLst>
              <a:ext uri="{FF2B5EF4-FFF2-40B4-BE49-F238E27FC236}">
                <a16:creationId xmlns:a16="http://schemas.microsoft.com/office/drawing/2014/main" id="{6CF05D5C-8AB2-4D07-8007-52DA47EB72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24909" y="6366347"/>
            <a:ext cx="1147626" cy="263892"/>
          </a:xfrm>
          <a:prstGeom prst="rect">
            <a:avLst/>
          </a:prstGeom>
        </p:spPr>
      </p:pic>
    </p:spTree>
    <p:extLst>
      <p:ext uri="{BB962C8B-B14F-4D97-AF65-F5344CB8AC3E}">
        <p14:creationId xmlns:p14="http://schemas.microsoft.com/office/powerpoint/2010/main" val="3711536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cs-CZ" b="1" dirty="0" smtClean="0"/>
              <a:t>Systém na správu požadavků a technickou evidenci majetku</a:t>
            </a:r>
            <a:endParaRPr lang="cs-CZ" b="1" dirty="0"/>
          </a:p>
        </p:txBody>
      </p:sp>
      <p:sp>
        <p:nvSpPr>
          <p:cNvPr id="6" name="Zástupný symbol pro text 5"/>
          <p:cNvSpPr>
            <a:spLocks noGrp="1"/>
          </p:cNvSpPr>
          <p:nvPr>
            <p:ph type="body" sz="quarter" idx="12"/>
          </p:nvPr>
        </p:nvSpPr>
        <p:spPr>
          <a:xfrm>
            <a:off x="1796080" y="4222116"/>
            <a:ext cx="10237787" cy="498598"/>
          </a:xfrm>
        </p:spPr>
        <p:txBody>
          <a:bodyPr/>
          <a:lstStyle/>
          <a:p>
            <a:pPr algn="ctr"/>
            <a:r>
              <a:rPr lang="cs-CZ" dirty="0" smtClean="0"/>
              <a:t>Popis produktů a toho co se líbí a mohlo by Vám být užitečné</a:t>
            </a:r>
          </a:p>
        </p:txBody>
      </p:sp>
    </p:spTree>
    <p:extLst>
      <p:ext uri="{BB962C8B-B14F-4D97-AF65-F5344CB8AC3E}">
        <p14:creationId xmlns:p14="http://schemas.microsoft.com/office/powerpoint/2010/main" val="318519648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hidden="1">
            <a:extLst>
              <a:ext uri="{FF2B5EF4-FFF2-40B4-BE49-F238E27FC236}">
                <a16:creationId xmlns:a16="http://schemas.microsoft.com/office/drawing/2014/main" id="{C03305B9-9B38-449B-AFCC-EBB0555D971E}"/>
              </a:ext>
            </a:extLst>
          </p:cNvPr>
          <p:cNvSpPr/>
          <p:nvPr/>
        </p:nvSpPr>
        <p:spPr bwMode="auto">
          <a:xfrm>
            <a:off x="6141296" y="3600559"/>
            <a:ext cx="5224795" cy="26396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defRPr/>
            </a:pPr>
            <a:endParaRPr lang="en-US" sz="2399"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TextBox 46">
            <a:extLst>
              <a:ext uri="{FF2B5EF4-FFF2-40B4-BE49-F238E27FC236}">
                <a16:creationId xmlns:a16="http://schemas.microsoft.com/office/drawing/2014/main" id="{8B609C88-7AC9-4E89-B8D7-F28512F1B7AD}"/>
              </a:ext>
            </a:extLst>
          </p:cNvPr>
          <p:cNvSpPr txBox="1"/>
          <p:nvPr/>
        </p:nvSpPr>
        <p:spPr>
          <a:xfrm>
            <a:off x="234039" y="3770996"/>
            <a:ext cx="5365145" cy="572153"/>
          </a:xfrm>
          <a:prstGeom prst="rect">
            <a:avLst/>
          </a:prstGeom>
          <a:noFill/>
        </p:spPr>
        <p:txBody>
          <a:bodyPr wrap="square" lIns="182780" tIns="146225" rIns="182780" bIns="146225" rtlCol="0" anchor="ctr">
            <a:spAutoFit/>
          </a:bodyPr>
          <a:lstStyle/>
          <a:p>
            <a:pPr algn="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Na koho se mohu obrátit?</a:t>
            </a:r>
            <a:endParaRPr lang="en-US" sz="1999" kern="0">
              <a:gradFill>
                <a:gsLst>
                  <a:gs pos="85500">
                    <a:srgbClr val="002050"/>
                  </a:gs>
                  <a:gs pos="63500">
                    <a:srgbClr val="002050"/>
                  </a:gs>
                </a:gsLst>
                <a:lin ang="5400000" scaled="0"/>
              </a:gradFill>
              <a:latin typeface="Segoe UI Semilight"/>
            </a:endParaRPr>
          </a:p>
        </p:txBody>
      </p:sp>
      <p:sp>
        <p:nvSpPr>
          <p:cNvPr id="53" name="TextBox 52">
            <a:extLst>
              <a:ext uri="{FF2B5EF4-FFF2-40B4-BE49-F238E27FC236}">
                <a16:creationId xmlns:a16="http://schemas.microsoft.com/office/drawing/2014/main" id="{D87C56AB-59C9-4ED7-A644-21BE019B17EC}"/>
              </a:ext>
            </a:extLst>
          </p:cNvPr>
          <p:cNvSpPr txBox="1"/>
          <p:nvPr/>
        </p:nvSpPr>
        <p:spPr>
          <a:xfrm>
            <a:off x="234039" y="4575690"/>
            <a:ext cx="5365145" cy="572153"/>
          </a:xfrm>
          <a:prstGeom prst="rect">
            <a:avLst/>
          </a:prstGeom>
          <a:noFill/>
        </p:spPr>
        <p:txBody>
          <a:bodyPr wrap="square" lIns="182780" tIns="146225" rIns="182780" bIns="146225" rtlCol="0">
            <a:spAutoFit/>
          </a:bodyPr>
          <a:lstStyle/>
          <a:p>
            <a:pPr algn="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Řeší někdo můj požadavek</a:t>
            </a:r>
            <a:r>
              <a:rPr lang="en-US" sz="1999" kern="0">
                <a:gradFill>
                  <a:gsLst>
                    <a:gs pos="85500">
                      <a:srgbClr val="002050"/>
                    </a:gs>
                    <a:gs pos="63500">
                      <a:srgbClr val="002050"/>
                    </a:gs>
                  </a:gsLst>
                  <a:lin ang="5400000" scaled="0"/>
                </a:gradFill>
                <a:latin typeface="Segoe UI Semilight"/>
              </a:rPr>
              <a:t>?</a:t>
            </a:r>
          </a:p>
        </p:txBody>
      </p:sp>
      <p:sp>
        <p:nvSpPr>
          <p:cNvPr id="55" name="TextBox 54">
            <a:extLst>
              <a:ext uri="{FF2B5EF4-FFF2-40B4-BE49-F238E27FC236}">
                <a16:creationId xmlns:a16="http://schemas.microsoft.com/office/drawing/2014/main" id="{5BB6753E-3DD7-450A-8E41-866A0ECCC851}"/>
              </a:ext>
            </a:extLst>
          </p:cNvPr>
          <p:cNvSpPr txBox="1"/>
          <p:nvPr/>
        </p:nvSpPr>
        <p:spPr>
          <a:xfrm>
            <a:off x="234039" y="5380385"/>
            <a:ext cx="5365145" cy="572153"/>
          </a:xfrm>
          <a:prstGeom prst="rect">
            <a:avLst/>
          </a:prstGeom>
          <a:noFill/>
        </p:spPr>
        <p:txBody>
          <a:bodyPr wrap="square" lIns="182780" tIns="146225" rIns="182780" bIns="146225" rtlCol="0">
            <a:spAutoFit/>
          </a:bodyPr>
          <a:lstStyle/>
          <a:p>
            <a:pPr algn="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Kdy to konečně bude hotové</a:t>
            </a:r>
            <a:r>
              <a:rPr lang="en-US" sz="1999" kern="0">
                <a:gradFill>
                  <a:gsLst>
                    <a:gs pos="85500">
                      <a:srgbClr val="002050"/>
                    </a:gs>
                    <a:gs pos="63500">
                      <a:srgbClr val="002050"/>
                    </a:gs>
                  </a:gsLst>
                  <a:lin ang="5400000" scaled="0"/>
                </a:gradFill>
                <a:latin typeface="Segoe UI Semilight"/>
              </a:rPr>
              <a:t>?</a:t>
            </a:r>
          </a:p>
        </p:txBody>
      </p:sp>
      <p:sp>
        <p:nvSpPr>
          <p:cNvPr id="57" name="TextBox 56">
            <a:extLst>
              <a:ext uri="{FF2B5EF4-FFF2-40B4-BE49-F238E27FC236}">
                <a16:creationId xmlns:a16="http://schemas.microsoft.com/office/drawing/2014/main" id="{77E9FB9D-C6AC-4FDF-9E4B-9F65321E1CE4}"/>
              </a:ext>
            </a:extLst>
          </p:cNvPr>
          <p:cNvSpPr txBox="1"/>
          <p:nvPr/>
        </p:nvSpPr>
        <p:spPr>
          <a:xfrm>
            <a:off x="1402807" y="2545504"/>
            <a:ext cx="4196378" cy="888350"/>
          </a:xfrm>
          <a:prstGeom prst="rect">
            <a:avLst/>
          </a:prstGeom>
          <a:noFill/>
        </p:spPr>
        <p:txBody>
          <a:bodyPr wrap="square" lIns="182780" tIns="146225" rIns="182780" bIns="146225" rtlCol="0" anchor="ctr">
            <a:spAutoFit/>
          </a:bodyPr>
          <a:lstStyle/>
          <a:p>
            <a:pPr algn="r" defTabSz="932104">
              <a:lnSpc>
                <a:spcPct val="90000"/>
              </a:lnSpc>
              <a:spcBef>
                <a:spcPct val="0"/>
              </a:spcBef>
              <a:spcAft>
                <a:spcPts val="2399"/>
              </a:spcAft>
              <a:defRPr/>
            </a:pPr>
            <a:r>
              <a:rPr lang="cs-CZ" sz="4199" spc="-70">
                <a:gradFill>
                  <a:gsLst>
                    <a:gs pos="85500">
                      <a:srgbClr val="002050"/>
                    </a:gs>
                    <a:gs pos="63500">
                      <a:srgbClr val="002050"/>
                    </a:gs>
                  </a:gsLst>
                  <a:lin ang="5400000" scaled="0"/>
                </a:gradFill>
                <a:latin typeface="Segoe UI Light"/>
                <a:cs typeface="Segoe UI" pitchFamily="34" charset="0"/>
              </a:rPr>
              <a:t>Před</a:t>
            </a:r>
            <a:endParaRPr lang="en-US" sz="4199" spc="-70">
              <a:gradFill>
                <a:gsLst>
                  <a:gs pos="85500">
                    <a:srgbClr val="002050"/>
                  </a:gs>
                  <a:gs pos="63500">
                    <a:srgbClr val="002050"/>
                  </a:gs>
                </a:gsLst>
                <a:lin ang="5400000" scaled="0"/>
              </a:gradFill>
              <a:latin typeface="Segoe UI Light"/>
              <a:cs typeface="Segoe UI" pitchFamily="34" charset="0"/>
            </a:endParaRPr>
          </a:p>
        </p:txBody>
      </p:sp>
      <p:sp>
        <p:nvSpPr>
          <p:cNvPr id="48" name="TextBox 47">
            <a:extLst>
              <a:ext uri="{FF2B5EF4-FFF2-40B4-BE49-F238E27FC236}">
                <a16:creationId xmlns:a16="http://schemas.microsoft.com/office/drawing/2014/main" id="{368D0970-FAB4-4591-AD8B-032F27725695}"/>
              </a:ext>
            </a:extLst>
          </p:cNvPr>
          <p:cNvSpPr txBox="1"/>
          <p:nvPr/>
        </p:nvSpPr>
        <p:spPr>
          <a:xfrm>
            <a:off x="6589643" y="3770954"/>
            <a:ext cx="5522746" cy="572195"/>
          </a:xfrm>
          <a:prstGeom prst="rect">
            <a:avLst/>
          </a:prstGeom>
          <a:noFill/>
        </p:spPr>
        <p:txBody>
          <a:bodyPr wrap="square" lIns="182780" tIns="146225" rIns="182780" bIns="146225" rtlCol="0" anchor="ctr">
            <a:spAutoFit/>
          </a:bodyPr>
          <a:lstStyle/>
          <a:p>
            <a:pPr defTabSz="913918">
              <a:lnSpc>
                <a:spcPct val="90000"/>
              </a:lnSpc>
              <a:spcAft>
                <a:spcPts val="600"/>
              </a:spcAft>
              <a:defRPr/>
            </a:pPr>
            <a:r>
              <a:rPr lang="cs-CZ" sz="1999" kern="0">
                <a:latin typeface="Segoe UI Semilight"/>
              </a:rPr>
              <a:t>Jedno kontaktní místo.</a:t>
            </a:r>
            <a:endParaRPr lang="en-US" sz="1999" kern="0">
              <a:latin typeface="Segoe UI Semilight"/>
            </a:endParaRPr>
          </a:p>
        </p:txBody>
      </p:sp>
      <p:sp>
        <p:nvSpPr>
          <p:cNvPr id="54" name="TextBox 53">
            <a:extLst>
              <a:ext uri="{FF2B5EF4-FFF2-40B4-BE49-F238E27FC236}">
                <a16:creationId xmlns:a16="http://schemas.microsoft.com/office/drawing/2014/main" id="{45E1F66C-8057-4D57-AA87-E9891B5C045B}"/>
              </a:ext>
            </a:extLst>
          </p:cNvPr>
          <p:cNvSpPr txBox="1"/>
          <p:nvPr/>
        </p:nvSpPr>
        <p:spPr>
          <a:xfrm>
            <a:off x="6589642" y="4575649"/>
            <a:ext cx="5932255" cy="572195"/>
          </a:xfrm>
          <a:prstGeom prst="rect">
            <a:avLst/>
          </a:prstGeom>
          <a:noFill/>
        </p:spPr>
        <p:txBody>
          <a:bodyPr wrap="square" lIns="182780" tIns="146225" rIns="182780" bIns="146225" rtlCol="0">
            <a:spAutoFit/>
          </a:bodyPr>
          <a:lstStyle/>
          <a:p>
            <a:pP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Vím, co se děje.</a:t>
            </a:r>
            <a:endParaRPr lang="en-US" sz="1999" kern="0">
              <a:gradFill>
                <a:gsLst>
                  <a:gs pos="85500">
                    <a:srgbClr val="002050"/>
                  </a:gs>
                  <a:gs pos="63500">
                    <a:srgbClr val="002050"/>
                  </a:gs>
                </a:gsLst>
                <a:lin ang="5400000" scaled="0"/>
              </a:gradFill>
              <a:latin typeface="Segoe UI Semilight"/>
            </a:endParaRPr>
          </a:p>
        </p:txBody>
      </p:sp>
      <p:sp>
        <p:nvSpPr>
          <p:cNvPr id="56" name="TextBox 55">
            <a:extLst>
              <a:ext uri="{FF2B5EF4-FFF2-40B4-BE49-F238E27FC236}">
                <a16:creationId xmlns:a16="http://schemas.microsoft.com/office/drawing/2014/main" id="{D9E7286A-3F69-4C39-B2CC-24498A5739C0}"/>
              </a:ext>
            </a:extLst>
          </p:cNvPr>
          <p:cNvSpPr txBox="1"/>
          <p:nvPr/>
        </p:nvSpPr>
        <p:spPr>
          <a:xfrm>
            <a:off x="6589643" y="5380345"/>
            <a:ext cx="5522746" cy="572233"/>
          </a:xfrm>
          <a:prstGeom prst="rect">
            <a:avLst/>
          </a:prstGeom>
          <a:noFill/>
        </p:spPr>
        <p:txBody>
          <a:bodyPr wrap="square" lIns="182780" tIns="146225" rIns="182780" bIns="146225" rtlCol="0">
            <a:spAutoFit/>
          </a:bodyPr>
          <a:lstStyle/>
          <a:p>
            <a:pP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Dohodnutá pravidla a kvalita řešení.</a:t>
            </a:r>
            <a:endParaRPr lang="en-US" sz="1999" kern="0">
              <a:gradFill>
                <a:gsLst>
                  <a:gs pos="85500">
                    <a:srgbClr val="002050"/>
                  </a:gs>
                  <a:gs pos="63500">
                    <a:srgbClr val="002050"/>
                  </a:gs>
                </a:gsLst>
                <a:lin ang="5400000" scaled="0"/>
              </a:gradFill>
              <a:latin typeface="Segoe UI Semilight"/>
            </a:endParaRPr>
          </a:p>
        </p:txBody>
      </p:sp>
      <p:sp>
        <p:nvSpPr>
          <p:cNvPr id="58" name="TextBox 57">
            <a:extLst>
              <a:ext uri="{FF2B5EF4-FFF2-40B4-BE49-F238E27FC236}">
                <a16:creationId xmlns:a16="http://schemas.microsoft.com/office/drawing/2014/main" id="{BECFDEB5-4B9C-4B71-8D00-665753CC3E4F}"/>
              </a:ext>
            </a:extLst>
          </p:cNvPr>
          <p:cNvSpPr txBox="1"/>
          <p:nvPr/>
        </p:nvSpPr>
        <p:spPr>
          <a:xfrm>
            <a:off x="6589643" y="2545502"/>
            <a:ext cx="5522746" cy="888350"/>
          </a:xfrm>
          <a:prstGeom prst="rect">
            <a:avLst/>
          </a:prstGeom>
          <a:noFill/>
        </p:spPr>
        <p:txBody>
          <a:bodyPr wrap="square" lIns="182780" tIns="146225" rIns="182780" bIns="146225" rtlCol="0" anchor="ctr">
            <a:spAutoFit/>
          </a:bodyPr>
          <a:lstStyle/>
          <a:p>
            <a:pPr defTabSz="932104">
              <a:lnSpc>
                <a:spcPct val="90000"/>
              </a:lnSpc>
              <a:spcBef>
                <a:spcPct val="0"/>
              </a:spcBef>
              <a:spcAft>
                <a:spcPts val="2399"/>
              </a:spcAft>
              <a:defRPr/>
            </a:pPr>
            <a:r>
              <a:rPr lang="cs-CZ" sz="4199" spc="-70">
                <a:gradFill>
                  <a:gsLst>
                    <a:gs pos="85500">
                      <a:srgbClr val="002050"/>
                    </a:gs>
                    <a:gs pos="63500">
                      <a:srgbClr val="002050"/>
                    </a:gs>
                  </a:gsLst>
                  <a:lin ang="5400000" scaled="0"/>
                </a:gradFill>
                <a:latin typeface="Segoe UI Light"/>
                <a:cs typeface="Segoe UI" pitchFamily="34" charset="0"/>
              </a:rPr>
              <a:t>Po</a:t>
            </a:r>
            <a:endParaRPr lang="en-US" sz="4199" spc="-70">
              <a:gradFill>
                <a:gsLst>
                  <a:gs pos="85500">
                    <a:srgbClr val="002050"/>
                  </a:gs>
                  <a:gs pos="63500">
                    <a:srgbClr val="002050"/>
                  </a:gs>
                </a:gsLst>
                <a:lin ang="5400000" scaled="0"/>
              </a:gradFill>
              <a:latin typeface="Segoe UI Light"/>
              <a:cs typeface="Segoe UI" pitchFamily="34" charset="0"/>
            </a:endParaRPr>
          </a:p>
        </p:txBody>
      </p:sp>
      <p:grpSp>
        <p:nvGrpSpPr>
          <p:cNvPr id="21" name="Group 20">
            <a:extLst>
              <a:ext uri="{FF2B5EF4-FFF2-40B4-BE49-F238E27FC236}">
                <a16:creationId xmlns:a16="http://schemas.microsoft.com/office/drawing/2014/main" id="{94025AF2-D6BF-445D-A8D4-595A7989549A}"/>
              </a:ext>
            </a:extLst>
          </p:cNvPr>
          <p:cNvGrpSpPr/>
          <p:nvPr/>
        </p:nvGrpSpPr>
        <p:grpSpPr>
          <a:xfrm>
            <a:off x="5796306" y="3743642"/>
            <a:ext cx="583157" cy="600776"/>
            <a:chOff x="5895708" y="4622649"/>
            <a:chExt cx="645062" cy="645058"/>
          </a:xfrm>
          <a:solidFill>
            <a:srgbClr val="89BDE7"/>
          </a:solidFill>
        </p:grpSpPr>
        <p:sp>
          <p:nvSpPr>
            <p:cNvPr id="23" name="Oval 22">
              <a:extLst>
                <a:ext uri="{FF2B5EF4-FFF2-40B4-BE49-F238E27FC236}">
                  <a16:creationId xmlns:a16="http://schemas.microsoft.com/office/drawing/2014/main" id="{C0543494-3397-4547-946E-00F121688698}"/>
                </a:ext>
              </a:extLst>
            </p:cNvPr>
            <p:cNvSpPr/>
            <p:nvPr/>
          </p:nvSpPr>
          <p:spPr bwMode="auto">
            <a:xfrm>
              <a:off x="5895708" y="4622649"/>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24" name="Straight Connector 23">
              <a:extLst>
                <a:ext uri="{FF2B5EF4-FFF2-40B4-BE49-F238E27FC236}">
                  <a16:creationId xmlns:a16="http://schemas.microsoft.com/office/drawing/2014/main" id="{E1EDE7B0-C044-45CC-8AFD-F4769D48F11C}"/>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Rectangle 5">
              <a:extLst>
                <a:ext uri="{FF2B5EF4-FFF2-40B4-BE49-F238E27FC236}">
                  <a16:creationId xmlns:a16="http://schemas.microsoft.com/office/drawing/2014/main" id="{2258F905-7456-48BD-9C58-4249CA9E2326}"/>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00EC5137-8568-4AE6-9FC5-0BB2A976044E}"/>
              </a:ext>
            </a:extLst>
          </p:cNvPr>
          <p:cNvGrpSpPr/>
          <p:nvPr/>
        </p:nvGrpSpPr>
        <p:grpSpPr>
          <a:xfrm>
            <a:off x="5796306" y="4556446"/>
            <a:ext cx="583157" cy="600776"/>
            <a:chOff x="5895708" y="4622648"/>
            <a:chExt cx="645062" cy="645058"/>
          </a:xfrm>
          <a:solidFill>
            <a:srgbClr val="89BDE7"/>
          </a:solidFill>
        </p:grpSpPr>
        <p:sp>
          <p:nvSpPr>
            <p:cNvPr id="26" name="Oval 25">
              <a:extLst>
                <a:ext uri="{FF2B5EF4-FFF2-40B4-BE49-F238E27FC236}">
                  <a16:creationId xmlns:a16="http://schemas.microsoft.com/office/drawing/2014/main" id="{4C04868B-BF95-4285-9D8B-28E886B246DD}"/>
                </a:ext>
              </a:extLst>
            </p:cNvPr>
            <p:cNvSpPr/>
            <p:nvPr/>
          </p:nvSpPr>
          <p:spPr bwMode="auto">
            <a:xfrm>
              <a:off x="5895708" y="4622648"/>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27" name="Straight Connector 26">
              <a:extLst>
                <a:ext uri="{FF2B5EF4-FFF2-40B4-BE49-F238E27FC236}">
                  <a16:creationId xmlns:a16="http://schemas.microsoft.com/office/drawing/2014/main" id="{FDC2B788-9200-41AC-83DD-1168C5523D24}"/>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8" name="Rectangle 5">
              <a:extLst>
                <a:ext uri="{FF2B5EF4-FFF2-40B4-BE49-F238E27FC236}">
                  <a16:creationId xmlns:a16="http://schemas.microsoft.com/office/drawing/2014/main" id="{B287F588-4921-4E81-A549-E0D200D527DB}"/>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grpSp>
        <p:nvGrpSpPr>
          <p:cNvPr id="29" name="Group 28">
            <a:extLst>
              <a:ext uri="{FF2B5EF4-FFF2-40B4-BE49-F238E27FC236}">
                <a16:creationId xmlns:a16="http://schemas.microsoft.com/office/drawing/2014/main" id="{D44F7037-01B6-451B-A0F2-C727DABEAC6F}"/>
              </a:ext>
            </a:extLst>
          </p:cNvPr>
          <p:cNvGrpSpPr/>
          <p:nvPr/>
        </p:nvGrpSpPr>
        <p:grpSpPr>
          <a:xfrm>
            <a:off x="5796306" y="5369250"/>
            <a:ext cx="583157" cy="600776"/>
            <a:chOff x="5895708" y="4622648"/>
            <a:chExt cx="645062" cy="645058"/>
          </a:xfrm>
          <a:solidFill>
            <a:srgbClr val="89BDE7"/>
          </a:solidFill>
        </p:grpSpPr>
        <p:sp>
          <p:nvSpPr>
            <p:cNvPr id="30" name="Oval 29">
              <a:extLst>
                <a:ext uri="{FF2B5EF4-FFF2-40B4-BE49-F238E27FC236}">
                  <a16:creationId xmlns:a16="http://schemas.microsoft.com/office/drawing/2014/main" id="{F1D20FBF-2CCD-47D8-A6ED-904149345EC1}"/>
                </a:ext>
              </a:extLst>
            </p:cNvPr>
            <p:cNvSpPr/>
            <p:nvPr/>
          </p:nvSpPr>
          <p:spPr bwMode="auto">
            <a:xfrm>
              <a:off x="5895708" y="4622648"/>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31" name="Straight Connector 30">
              <a:extLst>
                <a:ext uri="{FF2B5EF4-FFF2-40B4-BE49-F238E27FC236}">
                  <a16:creationId xmlns:a16="http://schemas.microsoft.com/office/drawing/2014/main" id="{BFD8B78F-4C1A-4FFE-81F3-A356338843CA}"/>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12A7FD9D-DD90-448B-AA3B-C18EA1B914C9}"/>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sp>
        <p:nvSpPr>
          <p:cNvPr id="33" name="Title 1">
            <a:extLst>
              <a:ext uri="{FF2B5EF4-FFF2-40B4-BE49-F238E27FC236}">
                <a16:creationId xmlns:a16="http://schemas.microsoft.com/office/drawing/2014/main" id="{B34928E3-61C5-4D09-A71C-630287D5A11A}"/>
              </a:ext>
            </a:extLst>
          </p:cNvPr>
          <p:cNvSpPr txBox="1">
            <a:spLocks/>
          </p:cNvSpPr>
          <p:nvPr/>
        </p:nvSpPr>
        <p:spPr>
          <a:xfrm>
            <a:off x="1712436" y="886188"/>
            <a:ext cx="8578414" cy="1367438"/>
          </a:xfrm>
          <a:prstGeom prst="rect">
            <a:avLst/>
          </a:prstGeom>
        </p:spPr>
        <p:txBody>
          <a:bodyPr vert="horz" wrap="square" lIns="143350" tIns="89594" rIns="143350" bIns="89594" rtlCol="0" anchor="ctr">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3918">
              <a:defRPr/>
            </a:pPr>
            <a:r>
              <a:rPr lang="cs-CZ" sz="4199" spc="-70" dirty="0">
                <a:ln>
                  <a:noFill/>
                </a:ln>
                <a:gradFill>
                  <a:gsLst>
                    <a:gs pos="85500">
                      <a:srgbClr val="505050"/>
                    </a:gs>
                    <a:gs pos="63500">
                      <a:srgbClr val="505050"/>
                    </a:gs>
                  </a:gsLst>
                  <a:lin ang="5400000" scaled="0"/>
                </a:gradFill>
                <a:latin typeface="Segoe UI Light"/>
              </a:rPr>
              <a:t>Přívětivá tvář pro žadatele</a:t>
            </a:r>
            <a:endParaRPr lang="en-US" sz="4199" spc="-70" dirty="0">
              <a:ln>
                <a:noFill/>
              </a:ln>
              <a:gradFill>
                <a:gsLst>
                  <a:gs pos="85500">
                    <a:srgbClr val="505050"/>
                  </a:gs>
                  <a:gs pos="63500">
                    <a:srgbClr val="505050"/>
                  </a:gs>
                </a:gsLst>
                <a:lin ang="5400000" scaled="0"/>
              </a:gradFill>
              <a:latin typeface="Segoe UI Light"/>
            </a:endParaRPr>
          </a:p>
        </p:txBody>
      </p:sp>
      <p:sp>
        <p:nvSpPr>
          <p:cNvPr id="35" name="Oval 34">
            <a:extLst>
              <a:ext uri="{FF2B5EF4-FFF2-40B4-BE49-F238E27FC236}">
                <a16:creationId xmlns:a16="http://schemas.microsoft.com/office/drawing/2014/main" id="{EAE41DF3-0C49-476E-B2D0-7C891C2C488B}"/>
              </a:ext>
            </a:extLst>
          </p:cNvPr>
          <p:cNvSpPr/>
          <p:nvPr/>
        </p:nvSpPr>
        <p:spPr bwMode="auto">
          <a:xfrm>
            <a:off x="466355" y="983741"/>
            <a:ext cx="1155631" cy="1155877"/>
          </a:xfrm>
          <a:prstGeom prst="ellipse">
            <a:avLst/>
          </a:prstGeom>
          <a:solidFill>
            <a:srgbClr val="0089C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5" rIns="182754" bIns="146205" numCol="1" spcCol="0" rtlCol="0" fromWordArt="0" anchor="t" anchorCtr="0" forceAA="0" compatLnSpc="1">
            <a:prstTxWarp prst="textNoShape">
              <a:avLst/>
            </a:prstTxWarp>
            <a:noAutofit/>
          </a:bodyPr>
          <a:lstStyle/>
          <a:p>
            <a:pPr algn="ctr" defTabSz="931655" fontAlgn="base">
              <a:spcBef>
                <a:spcPct val="0"/>
              </a:spcBef>
              <a:spcAft>
                <a:spcPct val="0"/>
              </a:spcAft>
              <a:defRPr/>
            </a:pPr>
            <a:endParaRPr lang="en-US" sz="2399">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7" name="Group 182">
            <a:extLst>
              <a:ext uri="{FF2B5EF4-FFF2-40B4-BE49-F238E27FC236}">
                <a16:creationId xmlns:a16="http://schemas.microsoft.com/office/drawing/2014/main" id="{01DF0F27-B5A4-42E6-AAA0-8073A331E3FE}"/>
              </a:ext>
            </a:extLst>
          </p:cNvPr>
          <p:cNvGrpSpPr>
            <a:grpSpLocks noChangeAspect="1"/>
          </p:cNvGrpSpPr>
          <p:nvPr/>
        </p:nvGrpSpPr>
        <p:grpSpPr>
          <a:xfrm>
            <a:off x="756975" y="1304792"/>
            <a:ext cx="574392" cy="513775"/>
            <a:chOff x="-1320398" y="7123634"/>
            <a:chExt cx="302577" cy="270644"/>
          </a:xfrm>
          <a:noFill/>
        </p:grpSpPr>
        <p:sp>
          <p:nvSpPr>
            <p:cNvPr id="38" name="Oval 183">
              <a:extLst>
                <a:ext uri="{FF2B5EF4-FFF2-40B4-BE49-F238E27FC236}">
                  <a16:creationId xmlns:a16="http://schemas.microsoft.com/office/drawing/2014/main" id="{7EA41950-12F9-42FB-8082-260C87DA21D2}"/>
                </a:ext>
              </a:extLst>
            </p:cNvPr>
            <p:cNvSpPr>
              <a:spLocks noChangeArrowheads="1"/>
            </p:cNvSpPr>
            <p:nvPr/>
          </p:nvSpPr>
          <p:spPr bwMode="auto">
            <a:xfrm>
              <a:off x="-1119176" y="7159089"/>
              <a:ext cx="75659" cy="74231"/>
            </a:xfrm>
            <a:prstGeom prst="ellipse">
              <a:avLst/>
            </a:prstGeom>
            <a:grpFill/>
            <a:ln w="38100" cap="flat">
              <a:solidFill>
                <a:schemeClr val="bg1"/>
              </a:solidFill>
              <a:prstDash val="solid"/>
              <a:miter lim="800000"/>
              <a:headEnd/>
              <a:tailEnd/>
            </a:ln>
            <a:extLst/>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39" name="Freeform 114">
              <a:extLst>
                <a:ext uri="{FF2B5EF4-FFF2-40B4-BE49-F238E27FC236}">
                  <a16:creationId xmlns:a16="http://schemas.microsoft.com/office/drawing/2014/main" id="{2FA46D26-F5F5-457F-908F-6D853A38AF44}"/>
                </a:ext>
              </a:extLst>
            </p:cNvPr>
            <p:cNvSpPr>
              <a:spLocks/>
            </p:cNvSpPr>
            <p:nvPr/>
          </p:nvSpPr>
          <p:spPr bwMode="auto">
            <a:xfrm>
              <a:off x="-1145585" y="7234748"/>
              <a:ext cx="127764" cy="63525"/>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grpFill/>
            <a:ln w="38100" cap="flat">
              <a:solidFill>
                <a:schemeClr val="bg1"/>
              </a:solidFill>
              <a:prstDash val="solid"/>
              <a:miter lim="800000"/>
              <a:headEnd/>
              <a:tailEnd/>
            </a:ln>
            <a:extLst/>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40" name="Freeform 108">
              <a:extLst>
                <a:ext uri="{FF2B5EF4-FFF2-40B4-BE49-F238E27FC236}">
                  <a16:creationId xmlns:a16="http://schemas.microsoft.com/office/drawing/2014/main" id="{BEBC3E8A-1741-4274-AB39-5FEBD439E36B}"/>
                </a:ext>
              </a:extLst>
            </p:cNvPr>
            <p:cNvSpPr/>
            <p:nvPr/>
          </p:nvSpPr>
          <p:spPr bwMode="auto">
            <a:xfrm>
              <a:off x="-1320398" y="7123634"/>
              <a:ext cx="164858" cy="93906"/>
            </a:xfrm>
            <a:custGeom>
              <a:avLst/>
              <a:gdLst>
                <a:gd name="connsiteX0" fmla="*/ 37461 w 188119"/>
                <a:gd name="connsiteY0" fmla="*/ 0 h 107156"/>
                <a:gd name="connsiteX1" fmla="*/ 101842 w 188119"/>
                <a:gd name="connsiteY1" fmla="*/ 0 h 107156"/>
                <a:gd name="connsiteX2" fmla="*/ 139303 w 188119"/>
                <a:gd name="connsiteY2" fmla="*/ 37461 h 107156"/>
                <a:gd name="connsiteX3" fmla="*/ 139303 w 188119"/>
                <a:gd name="connsiteY3" fmla="*/ 67273 h 107156"/>
                <a:gd name="connsiteX4" fmla="*/ 188119 w 188119"/>
                <a:gd name="connsiteY4" fmla="*/ 107156 h 107156"/>
                <a:gd name="connsiteX5" fmla="*/ 101842 w 188119"/>
                <a:gd name="connsiteY5" fmla="*/ 107156 h 107156"/>
                <a:gd name="connsiteX6" fmla="*/ 76200 w 188119"/>
                <a:gd name="connsiteY6" fmla="*/ 107156 h 107156"/>
                <a:gd name="connsiteX7" fmla="*/ 37461 w 188119"/>
                <a:gd name="connsiteY7" fmla="*/ 107156 h 107156"/>
                <a:gd name="connsiteX8" fmla="*/ 0 w 188119"/>
                <a:gd name="connsiteY8" fmla="*/ 69695 h 107156"/>
                <a:gd name="connsiteX9" fmla="*/ 0 w 188119"/>
                <a:gd name="connsiteY9" fmla="*/ 37461 h 107156"/>
                <a:gd name="connsiteX10" fmla="*/ 37461 w 188119"/>
                <a:gd name="connsiteY10" fmla="*/ 0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119" h="107156">
                  <a:moveTo>
                    <a:pt x="37461" y="0"/>
                  </a:moveTo>
                  <a:lnTo>
                    <a:pt x="101842" y="0"/>
                  </a:lnTo>
                  <a:cubicBezTo>
                    <a:pt x="122531" y="0"/>
                    <a:pt x="139303" y="16772"/>
                    <a:pt x="139303" y="37461"/>
                  </a:cubicBezTo>
                  <a:lnTo>
                    <a:pt x="139303" y="67273"/>
                  </a:lnTo>
                  <a:lnTo>
                    <a:pt x="188119" y="107156"/>
                  </a:lnTo>
                  <a:lnTo>
                    <a:pt x="101842" y="107156"/>
                  </a:lnTo>
                  <a:lnTo>
                    <a:pt x="76200" y="107156"/>
                  </a:lnTo>
                  <a:lnTo>
                    <a:pt x="37461" y="107156"/>
                  </a:lnTo>
                  <a:cubicBezTo>
                    <a:pt x="16772" y="107156"/>
                    <a:pt x="0" y="90384"/>
                    <a:pt x="0" y="69695"/>
                  </a:cubicBezTo>
                  <a:lnTo>
                    <a:pt x="0" y="37461"/>
                  </a:lnTo>
                  <a:cubicBezTo>
                    <a:pt x="0" y="16772"/>
                    <a:pt x="16772" y="0"/>
                    <a:pt x="37461" y="0"/>
                  </a:cubicBezTo>
                  <a:close/>
                </a:path>
              </a:pathLst>
            </a:custGeom>
            <a:grpFill/>
            <a:ln w="38100" cap="flat">
              <a:solidFill>
                <a:schemeClr val="bg1"/>
              </a:solidFill>
              <a:prstDash val="solid"/>
              <a:miter lim="800000"/>
              <a:headEnd/>
              <a:tailEnd/>
            </a:ln>
            <a:extLst/>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41" name="Oval 113">
              <a:extLst>
                <a:ext uri="{FF2B5EF4-FFF2-40B4-BE49-F238E27FC236}">
                  <a16:creationId xmlns:a16="http://schemas.microsoft.com/office/drawing/2014/main" id="{60AC8548-1F7B-466B-9855-C384AFAD33E4}"/>
                </a:ext>
              </a:extLst>
            </p:cNvPr>
            <p:cNvSpPr>
              <a:spLocks noChangeArrowheads="1"/>
            </p:cNvSpPr>
            <p:nvPr/>
          </p:nvSpPr>
          <p:spPr bwMode="auto">
            <a:xfrm>
              <a:off x="-1221640" y="7255082"/>
              <a:ext cx="75659" cy="74231"/>
            </a:xfrm>
            <a:prstGeom prst="ellipse">
              <a:avLst/>
            </a:prstGeom>
            <a:grpFill/>
            <a:ln w="38100" cap="flat">
              <a:solidFill>
                <a:schemeClr val="bg1"/>
              </a:solidFill>
              <a:prstDash val="solid"/>
              <a:miter lim="800000"/>
              <a:headEnd/>
              <a:tailEnd/>
            </a:ln>
            <a:extLst/>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42" name="Freeform 114">
              <a:extLst>
                <a:ext uri="{FF2B5EF4-FFF2-40B4-BE49-F238E27FC236}">
                  <a16:creationId xmlns:a16="http://schemas.microsoft.com/office/drawing/2014/main" id="{3E29B1F6-9D20-4AE6-B50C-A7B6D27179DB}"/>
                </a:ext>
              </a:extLst>
            </p:cNvPr>
            <p:cNvSpPr>
              <a:spLocks/>
            </p:cNvSpPr>
            <p:nvPr/>
          </p:nvSpPr>
          <p:spPr bwMode="auto">
            <a:xfrm>
              <a:off x="-1248048" y="7330753"/>
              <a:ext cx="127764" cy="63525"/>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grpFill/>
            <a:ln w="38100" cap="flat">
              <a:solidFill>
                <a:schemeClr val="bg1"/>
              </a:solidFill>
              <a:prstDash val="solid"/>
              <a:miter lim="800000"/>
              <a:headEnd/>
              <a:tailEnd/>
            </a:ln>
            <a:extLst/>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grpSp>
      <p:pic>
        <p:nvPicPr>
          <p:cNvPr id="34" name="Grafický objekt 33">
            <a:extLst>
              <a:ext uri="{FF2B5EF4-FFF2-40B4-BE49-F238E27FC236}">
                <a16:creationId xmlns:a16="http://schemas.microsoft.com/office/drawing/2014/main" id="{621C85CA-BED0-489A-A929-5355E31888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724909" y="6366347"/>
            <a:ext cx="1147626" cy="263892"/>
          </a:xfrm>
          <a:prstGeom prst="rect">
            <a:avLst/>
          </a:prstGeom>
        </p:spPr>
      </p:pic>
    </p:spTree>
    <p:extLst>
      <p:ext uri="{BB962C8B-B14F-4D97-AF65-F5344CB8AC3E}">
        <p14:creationId xmlns:p14="http://schemas.microsoft.com/office/powerpoint/2010/main" val="25238097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50"/>
                                        <p:tgtEl>
                                          <p:spTgt spid="47"/>
                                        </p:tgtEl>
                                      </p:cBhvr>
                                    </p:animEffect>
                                  </p:childTnLst>
                                </p:cTn>
                              </p:par>
                              <p:par>
                                <p:cTn id="14" presetID="35" presetClass="path" presetSubtype="0" decel="100000" fill="hold" grpId="1" nodeType="withEffect">
                                  <p:stCondLst>
                                    <p:cond delay="0"/>
                                  </p:stCondLst>
                                  <p:childTnLst>
                                    <p:animMotion origin="layout" path="M -2.70833E-6 3.33333E-6 L -0.09049 3.33333E-6 " pathEditMode="relative" rAng="0" ptsTypes="AA">
                                      <p:cBhvr>
                                        <p:cTn id="15" dur="750" spd="-100000" fill="hold"/>
                                        <p:tgtEl>
                                          <p:spTgt spid="47"/>
                                        </p:tgtEl>
                                        <p:attrNameLst>
                                          <p:attrName>ppt_x</p:attrName>
                                          <p:attrName>ppt_y</p:attrName>
                                        </p:attrNameLst>
                                      </p:cBhvr>
                                      <p:rCtr x="-4531" y="0"/>
                                    </p:animMotion>
                                  </p:childTnLst>
                                </p:cTn>
                              </p:par>
                              <p:par>
                                <p:cTn id="16" presetID="10" presetClass="entr" presetSubtype="0" fill="hold" grpId="0" nodeType="withEffect">
                                  <p:stCondLst>
                                    <p:cond delay="40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63" presetClass="path" presetSubtype="0" decel="100000" fill="hold" grpId="1" nodeType="withEffect">
                                  <p:stCondLst>
                                    <p:cond delay="0"/>
                                  </p:stCondLst>
                                  <p:childTnLst>
                                    <p:animMotion origin="layout" path="M -2.9206E-6 -1.0168E-6 L 0.09127 -1.0168E-6 " pathEditMode="relative" rAng="0" ptsTypes="AA">
                                      <p:cBhvr>
                                        <p:cTn id="20" dur="750" spd="-100000" fill="hold"/>
                                        <p:tgtEl>
                                          <p:spTgt spid="48"/>
                                        </p:tgtEl>
                                        <p:attrNameLst>
                                          <p:attrName>ppt_x</p:attrName>
                                          <p:attrName>ppt_y</p:attrName>
                                        </p:attrNameLst>
                                      </p:cBhvr>
                                      <p:rCtr x="4557" y="0"/>
                                    </p:animMotion>
                                  </p:childTnLst>
                                </p:cTn>
                              </p:par>
                              <p:par>
                                <p:cTn id="21" presetID="1" presetClass="entr" presetSubtype="0" fill="hold" nodeType="withEffect">
                                  <p:stCondLst>
                                    <p:cond delay="0"/>
                                  </p:stCondLst>
                                  <p:childTnLst>
                                    <p:set>
                                      <p:cBhvr>
                                        <p:cTn id="22" dur="1" fill="hold">
                                          <p:stCondLst>
                                            <p:cond delay="399"/>
                                          </p:stCondLst>
                                        </p:cTn>
                                        <p:tgtEl>
                                          <p:spTgt spid="21"/>
                                        </p:tgtEl>
                                        <p:attrNameLst>
                                          <p:attrName>style.visibility</p:attrName>
                                        </p:attrNameLst>
                                      </p:cBhvr>
                                      <p:to>
                                        <p:strVal val="visible"/>
                                      </p:to>
                                    </p:set>
                                  </p:childTnLst>
                                </p:cTn>
                              </p:par>
                              <p:par>
                                <p:cTn id="23" presetID="6" presetClass="emph" presetSubtype="0" accel="100000" autoRev="1" fill="hold" nodeType="withEffect">
                                  <p:stCondLst>
                                    <p:cond delay="0"/>
                                  </p:stCondLst>
                                  <p:childTnLst>
                                    <p:animScale>
                                      <p:cBhvr>
                                        <p:cTn id="24" dur="400" fill="hold"/>
                                        <p:tgtEl>
                                          <p:spTgt spid="21"/>
                                        </p:tgtEl>
                                      </p:cBhvr>
                                      <p:by x="0" y="0"/>
                                    </p:animScale>
                                  </p:childTnLst>
                                </p:cTn>
                              </p:par>
                              <p:par>
                                <p:cTn id="25" presetID="10" presetClass="entr" presetSubtype="0" fill="hold" grpId="0" nodeType="withEffect">
                                  <p:stCondLst>
                                    <p:cond delay="75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par>
                                <p:cTn id="28" presetID="35" presetClass="path" presetSubtype="0" decel="100000" fill="hold" grpId="1" nodeType="withEffect">
                                  <p:stCondLst>
                                    <p:cond delay="350"/>
                                  </p:stCondLst>
                                  <p:childTnLst>
                                    <p:animMotion origin="layout" path="M -2.70833E-6 3.33333E-6 L -0.09049 3.33333E-6 " pathEditMode="relative" rAng="0" ptsTypes="AA">
                                      <p:cBhvr>
                                        <p:cTn id="29" dur="750" spd="-100000" fill="hold"/>
                                        <p:tgtEl>
                                          <p:spTgt spid="53"/>
                                        </p:tgtEl>
                                        <p:attrNameLst>
                                          <p:attrName>ppt_x</p:attrName>
                                          <p:attrName>ppt_y</p:attrName>
                                        </p:attrNameLst>
                                      </p:cBhvr>
                                      <p:rCtr x="-4531" y="0"/>
                                    </p:animMotion>
                                  </p:childTnLst>
                                </p:cTn>
                              </p:par>
                              <p:par>
                                <p:cTn id="30" presetID="10" presetClass="entr" presetSubtype="0" fill="hold" grpId="0" nodeType="withEffect">
                                  <p:stCondLst>
                                    <p:cond delay="75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250"/>
                                        <p:tgtEl>
                                          <p:spTgt spid="54"/>
                                        </p:tgtEl>
                                      </p:cBhvr>
                                    </p:animEffect>
                                  </p:childTnLst>
                                </p:cTn>
                              </p:par>
                              <p:par>
                                <p:cTn id="33" presetID="63" presetClass="path" presetSubtype="0" decel="100000" fill="hold" grpId="1" nodeType="withEffect">
                                  <p:stCondLst>
                                    <p:cond delay="350"/>
                                  </p:stCondLst>
                                  <p:childTnLst>
                                    <p:animMotion origin="layout" path="M -4.375E-6 -3.7037E-6 L 0.09128 -3.7037E-6 " pathEditMode="relative" rAng="0" ptsTypes="AA">
                                      <p:cBhvr>
                                        <p:cTn id="34" dur="750" spd="-100000" fill="hold"/>
                                        <p:tgtEl>
                                          <p:spTgt spid="54"/>
                                        </p:tgtEl>
                                        <p:attrNameLst>
                                          <p:attrName>ppt_x</p:attrName>
                                          <p:attrName>ppt_y</p:attrName>
                                        </p:attrNameLst>
                                      </p:cBhvr>
                                      <p:rCtr x="4557" y="0"/>
                                    </p:animMotion>
                                  </p:childTnLst>
                                </p:cTn>
                              </p:par>
                              <p:par>
                                <p:cTn id="35" presetID="1" presetClass="entr" presetSubtype="0" fill="hold" nodeType="withEffect">
                                  <p:stCondLst>
                                    <p:cond delay="350"/>
                                  </p:stCondLst>
                                  <p:childTnLst>
                                    <p:set>
                                      <p:cBhvr>
                                        <p:cTn id="36" dur="1" fill="hold">
                                          <p:stCondLst>
                                            <p:cond delay="399"/>
                                          </p:stCondLst>
                                        </p:cTn>
                                        <p:tgtEl>
                                          <p:spTgt spid="22"/>
                                        </p:tgtEl>
                                        <p:attrNameLst>
                                          <p:attrName>style.visibility</p:attrName>
                                        </p:attrNameLst>
                                      </p:cBhvr>
                                      <p:to>
                                        <p:strVal val="visible"/>
                                      </p:to>
                                    </p:set>
                                  </p:childTnLst>
                                </p:cTn>
                              </p:par>
                              <p:par>
                                <p:cTn id="37" presetID="6" presetClass="emph" presetSubtype="0" accel="100000" autoRev="1" fill="hold" nodeType="withEffect">
                                  <p:stCondLst>
                                    <p:cond delay="350"/>
                                  </p:stCondLst>
                                  <p:childTnLst>
                                    <p:animScale>
                                      <p:cBhvr>
                                        <p:cTn id="38" dur="400" fill="hold"/>
                                        <p:tgtEl>
                                          <p:spTgt spid="22"/>
                                        </p:tgtEl>
                                      </p:cBhvr>
                                      <p:by x="0" y="0"/>
                                    </p:animScale>
                                  </p:childTnLst>
                                </p:cTn>
                              </p:par>
                              <p:par>
                                <p:cTn id="39" presetID="10" presetClass="entr" presetSubtype="0" fill="hold" grpId="0" nodeType="withEffect">
                                  <p:stCondLst>
                                    <p:cond delay="110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250"/>
                                        <p:tgtEl>
                                          <p:spTgt spid="55"/>
                                        </p:tgtEl>
                                      </p:cBhvr>
                                    </p:animEffect>
                                  </p:childTnLst>
                                </p:cTn>
                              </p:par>
                              <p:par>
                                <p:cTn id="42" presetID="35" presetClass="path" presetSubtype="0" decel="100000" fill="hold" grpId="1" nodeType="withEffect">
                                  <p:stCondLst>
                                    <p:cond delay="700"/>
                                  </p:stCondLst>
                                  <p:childTnLst>
                                    <p:animMotion origin="layout" path="M -2.70833E-6 2.22222E-6 L -0.09049 2.22222E-6 " pathEditMode="relative" rAng="0" ptsTypes="AA">
                                      <p:cBhvr>
                                        <p:cTn id="43" dur="750" spd="-100000" fill="hold"/>
                                        <p:tgtEl>
                                          <p:spTgt spid="55"/>
                                        </p:tgtEl>
                                        <p:attrNameLst>
                                          <p:attrName>ppt_x</p:attrName>
                                          <p:attrName>ppt_y</p:attrName>
                                        </p:attrNameLst>
                                      </p:cBhvr>
                                      <p:rCtr x="-4531" y="0"/>
                                    </p:animMotion>
                                  </p:childTnLst>
                                </p:cTn>
                              </p:par>
                              <p:par>
                                <p:cTn id="44" presetID="10" presetClass="entr" presetSubtype="0" fill="hold" grpId="0" nodeType="withEffect">
                                  <p:stCondLst>
                                    <p:cond delay="11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250"/>
                                        <p:tgtEl>
                                          <p:spTgt spid="56"/>
                                        </p:tgtEl>
                                      </p:cBhvr>
                                    </p:animEffect>
                                  </p:childTnLst>
                                </p:cTn>
                              </p:par>
                              <p:par>
                                <p:cTn id="47" presetID="63" presetClass="path" presetSubtype="0" decel="100000" fill="hold" grpId="1" nodeType="withEffect">
                                  <p:stCondLst>
                                    <p:cond delay="700"/>
                                  </p:stCondLst>
                                  <p:childTnLst>
                                    <p:animMotion origin="layout" path="M 2.5E-6 1.11111E-6 L 0.09127 1.11111E-6 " pathEditMode="relative" rAng="0" ptsTypes="AA">
                                      <p:cBhvr>
                                        <p:cTn id="48" dur="750" spd="-100000" fill="hold"/>
                                        <p:tgtEl>
                                          <p:spTgt spid="56"/>
                                        </p:tgtEl>
                                        <p:attrNameLst>
                                          <p:attrName>ppt_x</p:attrName>
                                          <p:attrName>ppt_y</p:attrName>
                                        </p:attrNameLst>
                                      </p:cBhvr>
                                      <p:rCtr x="4557" y="0"/>
                                    </p:animMotion>
                                  </p:childTnLst>
                                </p:cTn>
                              </p:par>
                              <p:par>
                                <p:cTn id="49" presetID="1" presetClass="entr" presetSubtype="0" fill="hold" nodeType="withEffect">
                                  <p:stCondLst>
                                    <p:cond delay="700"/>
                                  </p:stCondLst>
                                  <p:childTnLst>
                                    <p:set>
                                      <p:cBhvr>
                                        <p:cTn id="50" dur="1" fill="hold">
                                          <p:stCondLst>
                                            <p:cond delay="399"/>
                                          </p:stCondLst>
                                        </p:cTn>
                                        <p:tgtEl>
                                          <p:spTgt spid="29"/>
                                        </p:tgtEl>
                                        <p:attrNameLst>
                                          <p:attrName>style.visibility</p:attrName>
                                        </p:attrNameLst>
                                      </p:cBhvr>
                                      <p:to>
                                        <p:strVal val="visible"/>
                                      </p:to>
                                    </p:set>
                                  </p:childTnLst>
                                </p:cTn>
                              </p:par>
                              <p:par>
                                <p:cTn id="51" presetID="6" presetClass="emph" presetSubtype="0" accel="100000" autoRev="1" fill="hold" nodeType="withEffect">
                                  <p:stCondLst>
                                    <p:cond delay="700"/>
                                  </p:stCondLst>
                                  <p:childTnLst>
                                    <p:animScale>
                                      <p:cBhvr>
                                        <p:cTn id="52" dur="400" fill="hold"/>
                                        <p:tgtEl>
                                          <p:spTgt spid="29"/>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53" grpId="0"/>
      <p:bldP spid="53" grpId="1"/>
      <p:bldP spid="55" grpId="0"/>
      <p:bldP spid="55" grpId="1"/>
      <p:bldP spid="57" grpId="0"/>
      <p:bldP spid="48" grpId="0"/>
      <p:bldP spid="48" grpId="1"/>
      <p:bldP spid="54" grpId="0"/>
      <p:bldP spid="54" grpId="1"/>
      <p:bldP spid="56" grpId="0"/>
      <p:bldP spid="56" grpId="1"/>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hidden="1">
            <a:extLst>
              <a:ext uri="{FF2B5EF4-FFF2-40B4-BE49-F238E27FC236}">
                <a16:creationId xmlns:a16="http://schemas.microsoft.com/office/drawing/2014/main" id="{C03305B9-9B38-449B-AFCC-EBB0555D971E}"/>
              </a:ext>
            </a:extLst>
          </p:cNvPr>
          <p:cNvSpPr/>
          <p:nvPr/>
        </p:nvSpPr>
        <p:spPr bwMode="auto">
          <a:xfrm>
            <a:off x="6141296" y="3600559"/>
            <a:ext cx="5224795" cy="26396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defRPr/>
            </a:pPr>
            <a:endParaRPr lang="en-US" sz="2399"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TextBox 46">
            <a:extLst>
              <a:ext uri="{FF2B5EF4-FFF2-40B4-BE49-F238E27FC236}">
                <a16:creationId xmlns:a16="http://schemas.microsoft.com/office/drawing/2014/main" id="{8B609C88-7AC9-4E89-B8D7-F28512F1B7AD}"/>
              </a:ext>
            </a:extLst>
          </p:cNvPr>
          <p:cNvSpPr txBox="1"/>
          <p:nvPr/>
        </p:nvSpPr>
        <p:spPr>
          <a:xfrm>
            <a:off x="234039" y="3770996"/>
            <a:ext cx="5365145" cy="572153"/>
          </a:xfrm>
          <a:prstGeom prst="rect">
            <a:avLst/>
          </a:prstGeom>
          <a:noFill/>
        </p:spPr>
        <p:txBody>
          <a:bodyPr wrap="square" lIns="182780" tIns="146225" rIns="182780" bIns="146225" rtlCol="0" anchor="ctr">
            <a:spAutoFit/>
          </a:bodyPr>
          <a:lstStyle/>
          <a:p>
            <a:pPr algn="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Kdo to bude řešit?</a:t>
            </a:r>
            <a:endParaRPr lang="en-US" sz="1999" kern="0">
              <a:gradFill>
                <a:gsLst>
                  <a:gs pos="85500">
                    <a:srgbClr val="002050"/>
                  </a:gs>
                  <a:gs pos="63500">
                    <a:srgbClr val="002050"/>
                  </a:gs>
                </a:gsLst>
                <a:lin ang="5400000" scaled="0"/>
              </a:gradFill>
              <a:latin typeface="Segoe UI Semilight"/>
            </a:endParaRPr>
          </a:p>
        </p:txBody>
      </p:sp>
      <p:sp>
        <p:nvSpPr>
          <p:cNvPr id="53" name="TextBox 52">
            <a:extLst>
              <a:ext uri="{FF2B5EF4-FFF2-40B4-BE49-F238E27FC236}">
                <a16:creationId xmlns:a16="http://schemas.microsoft.com/office/drawing/2014/main" id="{D87C56AB-59C9-4ED7-A644-21BE019B17EC}"/>
              </a:ext>
            </a:extLst>
          </p:cNvPr>
          <p:cNvSpPr txBox="1"/>
          <p:nvPr/>
        </p:nvSpPr>
        <p:spPr>
          <a:xfrm>
            <a:off x="234039" y="4575690"/>
            <a:ext cx="5365145" cy="572153"/>
          </a:xfrm>
          <a:prstGeom prst="rect">
            <a:avLst/>
          </a:prstGeom>
          <a:noFill/>
        </p:spPr>
        <p:txBody>
          <a:bodyPr wrap="square" lIns="182780" tIns="146225" rIns="182780" bIns="146225" rtlCol="0">
            <a:spAutoFit/>
          </a:bodyPr>
          <a:lstStyle/>
          <a:p>
            <a:pPr algn="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Čím bych měl začít</a:t>
            </a:r>
            <a:r>
              <a:rPr lang="en-US" sz="1999" kern="0">
                <a:gradFill>
                  <a:gsLst>
                    <a:gs pos="85500">
                      <a:srgbClr val="002050"/>
                    </a:gs>
                    <a:gs pos="63500">
                      <a:srgbClr val="002050"/>
                    </a:gs>
                  </a:gsLst>
                  <a:lin ang="5400000" scaled="0"/>
                </a:gradFill>
                <a:latin typeface="Segoe UI Semilight"/>
              </a:rPr>
              <a:t>?</a:t>
            </a:r>
          </a:p>
        </p:txBody>
      </p:sp>
      <p:sp>
        <p:nvSpPr>
          <p:cNvPr id="55" name="TextBox 54">
            <a:extLst>
              <a:ext uri="{FF2B5EF4-FFF2-40B4-BE49-F238E27FC236}">
                <a16:creationId xmlns:a16="http://schemas.microsoft.com/office/drawing/2014/main" id="{5BB6753E-3DD7-450A-8E41-866A0ECCC851}"/>
              </a:ext>
            </a:extLst>
          </p:cNvPr>
          <p:cNvSpPr txBox="1"/>
          <p:nvPr/>
        </p:nvSpPr>
        <p:spPr>
          <a:xfrm>
            <a:off x="234039" y="5380385"/>
            <a:ext cx="5365145" cy="572153"/>
          </a:xfrm>
          <a:prstGeom prst="rect">
            <a:avLst/>
          </a:prstGeom>
          <a:noFill/>
        </p:spPr>
        <p:txBody>
          <a:bodyPr wrap="square" lIns="182780" tIns="146225" rIns="182780" bIns="146225" rtlCol="0">
            <a:spAutoFit/>
          </a:bodyPr>
          <a:lstStyle/>
          <a:p>
            <a:pPr algn="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Stihneme to všechno vyřešit</a:t>
            </a:r>
            <a:r>
              <a:rPr lang="en-US" sz="1999" kern="0">
                <a:gradFill>
                  <a:gsLst>
                    <a:gs pos="85500">
                      <a:srgbClr val="002050"/>
                    </a:gs>
                    <a:gs pos="63500">
                      <a:srgbClr val="002050"/>
                    </a:gs>
                  </a:gsLst>
                  <a:lin ang="5400000" scaled="0"/>
                </a:gradFill>
                <a:latin typeface="Segoe UI Semilight"/>
              </a:rPr>
              <a:t>? </a:t>
            </a:r>
          </a:p>
        </p:txBody>
      </p:sp>
      <p:sp>
        <p:nvSpPr>
          <p:cNvPr id="57" name="TextBox 56">
            <a:extLst>
              <a:ext uri="{FF2B5EF4-FFF2-40B4-BE49-F238E27FC236}">
                <a16:creationId xmlns:a16="http://schemas.microsoft.com/office/drawing/2014/main" id="{77E9FB9D-C6AC-4FDF-9E4B-9F65321E1CE4}"/>
              </a:ext>
            </a:extLst>
          </p:cNvPr>
          <p:cNvSpPr txBox="1"/>
          <p:nvPr/>
        </p:nvSpPr>
        <p:spPr>
          <a:xfrm>
            <a:off x="1402807" y="2545504"/>
            <a:ext cx="4196378" cy="888350"/>
          </a:xfrm>
          <a:prstGeom prst="rect">
            <a:avLst/>
          </a:prstGeom>
          <a:noFill/>
        </p:spPr>
        <p:txBody>
          <a:bodyPr wrap="square" lIns="182780" tIns="146225" rIns="182780" bIns="146225" rtlCol="0" anchor="ctr">
            <a:spAutoFit/>
          </a:bodyPr>
          <a:lstStyle/>
          <a:p>
            <a:pPr algn="r" defTabSz="932104">
              <a:lnSpc>
                <a:spcPct val="90000"/>
              </a:lnSpc>
              <a:spcBef>
                <a:spcPct val="0"/>
              </a:spcBef>
              <a:spcAft>
                <a:spcPts val="2399"/>
              </a:spcAft>
              <a:defRPr/>
            </a:pPr>
            <a:r>
              <a:rPr lang="cs-CZ" sz="4199" spc="-70">
                <a:gradFill>
                  <a:gsLst>
                    <a:gs pos="85500">
                      <a:srgbClr val="002050"/>
                    </a:gs>
                    <a:gs pos="63500">
                      <a:srgbClr val="002050"/>
                    </a:gs>
                  </a:gsLst>
                  <a:lin ang="5400000" scaled="0"/>
                </a:gradFill>
                <a:latin typeface="Segoe UI Light"/>
                <a:cs typeface="Segoe UI" pitchFamily="34" charset="0"/>
              </a:rPr>
              <a:t>Před</a:t>
            </a:r>
            <a:endParaRPr lang="en-US" sz="4199" spc="-70">
              <a:gradFill>
                <a:gsLst>
                  <a:gs pos="85500">
                    <a:srgbClr val="002050"/>
                  </a:gs>
                  <a:gs pos="63500">
                    <a:srgbClr val="002050"/>
                  </a:gs>
                </a:gsLst>
                <a:lin ang="5400000" scaled="0"/>
              </a:gradFill>
              <a:latin typeface="Segoe UI Light"/>
              <a:cs typeface="Segoe UI" pitchFamily="34" charset="0"/>
            </a:endParaRPr>
          </a:p>
        </p:txBody>
      </p:sp>
      <p:sp>
        <p:nvSpPr>
          <p:cNvPr id="48" name="TextBox 47">
            <a:extLst>
              <a:ext uri="{FF2B5EF4-FFF2-40B4-BE49-F238E27FC236}">
                <a16:creationId xmlns:a16="http://schemas.microsoft.com/office/drawing/2014/main" id="{368D0970-FAB4-4591-AD8B-032F27725695}"/>
              </a:ext>
            </a:extLst>
          </p:cNvPr>
          <p:cNvSpPr txBox="1"/>
          <p:nvPr/>
        </p:nvSpPr>
        <p:spPr>
          <a:xfrm>
            <a:off x="6589643" y="3770954"/>
            <a:ext cx="5522746" cy="572195"/>
          </a:xfrm>
          <a:prstGeom prst="rect">
            <a:avLst/>
          </a:prstGeom>
          <a:noFill/>
        </p:spPr>
        <p:txBody>
          <a:bodyPr wrap="square" lIns="182780" tIns="146225" rIns="182780" bIns="146225" rtlCol="0" anchor="ctr">
            <a:spAutoFit/>
          </a:bodyPr>
          <a:lstStyle/>
          <a:p>
            <a:pP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Směrování na správné řešitele.</a:t>
            </a:r>
            <a:endParaRPr lang="en-US" sz="1999" kern="0">
              <a:gradFill>
                <a:gsLst>
                  <a:gs pos="85500">
                    <a:srgbClr val="002050"/>
                  </a:gs>
                  <a:gs pos="63500">
                    <a:srgbClr val="002050"/>
                  </a:gs>
                </a:gsLst>
                <a:lin ang="5400000" scaled="0"/>
              </a:gradFill>
              <a:latin typeface="Segoe UI Semilight"/>
            </a:endParaRPr>
          </a:p>
        </p:txBody>
      </p:sp>
      <p:sp>
        <p:nvSpPr>
          <p:cNvPr id="54" name="TextBox 53">
            <a:extLst>
              <a:ext uri="{FF2B5EF4-FFF2-40B4-BE49-F238E27FC236}">
                <a16:creationId xmlns:a16="http://schemas.microsoft.com/office/drawing/2014/main" id="{45E1F66C-8057-4D57-AA87-E9891B5C045B}"/>
              </a:ext>
            </a:extLst>
          </p:cNvPr>
          <p:cNvSpPr txBox="1"/>
          <p:nvPr/>
        </p:nvSpPr>
        <p:spPr>
          <a:xfrm>
            <a:off x="6589642" y="4575649"/>
            <a:ext cx="5932255" cy="572195"/>
          </a:xfrm>
          <a:prstGeom prst="rect">
            <a:avLst/>
          </a:prstGeom>
          <a:noFill/>
        </p:spPr>
        <p:txBody>
          <a:bodyPr wrap="square" lIns="182780" tIns="146225" rIns="182780" bIns="146225" rtlCol="0">
            <a:spAutoFit/>
          </a:bodyPr>
          <a:lstStyle/>
          <a:p>
            <a:pP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Jasné priority a postup řešení.</a:t>
            </a:r>
            <a:endParaRPr lang="en-US" sz="1999" kern="0">
              <a:gradFill>
                <a:gsLst>
                  <a:gs pos="85500">
                    <a:srgbClr val="002050"/>
                  </a:gs>
                  <a:gs pos="63500">
                    <a:srgbClr val="002050"/>
                  </a:gs>
                </a:gsLst>
                <a:lin ang="5400000" scaled="0"/>
              </a:gradFill>
              <a:latin typeface="Segoe UI Semilight"/>
            </a:endParaRPr>
          </a:p>
        </p:txBody>
      </p:sp>
      <p:sp>
        <p:nvSpPr>
          <p:cNvPr id="56" name="TextBox 55">
            <a:extLst>
              <a:ext uri="{FF2B5EF4-FFF2-40B4-BE49-F238E27FC236}">
                <a16:creationId xmlns:a16="http://schemas.microsoft.com/office/drawing/2014/main" id="{D9E7286A-3F69-4C39-B2CC-24498A5739C0}"/>
              </a:ext>
            </a:extLst>
          </p:cNvPr>
          <p:cNvSpPr txBox="1"/>
          <p:nvPr/>
        </p:nvSpPr>
        <p:spPr>
          <a:xfrm>
            <a:off x="6589643" y="5380345"/>
            <a:ext cx="5522746" cy="572233"/>
          </a:xfrm>
          <a:prstGeom prst="rect">
            <a:avLst/>
          </a:prstGeom>
          <a:noFill/>
        </p:spPr>
        <p:txBody>
          <a:bodyPr wrap="square" lIns="182780" tIns="146225" rIns="182780" bIns="146225" rtlCol="0">
            <a:spAutoFit/>
          </a:bodyPr>
          <a:lstStyle/>
          <a:p>
            <a:pPr defTabSz="913918">
              <a:lnSpc>
                <a:spcPct val="90000"/>
              </a:lnSpc>
              <a:spcAft>
                <a:spcPts val="600"/>
              </a:spcAft>
              <a:defRPr/>
            </a:pPr>
            <a:r>
              <a:rPr lang="cs-CZ" sz="1999" kern="0">
                <a:gradFill>
                  <a:gsLst>
                    <a:gs pos="85500">
                      <a:srgbClr val="002050"/>
                    </a:gs>
                    <a:gs pos="63500">
                      <a:srgbClr val="002050"/>
                    </a:gs>
                  </a:gsLst>
                  <a:lin ang="5400000" scaled="0"/>
                </a:gradFill>
                <a:latin typeface="Segoe UI Semilight"/>
              </a:rPr>
              <a:t>Přehled o množství práce a kvalitě řešení.</a:t>
            </a:r>
            <a:endParaRPr lang="en-US" sz="1999" kern="0">
              <a:gradFill>
                <a:gsLst>
                  <a:gs pos="85500">
                    <a:srgbClr val="002050"/>
                  </a:gs>
                  <a:gs pos="63500">
                    <a:srgbClr val="002050"/>
                  </a:gs>
                </a:gsLst>
                <a:lin ang="5400000" scaled="0"/>
              </a:gradFill>
              <a:latin typeface="Segoe UI Semilight"/>
            </a:endParaRPr>
          </a:p>
        </p:txBody>
      </p:sp>
      <p:sp>
        <p:nvSpPr>
          <p:cNvPr id="58" name="TextBox 57">
            <a:extLst>
              <a:ext uri="{FF2B5EF4-FFF2-40B4-BE49-F238E27FC236}">
                <a16:creationId xmlns:a16="http://schemas.microsoft.com/office/drawing/2014/main" id="{BECFDEB5-4B9C-4B71-8D00-665753CC3E4F}"/>
              </a:ext>
            </a:extLst>
          </p:cNvPr>
          <p:cNvSpPr txBox="1"/>
          <p:nvPr/>
        </p:nvSpPr>
        <p:spPr>
          <a:xfrm>
            <a:off x="6589643" y="2545502"/>
            <a:ext cx="5522746" cy="888350"/>
          </a:xfrm>
          <a:prstGeom prst="rect">
            <a:avLst/>
          </a:prstGeom>
          <a:noFill/>
        </p:spPr>
        <p:txBody>
          <a:bodyPr wrap="square" lIns="182780" tIns="146225" rIns="182780" bIns="146225" rtlCol="0" anchor="ctr">
            <a:spAutoFit/>
          </a:bodyPr>
          <a:lstStyle/>
          <a:p>
            <a:pPr defTabSz="932104">
              <a:lnSpc>
                <a:spcPct val="90000"/>
              </a:lnSpc>
              <a:spcBef>
                <a:spcPct val="0"/>
              </a:spcBef>
              <a:spcAft>
                <a:spcPts val="2399"/>
              </a:spcAft>
              <a:defRPr/>
            </a:pPr>
            <a:r>
              <a:rPr lang="cs-CZ" sz="4199" spc="-70">
                <a:gradFill>
                  <a:gsLst>
                    <a:gs pos="85500">
                      <a:srgbClr val="002050"/>
                    </a:gs>
                    <a:gs pos="63500">
                      <a:srgbClr val="002050"/>
                    </a:gs>
                  </a:gsLst>
                  <a:lin ang="5400000" scaled="0"/>
                </a:gradFill>
                <a:latin typeface="Segoe UI Light"/>
                <a:cs typeface="Segoe UI" pitchFamily="34" charset="0"/>
              </a:rPr>
              <a:t>Po</a:t>
            </a:r>
            <a:endParaRPr lang="en-US" sz="4199" spc="-70">
              <a:gradFill>
                <a:gsLst>
                  <a:gs pos="85500">
                    <a:srgbClr val="002050"/>
                  </a:gs>
                  <a:gs pos="63500">
                    <a:srgbClr val="002050"/>
                  </a:gs>
                </a:gsLst>
                <a:lin ang="5400000" scaled="0"/>
              </a:gradFill>
              <a:latin typeface="Segoe UI Light"/>
              <a:cs typeface="Segoe UI" pitchFamily="34" charset="0"/>
            </a:endParaRPr>
          </a:p>
        </p:txBody>
      </p:sp>
      <p:grpSp>
        <p:nvGrpSpPr>
          <p:cNvPr id="21" name="Group 20">
            <a:extLst>
              <a:ext uri="{FF2B5EF4-FFF2-40B4-BE49-F238E27FC236}">
                <a16:creationId xmlns:a16="http://schemas.microsoft.com/office/drawing/2014/main" id="{94025AF2-D6BF-445D-A8D4-595A7989549A}"/>
              </a:ext>
            </a:extLst>
          </p:cNvPr>
          <p:cNvGrpSpPr/>
          <p:nvPr/>
        </p:nvGrpSpPr>
        <p:grpSpPr>
          <a:xfrm>
            <a:off x="5796306" y="3743642"/>
            <a:ext cx="583157" cy="600776"/>
            <a:chOff x="5895708" y="4622649"/>
            <a:chExt cx="645062" cy="645058"/>
          </a:xfrm>
          <a:solidFill>
            <a:srgbClr val="89BDE7"/>
          </a:solidFill>
        </p:grpSpPr>
        <p:sp>
          <p:nvSpPr>
            <p:cNvPr id="23" name="Oval 22">
              <a:extLst>
                <a:ext uri="{FF2B5EF4-FFF2-40B4-BE49-F238E27FC236}">
                  <a16:creationId xmlns:a16="http://schemas.microsoft.com/office/drawing/2014/main" id="{C0543494-3397-4547-946E-00F121688698}"/>
                </a:ext>
              </a:extLst>
            </p:cNvPr>
            <p:cNvSpPr/>
            <p:nvPr/>
          </p:nvSpPr>
          <p:spPr bwMode="auto">
            <a:xfrm>
              <a:off x="5895708" y="4622649"/>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24" name="Straight Connector 23">
              <a:extLst>
                <a:ext uri="{FF2B5EF4-FFF2-40B4-BE49-F238E27FC236}">
                  <a16:creationId xmlns:a16="http://schemas.microsoft.com/office/drawing/2014/main" id="{E1EDE7B0-C044-45CC-8AFD-F4769D48F11C}"/>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Rectangle 5">
              <a:extLst>
                <a:ext uri="{FF2B5EF4-FFF2-40B4-BE49-F238E27FC236}">
                  <a16:creationId xmlns:a16="http://schemas.microsoft.com/office/drawing/2014/main" id="{2258F905-7456-48BD-9C58-4249CA9E2326}"/>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00EC5137-8568-4AE6-9FC5-0BB2A976044E}"/>
              </a:ext>
            </a:extLst>
          </p:cNvPr>
          <p:cNvGrpSpPr/>
          <p:nvPr/>
        </p:nvGrpSpPr>
        <p:grpSpPr>
          <a:xfrm>
            <a:off x="5796306" y="4556446"/>
            <a:ext cx="583157" cy="600776"/>
            <a:chOff x="5895708" y="4622648"/>
            <a:chExt cx="645062" cy="645058"/>
          </a:xfrm>
          <a:solidFill>
            <a:srgbClr val="89BDE7"/>
          </a:solidFill>
        </p:grpSpPr>
        <p:sp>
          <p:nvSpPr>
            <p:cNvPr id="26" name="Oval 25">
              <a:extLst>
                <a:ext uri="{FF2B5EF4-FFF2-40B4-BE49-F238E27FC236}">
                  <a16:creationId xmlns:a16="http://schemas.microsoft.com/office/drawing/2014/main" id="{4C04868B-BF95-4285-9D8B-28E886B246DD}"/>
                </a:ext>
              </a:extLst>
            </p:cNvPr>
            <p:cNvSpPr/>
            <p:nvPr/>
          </p:nvSpPr>
          <p:spPr bwMode="auto">
            <a:xfrm>
              <a:off x="5895708" y="4622648"/>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27" name="Straight Connector 26">
              <a:extLst>
                <a:ext uri="{FF2B5EF4-FFF2-40B4-BE49-F238E27FC236}">
                  <a16:creationId xmlns:a16="http://schemas.microsoft.com/office/drawing/2014/main" id="{FDC2B788-9200-41AC-83DD-1168C5523D24}"/>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8" name="Rectangle 5">
              <a:extLst>
                <a:ext uri="{FF2B5EF4-FFF2-40B4-BE49-F238E27FC236}">
                  <a16:creationId xmlns:a16="http://schemas.microsoft.com/office/drawing/2014/main" id="{B287F588-4921-4E81-A549-E0D200D527DB}"/>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grpSp>
        <p:nvGrpSpPr>
          <p:cNvPr id="29" name="Group 28">
            <a:extLst>
              <a:ext uri="{FF2B5EF4-FFF2-40B4-BE49-F238E27FC236}">
                <a16:creationId xmlns:a16="http://schemas.microsoft.com/office/drawing/2014/main" id="{D44F7037-01B6-451B-A0F2-C727DABEAC6F}"/>
              </a:ext>
            </a:extLst>
          </p:cNvPr>
          <p:cNvGrpSpPr/>
          <p:nvPr/>
        </p:nvGrpSpPr>
        <p:grpSpPr>
          <a:xfrm>
            <a:off x="5796306" y="5369250"/>
            <a:ext cx="583157" cy="600776"/>
            <a:chOff x="5895708" y="4622648"/>
            <a:chExt cx="645062" cy="645058"/>
          </a:xfrm>
          <a:solidFill>
            <a:srgbClr val="89BDE7"/>
          </a:solidFill>
        </p:grpSpPr>
        <p:sp>
          <p:nvSpPr>
            <p:cNvPr id="30" name="Oval 29">
              <a:extLst>
                <a:ext uri="{FF2B5EF4-FFF2-40B4-BE49-F238E27FC236}">
                  <a16:creationId xmlns:a16="http://schemas.microsoft.com/office/drawing/2014/main" id="{F1D20FBF-2CCD-47D8-A6ED-904149345EC1}"/>
                </a:ext>
              </a:extLst>
            </p:cNvPr>
            <p:cNvSpPr/>
            <p:nvPr/>
          </p:nvSpPr>
          <p:spPr bwMode="auto">
            <a:xfrm>
              <a:off x="5895708" y="4622648"/>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31" name="Straight Connector 30">
              <a:extLst>
                <a:ext uri="{FF2B5EF4-FFF2-40B4-BE49-F238E27FC236}">
                  <a16:creationId xmlns:a16="http://schemas.microsoft.com/office/drawing/2014/main" id="{BFD8B78F-4C1A-4FFE-81F3-A356338843CA}"/>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12A7FD9D-DD90-448B-AA3B-C18EA1B914C9}"/>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sp>
        <p:nvSpPr>
          <p:cNvPr id="33" name="Title 1">
            <a:extLst>
              <a:ext uri="{FF2B5EF4-FFF2-40B4-BE49-F238E27FC236}">
                <a16:creationId xmlns:a16="http://schemas.microsoft.com/office/drawing/2014/main" id="{B34928E3-61C5-4D09-A71C-630287D5A11A}"/>
              </a:ext>
            </a:extLst>
          </p:cNvPr>
          <p:cNvSpPr txBox="1">
            <a:spLocks/>
          </p:cNvSpPr>
          <p:nvPr/>
        </p:nvSpPr>
        <p:spPr>
          <a:xfrm>
            <a:off x="1712436" y="886188"/>
            <a:ext cx="8578414" cy="1367438"/>
          </a:xfrm>
          <a:prstGeom prst="rect">
            <a:avLst/>
          </a:prstGeom>
        </p:spPr>
        <p:txBody>
          <a:bodyPr vert="horz" wrap="square" lIns="143350" tIns="89594" rIns="143350" bIns="89594" rtlCol="0" anchor="ctr">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3918">
              <a:defRPr/>
            </a:pPr>
            <a:r>
              <a:rPr lang="cs-CZ" sz="4199" spc="-70" dirty="0">
                <a:ln>
                  <a:noFill/>
                </a:ln>
                <a:gradFill>
                  <a:gsLst>
                    <a:gs pos="85500">
                      <a:srgbClr val="505050"/>
                    </a:gs>
                    <a:gs pos="63500">
                      <a:srgbClr val="505050"/>
                    </a:gs>
                  </a:gsLst>
                  <a:lin ang="5400000" scaled="0"/>
                </a:gradFill>
                <a:latin typeface="Segoe UI Light"/>
              </a:rPr>
              <a:t>Mocný nástroj pro řešitele</a:t>
            </a:r>
            <a:endParaRPr lang="en-US" sz="4199" spc="-70" dirty="0">
              <a:ln>
                <a:noFill/>
              </a:ln>
              <a:gradFill>
                <a:gsLst>
                  <a:gs pos="85500">
                    <a:srgbClr val="505050"/>
                  </a:gs>
                  <a:gs pos="63500">
                    <a:srgbClr val="505050"/>
                  </a:gs>
                </a:gsLst>
                <a:lin ang="5400000" scaled="0"/>
              </a:gradFill>
              <a:latin typeface="Segoe UI Light"/>
            </a:endParaRPr>
          </a:p>
        </p:txBody>
      </p:sp>
      <p:sp>
        <p:nvSpPr>
          <p:cNvPr id="35" name="Oval 34">
            <a:extLst>
              <a:ext uri="{FF2B5EF4-FFF2-40B4-BE49-F238E27FC236}">
                <a16:creationId xmlns:a16="http://schemas.microsoft.com/office/drawing/2014/main" id="{EAE41DF3-0C49-476E-B2D0-7C891C2C488B}"/>
              </a:ext>
            </a:extLst>
          </p:cNvPr>
          <p:cNvSpPr/>
          <p:nvPr/>
        </p:nvSpPr>
        <p:spPr bwMode="auto">
          <a:xfrm>
            <a:off x="466355" y="983741"/>
            <a:ext cx="1155631" cy="1155877"/>
          </a:xfrm>
          <a:prstGeom prst="ellipse">
            <a:avLst/>
          </a:prstGeom>
          <a:solidFill>
            <a:srgbClr val="0089C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5" rIns="182754" bIns="146205" numCol="1" spcCol="0" rtlCol="0" fromWordArt="0" anchor="t" anchorCtr="0" forceAA="0" compatLnSpc="1">
            <a:prstTxWarp prst="textNoShape">
              <a:avLst/>
            </a:prstTxWarp>
            <a:noAutofit/>
          </a:bodyPr>
          <a:lstStyle/>
          <a:p>
            <a:pPr algn="ctr" defTabSz="931655" fontAlgn="base">
              <a:spcBef>
                <a:spcPct val="0"/>
              </a:spcBef>
              <a:spcAft>
                <a:spcPct val="0"/>
              </a:spcAft>
              <a:defRPr/>
            </a:pPr>
            <a:endParaRPr lang="en-US" sz="2399">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37" y="1203044"/>
            <a:ext cx="683669" cy="683669"/>
          </a:xfrm>
          <a:prstGeom prst="rect">
            <a:avLst/>
          </a:prstGeom>
        </p:spPr>
      </p:pic>
      <p:pic>
        <p:nvPicPr>
          <p:cNvPr id="34" name="Grafický objekt 33">
            <a:extLst>
              <a:ext uri="{FF2B5EF4-FFF2-40B4-BE49-F238E27FC236}">
                <a16:creationId xmlns:a16="http://schemas.microsoft.com/office/drawing/2014/main" id="{6A5445A6-F56B-4DAC-9C1F-364F259F3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24909" y="6366347"/>
            <a:ext cx="1147626" cy="263892"/>
          </a:xfrm>
          <a:prstGeom prst="rect">
            <a:avLst/>
          </a:prstGeom>
        </p:spPr>
      </p:pic>
    </p:spTree>
    <p:extLst>
      <p:ext uri="{BB962C8B-B14F-4D97-AF65-F5344CB8AC3E}">
        <p14:creationId xmlns:p14="http://schemas.microsoft.com/office/powerpoint/2010/main" val="14556284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50"/>
                                        <p:tgtEl>
                                          <p:spTgt spid="47"/>
                                        </p:tgtEl>
                                      </p:cBhvr>
                                    </p:animEffect>
                                  </p:childTnLst>
                                </p:cTn>
                              </p:par>
                              <p:par>
                                <p:cTn id="14" presetID="35" presetClass="path" presetSubtype="0" decel="100000" fill="hold" grpId="1" nodeType="withEffect">
                                  <p:stCondLst>
                                    <p:cond delay="0"/>
                                  </p:stCondLst>
                                  <p:childTnLst>
                                    <p:animMotion origin="layout" path="M -2.70833E-6 3.33333E-6 L -0.09049 3.33333E-6 " pathEditMode="relative" rAng="0" ptsTypes="AA">
                                      <p:cBhvr>
                                        <p:cTn id="15" dur="750" spd="-100000" fill="hold"/>
                                        <p:tgtEl>
                                          <p:spTgt spid="47"/>
                                        </p:tgtEl>
                                        <p:attrNameLst>
                                          <p:attrName>ppt_x</p:attrName>
                                          <p:attrName>ppt_y</p:attrName>
                                        </p:attrNameLst>
                                      </p:cBhvr>
                                      <p:rCtr x="-4531" y="0"/>
                                    </p:animMotion>
                                  </p:childTnLst>
                                </p:cTn>
                              </p:par>
                              <p:par>
                                <p:cTn id="16" presetID="10" presetClass="entr" presetSubtype="0" fill="hold" grpId="0" nodeType="withEffect">
                                  <p:stCondLst>
                                    <p:cond delay="40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63" presetClass="path" presetSubtype="0" decel="100000" fill="hold" grpId="1" nodeType="withEffect">
                                  <p:stCondLst>
                                    <p:cond delay="0"/>
                                  </p:stCondLst>
                                  <p:childTnLst>
                                    <p:animMotion origin="layout" path="M -2.9206E-6 -1.0168E-6 L 0.09127 -1.0168E-6 " pathEditMode="relative" rAng="0" ptsTypes="AA">
                                      <p:cBhvr>
                                        <p:cTn id="20" dur="750" spd="-100000" fill="hold"/>
                                        <p:tgtEl>
                                          <p:spTgt spid="48"/>
                                        </p:tgtEl>
                                        <p:attrNameLst>
                                          <p:attrName>ppt_x</p:attrName>
                                          <p:attrName>ppt_y</p:attrName>
                                        </p:attrNameLst>
                                      </p:cBhvr>
                                      <p:rCtr x="4557" y="0"/>
                                    </p:animMotion>
                                  </p:childTnLst>
                                </p:cTn>
                              </p:par>
                              <p:par>
                                <p:cTn id="21" presetID="1" presetClass="entr" presetSubtype="0" fill="hold" nodeType="withEffect">
                                  <p:stCondLst>
                                    <p:cond delay="0"/>
                                  </p:stCondLst>
                                  <p:childTnLst>
                                    <p:set>
                                      <p:cBhvr>
                                        <p:cTn id="22" dur="1" fill="hold">
                                          <p:stCondLst>
                                            <p:cond delay="399"/>
                                          </p:stCondLst>
                                        </p:cTn>
                                        <p:tgtEl>
                                          <p:spTgt spid="21"/>
                                        </p:tgtEl>
                                        <p:attrNameLst>
                                          <p:attrName>style.visibility</p:attrName>
                                        </p:attrNameLst>
                                      </p:cBhvr>
                                      <p:to>
                                        <p:strVal val="visible"/>
                                      </p:to>
                                    </p:set>
                                  </p:childTnLst>
                                </p:cTn>
                              </p:par>
                              <p:par>
                                <p:cTn id="23" presetID="6" presetClass="emph" presetSubtype="0" accel="100000" autoRev="1" fill="hold" nodeType="withEffect">
                                  <p:stCondLst>
                                    <p:cond delay="0"/>
                                  </p:stCondLst>
                                  <p:childTnLst>
                                    <p:animScale>
                                      <p:cBhvr>
                                        <p:cTn id="24" dur="400" fill="hold"/>
                                        <p:tgtEl>
                                          <p:spTgt spid="21"/>
                                        </p:tgtEl>
                                      </p:cBhvr>
                                      <p:by x="0" y="0"/>
                                    </p:animScale>
                                  </p:childTnLst>
                                </p:cTn>
                              </p:par>
                              <p:par>
                                <p:cTn id="25" presetID="10" presetClass="entr" presetSubtype="0" fill="hold" grpId="0" nodeType="withEffect">
                                  <p:stCondLst>
                                    <p:cond delay="75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par>
                                <p:cTn id="28" presetID="35" presetClass="path" presetSubtype="0" decel="100000" fill="hold" grpId="1" nodeType="withEffect">
                                  <p:stCondLst>
                                    <p:cond delay="350"/>
                                  </p:stCondLst>
                                  <p:childTnLst>
                                    <p:animMotion origin="layout" path="M -2.70833E-6 3.33333E-6 L -0.09049 3.33333E-6 " pathEditMode="relative" rAng="0" ptsTypes="AA">
                                      <p:cBhvr>
                                        <p:cTn id="29" dur="750" spd="-100000" fill="hold"/>
                                        <p:tgtEl>
                                          <p:spTgt spid="53"/>
                                        </p:tgtEl>
                                        <p:attrNameLst>
                                          <p:attrName>ppt_x</p:attrName>
                                          <p:attrName>ppt_y</p:attrName>
                                        </p:attrNameLst>
                                      </p:cBhvr>
                                      <p:rCtr x="-4531" y="0"/>
                                    </p:animMotion>
                                  </p:childTnLst>
                                </p:cTn>
                              </p:par>
                              <p:par>
                                <p:cTn id="30" presetID="10" presetClass="entr" presetSubtype="0" fill="hold" grpId="0" nodeType="withEffect">
                                  <p:stCondLst>
                                    <p:cond delay="75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250"/>
                                        <p:tgtEl>
                                          <p:spTgt spid="54"/>
                                        </p:tgtEl>
                                      </p:cBhvr>
                                    </p:animEffect>
                                  </p:childTnLst>
                                </p:cTn>
                              </p:par>
                              <p:par>
                                <p:cTn id="33" presetID="63" presetClass="path" presetSubtype="0" decel="100000" fill="hold" grpId="1" nodeType="withEffect">
                                  <p:stCondLst>
                                    <p:cond delay="350"/>
                                  </p:stCondLst>
                                  <p:childTnLst>
                                    <p:animMotion origin="layout" path="M -4.375E-6 -3.7037E-6 L 0.09128 -3.7037E-6 " pathEditMode="relative" rAng="0" ptsTypes="AA">
                                      <p:cBhvr>
                                        <p:cTn id="34" dur="750" spd="-100000" fill="hold"/>
                                        <p:tgtEl>
                                          <p:spTgt spid="54"/>
                                        </p:tgtEl>
                                        <p:attrNameLst>
                                          <p:attrName>ppt_x</p:attrName>
                                          <p:attrName>ppt_y</p:attrName>
                                        </p:attrNameLst>
                                      </p:cBhvr>
                                      <p:rCtr x="4557" y="0"/>
                                    </p:animMotion>
                                  </p:childTnLst>
                                </p:cTn>
                              </p:par>
                              <p:par>
                                <p:cTn id="35" presetID="1" presetClass="entr" presetSubtype="0" fill="hold" nodeType="withEffect">
                                  <p:stCondLst>
                                    <p:cond delay="350"/>
                                  </p:stCondLst>
                                  <p:childTnLst>
                                    <p:set>
                                      <p:cBhvr>
                                        <p:cTn id="36" dur="1" fill="hold">
                                          <p:stCondLst>
                                            <p:cond delay="399"/>
                                          </p:stCondLst>
                                        </p:cTn>
                                        <p:tgtEl>
                                          <p:spTgt spid="22"/>
                                        </p:tgtEl>
                                        <p:attrNameLst>
                                          <p:attrName>style.visibility</p:attrName>
                                        </p:attrNameLst>
                                      </p:cBhvr>
                                      <p:to>
                                        <p:strVal val="visible"/>
                                      </p:to>
                                    </p:set>
                                  </p:childTnLst>
                                </p:cTn>
                              </p:par>
                              <p:par>
                                <p:cTn id="37" presetID="6" presetClass="emph" presetSubtype="0" accel="100000" autoRev="1" fill="hold" nodeType="withEffect">
                                  <p:stCondLst>
                                    <p:cond delay="350"/>
                                  </p:stCondLst>
                                  <p:childTnLst>
                                    <p:animScale>
                                      <p:cBhvr>
                                        <p:cTn id="38" dur="400" fill="hold"/>
                                        <p:tgtEl>
                                          <p:spTgt spid="22"/>
                                        </p:tgtEl>
                                      </p:cBhvr>
                                      <p:by x="0" y="0"/>
                                    </p:animScale>
                                  </p:childTnLst>
                                </p:cTn>
                              </p:par>
                              <p:par>
                                <p:cTn id="39" presetID="10" presetClass="entr" presetSubtype="0" fill="hold" grpId="0" nodeType="withEffect">
                                  <p:stCondLst>
                                    <p:cond delay="110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250"/>
                                        <p:tgtEl>
                                          <p:spTgt spid="55"/>
                                        </p:tgtEl>
                                      </p:cBhvr>
                                    </p:animEffect>
                                  </p:childTnLst>
                                </p:cTn>
                              </p:par>
                              <p:par>
                                <p:cTn id="42" presetID="35" presetClass="path" presetSubtype="0" decel="100000" fill="hold" grpId="1" nodeType="withEffect">
                                  <p:stCondLst>
                                    <p:cond delay="700"/>
                                  </p:stCondLst>
                                  <p:childTnLst>
                                    <p:animMotion origin="layout" path="M -2.70833E-6 2.22222E-6 L -0.09049 2.22222E-6 " pathEditMode="relative" rAng="0" ptsTypes="AA">
                                      <p:cBhvr>
                                        <p:cTn id="43" dur="750" spd="-100000" fill="hold"/>
                                        <p:tgtEl>
                                          <p:spTgt spid="55"/>
                                        </p:tgtEl>
                                        <p:attrNameLst>
                                          <p:attrName>ppt_x</p:attrName>
                                          <p:attrName>ppt_y</p:attrName>
                                        </p:attrNameLst>
                                      </p:cBhvr>
                                      <p:rCtr x="-4531" y="0"/>
                                    </p:animMotion>
                                  </p:childTnLst>
                                </p:cTn>
                              </p:par>
                              <p:par>
                                <p:cTn id="44" presetID="10" presetClass="entr" presetSubtype="0" fill="hold" grpId="0" nodeType="withEffect">
                                  <p:stCondLst>
                                    <p:cond delay="11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250"/>
                                        <p:tgtEl>
                                          <p:spTgt spid="56"/>
                                        </p:tgtEl>
                                      </p:cBhvr>
                                    </p:animEffect>
                                  </p:childTnLst>
                                </p:cTn>
                              </p:par>
                              <p:par>
                                <p:cTn id="47" presetID="63" presetClass="path" presetSubtype="0" decel="100000" fill="hold" grpId="1" nodeType="withEffect">
                                  <p:stCondLst>
                                    <p:cond delay="700"/>
                                  </p:stCondLst>
                                  <p:childTnLst>
                                    <p:animMotion origin="layout" path="M 2.5E-6 1.11111E-6 L 0.09127 1.11111E-6 " pathEditMode="relative" rAng="0" ptsTypes="AA">
                                      <p:cBhvr>
                                        <p:cTn id="48" dur="750" spd="-100000" fill="hold"/>
                                        <p:tgtEl>
                                          <p:spTgt spid="56"/>
                                        </p:tgtEl>
                                        <p:attrNameLst>
                                          <p:attrName>ppt_x</p:attrName>
                                          <p:attrName>ppt_y</p:attrName>
                                        </p:attrNameLst>
                                      </p:cBhvr>
                                      <p:rCtr x="4557" y="0"/>
                                    </p:animMotion>
                                  </p:childTnLst>
                                </p:cTn>
                              </p:par>
                              <p:par>
                                <p:cTn id="49" presetID="1" presetClass="entr" presetSubtype="0" fill="hold" nodeType="withEffect">
                                  <p:stCondLst>
                                    <p:cond delay="700"/>
                                  </p:stCondLst>
                                  <p:childTnLst>
                                    <p:set>
                                      <p:cBhvr>
                                        <p:cTn id="50" dur="1" fill="hold">
                                          <p:stCondLst>
                                            <p:cond delay="399"/>
                                          </p:stCondLst>
                                        </p:cTn>
                                        <p:tgtEl>
                                          <p:spTgt spid="29"/>
                                        </p:tgtEl>
                                        <p:attrNameLst>
                                          <p:attrName>style.visibility</p:attrName>
                                        </p:attrNameLst>
                                      </p:cBhvr>
                                      <p:to>
                                        <p:strVal val="visible"/>
                                      </p:to>
                                    </p:set>
                                  </p:childTnLst>
                                </p:cTn>
                              </p:par>
                              <p:par>
                                <p:cTn id="51" presetID="6" presetClass="emph" presetSubtype="0" accel="100000" autoRev="1" fill="hold" nodeType="withEffect">
                                  <p:stCondLst>
                                    <p:cond delay="700"/>
                                  </p:stCondLst>
                                  <p:childTnLst>
                                    <p:animScale>
                                      <p:cBhvr>
                                        <p:cTn id="52" dur="400" fill="hold"/>
                                        <p:tgtEl>
                                          <p:spTgt spid="29"/>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53" grpId="0"/>
      <p:bldP spid="53" grpId="1"/>
      <p:bldP spid="55" grpId="0"/>
      <p:bldP spid="55" grpId="1"/>
      <p:bldP spid="57" grpId="0"/>
      <p:bldP spid="48" grpId="0"/>
      <p:bldP spid="48" grpId="1"/>
      <p:bldP spid="54" grpId="0"/>
      <p:bldP spid="54" grpId="1"/>
      <p:bldP spid="56" grpId="0"/>
      <p:bldP spid="56" grpId="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269169" y="397953"/>
            <a:ext cx="11476426" cy="5374163"/>
          </a:xfrm>
        </p:spPr>
        <p:txBody>
          <a:bodyPr/>
          <a:lstStyle/>
          <a:p>
            <a:r>
              <a:rPr lang="cs-CZ" sz="7998" dirty="0"/>
              <a:t>ALVAO </a:t>
            </a:r>
            <a:r>
              <a:rPr lang="cs-CZ" sz="7998" dirty="0" err="1"/>
              <a:t>Service</a:t>
            </a:r>
            <a:r>
              <a:rPr lang="cs-CZ" sz="7998" dirty="0"/>
              <a:t> </a:t>
            </a:r>
            <a:r>
              <a:rPr lang="cs-CZ" sz="7998" dirty="0" err="1"/>
              <a:t>Desk</a:t>
            </a:r>
            <a:r>
              <a:rPr lang="cs-CZ" dirty="0"/>
              <a:t/>
            </a:r>
            <a:br>
              <a:rPr lang="cs-CZ" dirty="0"/>
            </a:br>
            <a:r>
              <a:rPr lang="cs-CZ" dirty="0"/>
              <a:t/>
            </a:r>
            <a:br>
              <a:rPr lang="cs-CZ" dirty="0"/>
            </a:br>
            <a:r>
              <a:rPr lang="cs-CZ" sz="6598" dirty="0"/>
              <a:t>Přívětivá tvář pro uživatele, mocný nástroj pro týmy </a:t>
            </a:r>
            <a:br>
              <a:rPr lang="cs-CZ" sz="6598" dirty="0"/>
            </a:br>
            <a:r>
              <a:rPr lang="cs-CZ" sz="6598" dirty="0"/>
              <a:t>interních služeb (IT, HR, Facility)</a:t>
            </a:r>
            <a:r>
              <a:rPr lang="cs-CZ" dirty="0"/>
              <a:t/>
            </a:r>
            <a:br>
              <a:rPr lang="cs-CZ" dirty="0"/>
            </a:br>
            <a:r>
              <a:rPr lang="cs-CZ" dirty="0"/>
              <a:t/>
            </a:r>
            <a:br>
              <a:rPr lang="cs-CZ" dirty="0"/>
            </a:br>
            <a:endParaRPr lang="cs-CZ" dirty="0"/>
          </a:p>
        </p:txBody>
      </p:sp>
      <p:pic>
        <p:nvPicPr>
          <p:cNvPr id="7" name="Grafický objekt 6">
            <a:extLst>
              <a:ext uri="{FF2B5EF4-FFF2-40B4-BE49-F238E27FC236}">
                <a16:creationId xmlns:a16="http://schemas.microsoft.com/office/drawing/2014/main" id="{C3A80879-38A4-499D-90FF-5326939B2F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724909" y="6366347"/>
            <a:ext cx="1147626" cy="263892"/>
          </a:xfrm>
          <a:prstGeom prst="rect">
            <a:avLst/>
          </a:prstGeom>
        </p:spPr>
      </p:pic>
    </p:spTree>
    <p:extLst>
      <p:ext uri="{BB962C8B-B14F-4D97-AF65-F5344CB8AC3E}">
        <p14:creationId xmlns:p14="http://schemas.microsoft.com/office/powerpoint/2010/main" val="104684678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cs-CZ" b="1" dirty="0" err="1" smtClean="0">
                <a:solidFill>
                  <a:schemeClr val="bg1"/>
                </a:solidFill>
              </a:rPr>
              <a:t>Asset</a:t>
            </a:r>
            <a:r>
              <a:rPr lang="cs-CZ" b="1" dirty="0" smtClean="0">
                <a:solidFill>
                  <a:schemeClr val="bg1"/>
                </a:solidFill>
              </a:rPr>
              <a:t> Management</a:t>
            </a:r>
            <a:endParaRPr lang="cs-CZ" b="1" dirty="0">
              <a:solidFill>
                <a:schemeClr val="bg1"/>
              </a:solidFill>
            </a:endParaRPr>
          </a:p>
        </p:txBody>
      </p:sp>
      <p:sp>
        <p:nvSpPr>
          <p:cNvPr id="6" name="Zástupný symbol pro text 5"/>
          <p:cNvSpPr>
            <a:spLocks noGrp="1"/>
          </p:cNvSpPr>
          <p:nvPr>
            <p:ph type="body" sz="quarter" idx="12"/>
          </p:nvPr>
        </p:nvSpPr>
        <p:spPr/>
        <p:txBody>
          <a:bodyPr/>
          <a:lstStyle/>
          <a:p>
            <a:pPr algn="ctr"/>
            <a:r>
              <a:rPr lang="cs-CZ" dirty="0" smtClean="0">
                <a:solidFill>
                  <a:schemeClr val="bg1"/>
                </a:solidFill>
              </a:rPr>
              <a:t>Představení produktu</a:t>
            </a:r>
            <a:endParaRPr lang="cs-CZ" dirty="0">
              <a:solidFill>
                <a:schemeClr val="bg1"/>
              </a:solidFill>
            </a:endParaRPr>
          </a:p>
        </p:txBody>
      </p:sp>
    </p:spTree>
    <p:extLst>
      <p:ext uri="{BB962C8B-B14F-4D97-AF65-F5344CB8AC3E}">
        <p14:creationId xmlns:p14="http://schemas.microsoft.com/office/powerpoint/2010/main" val="1618459102"/>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Skupina 17"/>
          <p:cNvGrpSpPr/>
          <p:nvPr/>
        </p:nvGrpSpPr>
        <p:grpSpPr>
          <a:xfrm>
            <a:off x="-1" y="1"/>
            <a:ext cx="12231697" cy="6857999"/>
            <a:chOff x="2407233" y="292797"/>
            <a:chExt cx="10066353" cy="6051859"/>
          </a:xfrm>
          <a:solidFill>
            <a:srgbClr val="0072C6"/>
          </a:solidFill>
        </p:grpSpPr>
        <p:sp>
          <p:nvSpPr>
            <p:cNvPr id="5" name="Rectangle 6"/>
            <p:cNvSpPr/>
            <p:nvPr/>
          </p:nvSpPr>
          <p:spPr bwMode="auto">
            <a:xfrm>
              <a:off x="2407233" y="292797"/>
              <a:ext cx="10066353" cy="133858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09" tIns="60909" rIns="91440" bIns="60909" numCol="1" spcCol="0" rtlCol="0" fromWordArt="0" anchor="ctr" anchorCtr="0" forceAA="0" compatLnSpc="1">
              <a:prstTxWarp prst="textNoShape">
                <a:avLst/>
              </a:prstTxWarp>
              <a:noAutofit/>
            </a:bodyPr>
            <a:lstStyle/>
            <a:p>
              <a:pPr algn="ctr" defTabSz="1216152">
                <a:lnSpc>
                  <a:spcPct val="90000"/>
                </a:lnSpc>
                <a:spcBef>
                  <a:spcPts val="0"/>
                </a:spcBef>
                <a:spcAft>
                  <a:spcPts val="0"/>
                </a:spcAft>
                <a:buNone/>
              </a:pPr>
              <a:r>
                <a:rPr lang="cs-CZ" sz="2800" b="1" i="0" dirty="0" err="1" smtClean="0">
                  <a:latin typeface="Segoe UI Light"/>
                  <a:ea typeface="Segoe UI"/>
                  <a:cs typeface="Segoe UI"/>
                </a:rPr>
                <a:t>Asset</a:t>
              </a:r>
              <a:r>
                <a:rPr lang="cs-CZ" sz="2800" b="1" i="0" dirty="0" smtClean="0">
                  <a:latin typeface="Segoe UI Light"/>
                  <a:ea typeface="Segoe UI"/>
                  <a:cs typeface="Segoe UI"/>
                </a:rPr>
                <a:t> Management</a:t>
              </a:r>
            </a:p>
            <a:p>
              <a:pPr algn="ctr" defTabSz="1216152">
                <a:lnSpc>
                  <a:spcPct val="90000"/>
                </a:lnSpc>
                <a:spcBef>
                  <a:spcPts val="0"/>
                </a:spcBef>
                <a:spcAft>
                  <a:spcPts val="0"/>
                </a:spcAft>
                <a:buNone/>
              </a:pPr>
              <a:r>
                <a:rPr lang="cs-CZ" sz="2800" b="1" i="0" dirty="0" smtClean="0">
                  <a:latin typeface="Segoe UI Light"/>
                  <a:ea typeface="Segoe UI"/>
                  <a:cs typeface="Segoe UI"/>
                </a:rPr>
                <a:t> systém pro technickou správu IT i NON IT majetku s automatickou detekcí hardware a nainstalovaného software</a:t>
              </a:r>
              <a:endParaRPr lang="en-US" sz="2800" b="1" i="0" dirty="0">
                <a:latin typeface="Segoe UI Light"/>
                <a:ea typeface="Segoe UI"/>
                <a:cs typeface="Segoe UI"/>
              </a:endParaRPr>
            </a:p>
          </p:txBody>
        </p:sp>
        <p:sp>
          <p:nvSpPr>
            <p:cNvPr id="7" name="Rectangle 8"/>
            <p:cNvSpPr/>
            <p:nvPr/>
          </p:nvSpPr>
          <p:spPr bwMode="auto">
            <a:xfrm>
              <a:off x="2407233" y="2687132"/>
              <a:ext cx="10066353" cy="36575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09" tIns="60909" rIns="91440" bIns="60909" numCol="1" spcCol="0" rtlCol="0" fromWordArt="0" anchor="ctr" anchorCtr="0" forceAA="0" compatLnSpc="1">
              <a:prstTxWarp prst="textNoShape">
                <a:avLst/>
              </a:prstTxWarp>
              <a:noAutofit/>
            </a:bodyPr>
            <a:lstStyle/>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Organizační strom – lidé, oddělení, budovy, učebny</a:t>
              </a:r>
            </a:p>
            <a:p>
              <a:pPr marL="342900" indent="-342900" defTabSz="1216152">
                <a:lnSpc>
                  <a:spcPct val="90000"/>
                </a:lnSpc>
                <a:spcBef>
                  <a:spcPts val="0"/>
                </a:spcBef>
                <a:spcAft>
                  <a:spcPts val="0"/>
                </a:spcAft>
                <a:buAutoNum type="arabicParenR"/>
              </a:pPr>
              <a:endParaRPr lang="cs-CZ" dirty="0" smtClean="0">
                <a:latin typeface="Segoe UI Light"/>
                <a:ea typeface="Segoe UI"/>
                <a:cs typeface="Segoe UI"/>
              </a:endParaRPr>
            </a:p>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Rozsáhlá knihovna softwarových vzorů </a:t>
              </a:r>
              <a:endParaRPr lang="cs-CZ" dirty="0">
                <a:latin typeface="Segoe UI Light"/>
                <a:ea typeface="Segoe UI"/>
                <a:cs typeface="Segoe UI"/>
              </a:endParaRPr>
            </a:p>
            <a:p>
              <a:pPr marL="342900" indent="-342900" defTabSz="1216152">
                <a:lnSpc>
                  <a:spcPct val="90000"/>
                </a:lnSpc>
                <a:spcBef>
                  <a:spcPts val="0"/>
                </a:spcBef>
                <a:spcAft>
                  <a:spcPts val="0"/>
                </a:spcAft>
                <a:buAutoNum type="arabicParenR"/>
              </a:pPr>
              <a:endParaRPr lang="cs-CZ" dirty="0" smtClean="0">
                <a:latin typeface="Segoe UI Light"/>
                <a:ea typeface="Segoe UI"/>
                <a:cs typeface="Segoe UI"/>
              </a:endParaRPr>
            </a:p>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Automatická správa knihovny softwarových vzorů </a:t>
              </a:r>
            </a:p>
            <a:p>
              <a:pPr marL="342900" indent="-342900" defTabSz="1216152">
                <a:lnSpc>
                  <a:spcPct val="90000"/>
                </a:lnSpc>
                <a:spcBef>
                  <a:spcPts val="0"/>
                </a:spcBef>
                <a:spcAft>
                  <a:spcPts val="0"/>
                </a:spcAft>
                <a:buAutoNum type="arabicParenR"/>
              </a:pPr>
              <a:endParaRPr lang="cs-CZ" dirty="0">
                <a:latin typeface="Segoe UI Light"/>
                <a:ea typeface="Segoe UI"/>
                <a:cs typeface="Segoe UI"/>
              </a:endParaRPr>
            </a:p>
            <a:p>
              <a:pPr defTabSz="1216152">
                <a:lnSpc>
                  <a:spcPct val="90000"/>
                </a:lnSpc>
                <a:spcBef>
                  <a:spcPts val="0"/>
                </a:spcBef>
                <a:spcAft>
                  <a:spcPts val="0"/>
                </a:spcAft>
              </a:pPr>
              <a:r>
                <a:rPr lang="cs-CZ" dirty="0">
                  <a:latin typeface="Segoe UI Light"/>
                  <a:ea typeface="Segoe UI"/>
                  <a:cs typeface="Segoe UI"/>
                </a:rPr>
                <a:t>4</a:t>
              </a:r>
              <a:r>
                <a:rPr lang="cs-CZ" dirty="0" smtClean="0">
                  <a:latin typeface="Segoe UI Light"/>
                  <a:ea typeface="Segoe UI"/>
                  <a:cs typeface="Segoe UI"/>
                </a:rPr>
                <a:t>)   Tvorba a technická evidence vlastních objektů a vlastností těchto objektů IT i NON IT</a:t>
              </a:r>
            </a:p>
            <a:p>
              <a:pPr marL="342900" indent="-342900" defTabSz="1216152">
                <a:lnSpc>
                  <a:spcPct val="90000"/>
                </a:lnSpc>
                <a:spcBef>
                  <a:spcPts val="0"/>
                </a:spcBef>
                <a:spcAft>
                  <a:spcPts val="0"/>
                </a:spcAft>
                <a:buAutoNum type="arabicParenR"/>
              </a:pPr>
              <a:endParaRPr lang="cs-CZ" dirty="0" smtClean="0">
                <a:latin typeface="Segoe UI Light"/>
                <a:ea typeface="Segoe UI"/>
                <a:cs typeface="Segoe UI"/>
              </a:endParaRPr>
            </a:p>
            <a:p>
              <a:pPr defTabSz="1216152">
                <a:lnSpc>
                  <a:spcPct val="90000"/>
                </a:lnSpc>
                <a:spcBef>
                  <a:spcPts val="0"/>
                </a:spcBef>
                <a:spcAft>
                  <a:spcPts val="0"/>
                </a:spcAft>
              </a:pPr>
              <a:r>
                <a:rPr lang="cs-CZ" dirty="0" smtClean="0">
                  <a:latin typeface="Segoe UI Light"/>
                  <a:ea typeface="Segoe UI"/>
                  <a:cs typeface="Segoe UI"/>
                </a:rPr>
                <a:t>6)   </a:t>
              </a:r>
              <a:r>
                <a:rPr lang="en-US" dirty="0" err="1" smtClean="0">
                  <a:latin typeface="Segoe UI Light"/>
                  <a:ea typeface="Segoe UI"/>
                  <a:cs typeface="Segoe UI"/>
                </a:rPr>
                <a:t>Správa</a:t>
              </a:r>
              <a:r>
                <a:rPr lang="en-US" dirty="0" smtClean="0">
                  <a:latin typeface="Segoe UI Light"/>
                  <a:ea typeface="Segoe UI"/>
                  <a:cs typeface="Segoe UI"/>
                </a:rPr>
                <a:t> </a:t>
              </a:r>
              <a:r>
                <a:rPr lang="en-US" dirty="0">
                  <a:latin typeface="Segoe UI Light"/>
                  <a:ea typeface="Segoe UI"/>
                  <a:cs typeface="Segoe UI"/>
                </a:rPr>
                <a:t>software (SAM</a:t>
              </a:r>
              <a:r>
                <a:rPr lang="en-US" dirty="0" smtClean="0">
                  <a:latin typeface="Segoe UI Light"/>
                  <a:ea typeface="Segoe UI"/>
                  <a:cs typeface="Segoe UI"/>
                </a:rPr>
                <a:t>)</a:t>
              </a:r>
              <a:r>
                <a:rPr lang="cs-CZ" dirty="0" smtClean="0">
                  <a:latin typeface="Segoe UI Light"/>
                  <a:ea typeface="Segoe UI"/>
                  <a:cs typeface="Segoe UI"/>
                </a:rPr>
                <a:t>  včetně SW auditu</a:t>
              </a:r>
              <a:endParaRPr lang="en-US" dirty="0">
                <a:latin typeface="Segoe UI Light"/>
                <a:ea typeface="Segoe UI"/>
                <a:cs typeface="Segoe UI"/>
              </a:endParaRPr>
            </a:p>
            <a:p>
              <a:pPr defTabSz="1216152">
                <a:lnSpc>
                  <a:spcPct val="90000"/>
                </a:lnSpc>
                <a:spcBef>
                  <a:spcPts val="0"/>
                </a:spcBef>
                <a:spcAft>
                  <a:spcPts val="0"/>
                </a:spcAft>
              </a:pPr>
              <a:endParaRPr lang="cs-CZ" sz="1800" b="0" i="0" dirty="0" smtClean="0">
                <a:latin typeface="Segoe UI Light"/>
                <a:ea typeface="Segoe UI"/>
                <a:cs typeface="Segoe UI"/>
              </a:endParaRPr>
            </a:p>
            <a:p>
              <a:pPr defTabSz="1216152">
                <a:lnSpc>
                  <a:spcPct val="90000"/>
                </a:lnSpc>
                <a:spcBef>
                  <a:spcPts val="0"/>
                </a:spcBef>
                <a:spcAft>
                  <a:spcPts val="0"/>
                </a:spcAft>
              </a:pPr>
              <a:r>
                <a:rPr lang="cs-CZ" dirty="0" smtClean="0">
                  <a:latin typeface="Segoe UI Light"/>
                  <a:ea typeface="Segoe UI"/>
                  <a:cs typeface="Segoe UI"/>
                </a:rPr>
                <a:t>7)   Správa zařízení a služeb včetně inventarizace a technické evidence</a:t>
              </a:r>
              <a:endParaRPr lang="cs-CZ" sz="1800" b="0" i="0" dirty="0" smtClean="0">
                <a:latin typeface="Segoe UI Light"/>
                <a:ea typeface="Segoe UI"/>
                <a:cs typeface="Segoe UI"/>
              </a:endParaRPr>
            </a:p>
            <a:p>
              <a:pPr defTabSz="1216152">
                <a:lnSpc>
                  <a:spcPct val="90000"/>
                </a:lnSpc>
                <a:spcBef>
                  <a:spcPts val="0"/>
                </a:spcBef>
                <a:spcAft>
                  <a:spcPts val="0"/>
                </a:spcAft>
              </a:pPr>
              <a:endParaRPr lang="cs-CZ" dirty="0">
                <a:latin typeface="Segoe UI Light"/>
                <a:ea typeface="Segoe UI"/>
                <a:cs typeface="Segoe UI"/>
              </a:endParaRPr>
            </a:p>
            <a:p>
              <a:pPr defTabSz="1216152">
                <a:lnSpc>
                  <a:spcPct val="90000"/>
                </a:lnSpc>
                <a:spcBef>
                  <a:spcPts val="0"/>
                </a:spcBef>
                <a:spcAft>
                  <a:spcPts val="0"/>
                </a:spcAft>
              </a:pPr>
              <a:r>
                <a:rPr lang="cs-CZ" dirty="0">
                  <a:latin typeface="Segoe UI Light"/>
                  <a:ea typeface="Segoe UI"/>
                  <a:cs typeface="Segoe UI"/>
                </a:rPr>
                <a:t>8</a:t>
              </a:r>
              <a:r>
                <a:rPr lang="cs-CZ" sz="1800" b="0" i="0" dirty="0" smtClean="0">
                  <a:latin typeface="Segoe UI Light"/>
                  <a:ea typeface="Segoe UI"/>
                  <a:cs typeface="Segoe UI"/>
                </a:rPr>
                <a:t>)  Periodické </a:t>
              </a:r>
              <a:r>
                <a:rPr lang="cs-CZ" dirty="0">
                  <a:latin typeface="Segoe UI Light"/>
                  <a:ea typeface="Segoe UI"/>
                  <a:cs typeface="Segoe UI"/>
                </a:rPr>
                <a:t>č</a:t>
              </a:r>
              <a:r>
                <a:rPr lang="cs-CZ" sz="1800" b="0" i="0" dirty="0" smtClean="0">
                  <a:latin typeface="Segoe UI Light"/>
                  <a:ea typeface="Segoe UI"/>
                  <a:cs typeface="Segoe UI"/>
                </a:rPr>
                <a:t>innosti</a:t>
              </a:r>
            </a:p>
            <a:p>
              <a:pPr marL="285750" indent="-285750" defTabSz="1216152">
                <a:lnSpc>
                  <a:spcPct val="90000"/>
                </a:lnSpc>
                <a:spcBef>
                  <a:spcPts val="0"/>
                </a:spcBef>
                <a:spcAft>
                  <a:spcPts val="0"/>
                </a:spcAft>
                <a:buFont typeface="Arial" panose="020B0604020202020204" pitchFamily="34" charset="0"/>
                <a:buChar char="•"/>
              </a:pPr>
              <a:endParaRPr lang="en-US" sz="1800" b="0" i="0" dirty="0">
                <a:latin typeface="Segoe UI Light"/>
                <a:ea typeface="Segoe UI"/>
                <a:cs typeface="Segoe UI"/>
              </a:endParaRPr>
            </a:p>
          </p:txBody>
        </p:sp>
        <p:pic>
          <p:nvPicPr>
            <p:cNvPr id="1026" name="Picture 2" descr="http://www.alvao.cz/alvaocz/wp-content/uploads/reseni/reseni_banner_hw_no_txt.png"/>
            <p:cNvPicPr>
              <a:picLocks noChangeAspect="1" noChangeArrowheads="1"/>
            </p:cNvPicPr>
            <p:nvPr/>
          </p:nvPicPr>
          <p:blipFill rotWithShape="1">
            <a:blip r:embed="rId2">
              <a:extLst>
                <a:ext uri="{28A0092B-C50C-407E-A947-70E740481C1C}">
                  <a14:useLocalDpi xmlns:a14="http://schemas.microsoft.com/office/drawing/2010/main" val="0"/>
                </a:ext>
              </a:extLst>
            </a:blip>
            <a:srcRect l="9856" t="1525" r="23407" b="44519"/>
            <a:stretch/>
          </p:blipFill>
          <p:spPr bwMode="auto">
            <a:xfrm>
              <a:off x="6146776" y="1631378"/>
              <a:ext cx="2122086" cy="1055754"/>
            </a:xfrm>
            <a:prstGeom prst="rect">
              <a:avLst/>
            </a:prstGeom>
            <a:grpFill/>
            <a:extLst/>
          </p:spPr>
        </p:pic>
      </p:grpSp>
    </p:spTree>
    <p:extLst>
      <p:ext uri="{BB962C8B-B14F-4D97-AF65-F5344CB8AC3E}">
        <p14:creationId xmlns:p14="http://schemas.microsoft.com/office/powerpoint/2010/main" val="42583011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endParaRPr lang="cs-CZ"/>
          </a:p>
        </p:txBody>
      </p:sp>
      <p:sp>
        <p:nvSpPr>
          <p:cNvPr id="3" name="Nadpis 2"/>
          <p:cNvSpPr>
            <a:spLocks noGrp="1"/>
          </p:cNvSpPr>
          <p:nvPr>
            <p:ph type="title"/>
          </p:nvPr>
        </p:nvSpPr>
        <p:spPr/>
        <p:txBody>
          <a:bodyPr/>
          <a:lstStyle/>
          <a:p>
            <a:r>
              <a:rPr lang="cs-CZ" dirty="0" smtClean="0"/>
              <a:t>Evidence majetku v AM</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06" y="976498"/>
            <a:ext cx="11815482" cy="5800820"/>
          </a:xfrm>
          <a:prstGeom prst="rect">
            <a:avLst/>
          </a:prstGeom>
        </p:spPr>
      </p:pic>
    </p:spTree>
    <p:extLst>
      <p:ext uri="{BB962C8B-B14F-4D97-AF65-F5344CB8AC3E}">
        <p14:creationId xmlns:p14="http://schemas.microsoft.com/office/powerpoint/2010/main" val="46115449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endParaRPr lang="cs-CZ"/>
          </a:p>
        </p:txBody>
      </p:sp>
      <p:sp>
        <p:nvSpPr>
          <p:cNvPr id="3" name="Nadpis 2"/>
          <p:cNvSpPr>
            <a:spLocks noGrp="1"/>
          </p:cNvSpPr>
          <p:nvPr>
            <p:ph type="title"/>
          </p:nvPr>
        </p:nvSpPr>
        <p:spPr>
          <a:xfrm>
            <a:off x="519112" y="228600"/>
            <a:ext cx="11149013" cy="192741"/>
          </a:xfrm>
        </p:spPr>
        <p:txBody>
          <a:bodyPr/>
          <a:lstStyle/>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12" y="228601"/>
            <a:ext cx="11421876" cy="6405746"/>
          </a:xfrm>
          <a:prstGeom prst="rect">
            <a:avLst/>
          </a:prstGeom>
        </p:spPr>
      </p:pic>
    </p:spTree>
    <p:extLst>
      <p:ext uri="{BB962C8B-B14F-4D97-AF65-F5344CB8AC3E}">
        <p14:creationId xmlns:p14="http://schemas.microsoft.com/office/powerpoint/2010/main" val="13469371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endParaRPr lang="cs-CZ"/>
          </a:p>
        </p:txBody>
      </p:sp>
      <p:sp>
        <p:nvSpPr>
          <p:cNvPr id="3" name="Nadpis 2"/>
          <p:cNvSpPr>
            <a:spLocks noGrp="1"/>
          </p:cNvSpPr>
          <p:nvPr>
            <p:ph type="title"/>
          </p:nvPr>
        </p:nvSpPr>
        <p:spPr/>
        <p:txBody>
          <a:bodyPr/>
          <a:lstStyle/>
          <a:p>
            <a:r>
              <a:rPr lang="cs-CZ" dirty="0" smtClean="0"/>
              <a:t>Kritická infrastruktura v AM </a:t>
            </a:r>
            <a:r>
              <a:rPr lang="en-GB" dirty="0" smtClean="0"/>
              <a:t>&amp; </a:t>
            </a:r>
            <a:r>
              <a:rPr lang="cs-CZ" dirty="0" smtClean="0"/>
              <a:t>CMDB</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16540607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85246" y="435851"/>
            <a:ext cx="11149013" cy="1218795"/>
          </a:xfrm>
          <a:solidFill>
            <a:srgbClr val="0072C6"/>
          </a:solidFill>
        </p:spPr>
        <p:txBody>
          <a:bodyPr/>
          <a:lstStyle/>
          <a:p>
            <a:r>
              <a:rPr lang="cs-CZ" sz="3600" b="1" dirty="0">
                <a:solidFill>
                  <a:schemeClr val="tx1"/>
                </a:solidFill>
              </a:rPr>
              <a:t>Zaměstnanci vidí svěřený IT majetek</a:t>
            </a:r>
          </a:p>
        </p:txBody>
      </p:sp>
      <p:sp>
        <p:nvSpPr>
          <p:cNvPr id="2" name="Text Placeholder 1"/>
          <p:cNvSpPr>
            <a:spLocks noGrp="1"/>
          </p:cNvSpPr>
          <p:nvPr>
            <p:ph type="body" sz="quarter" idx="4294967295"/>
          </p:nvPr>
        </p:nvSpPr>
        <p:spPr>
          <a:xfrm>
            <a:off x="0" y="1447800"/>
            <a:ext cx="11149013" cy="4932363"/>
          </a:xfrm>
          <a:solidFill>
            <a:srgbClr val="0072C6"/>
          </a:solidFill>
        </p:spPr>
        <p:txBody>
          <a:bodyPr/>
          <a:lstStyle/>
          <a:p>
            <a:pPr marL="571500" indent="-571500">
              <a:buFont typeface="Arial" panose="020B0604020202020204" pitchFamily="34" charset="0"/>
              <a:buChar char="•"/>
            </a:pPr>
            <a:r>
              <a:rPr lang="cs-CZ" dirty="0" smtClean="0"/>
              <a:t>Přehled svěřeného majetku a </a:t>
            </a:r>
            <a:endParaRPr lang="cs-CZ" dirty="0"/>
          </a:p>
        </p:txBody>
      </p:sp>
      <p:pic>
        <p:nvPicPr>
          <p:cNvPr id="4" name="Obrázek 3"/>
          <p:cNvPicPr>
            <a:picLocks noChangeAspect="1"/>
          </p:cNvPicPr>
          <p:nvPr/>
        </p:nvPicPr>
        <p:blipFill>
          <a:blip r:embed="rId3"/>
          <a:stretch>
            <a:fillRect/>
          </a:stretch>
        </p:blipFill>
        <p:spPr>
          <a:xfrm>
            <a:off x="485246" y="1279526"/>
            <a:ext cx="5364434" cy="1734607"/>
          </a:xfrm>
          <a:prstGeom prst="rect">
            <a:avLst/>
          </a:prstGeom>
        </p:spPr>
      </p:pic>
      <p:pic>
        <p:nvPicPr>
          <p:cNvPr id="6" name="Obrázek 5"/>
          <p:cNvPicPr>
            <a:picLocks noChangeAspect="1"/>
          </p:cNvPicPr>
          <p:nvPr/>
        </p:nvPicPr>
        <p:blipFill>
          <a:blip r:embed="rId4"/>
          <a:stretch>
            <a:fillRect/>
          </a:stretch>
        </p:blipFill>
        <p:spPr>
          <a:xfrm>
            <a:off x="485246" y="3130252"/>
            <a:ext cx="9386839" cy="2977037"/>
          </a:xfrm>
          <a:prstGeom prst="rect">
            <a:avLst/>
          </a:prstGeom>
        </p:spPr>
      </p:pic>
    </p:spTree>
    <p:extLst>
      <p:ext uri="{BB962C8B-B14F-4D97-AF65-F5344CB8AC3E}">
        <p14:creationId xmlns:p14="http://schemas.microsoft.com/office/powerpoint/2010/main" val="125891896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hidden="1">
            <a:extLst>
              <a:ext uri="{FF2B5EF4-FFF2-40B4-BE49-F238E27FC236}">
                <a16:creationId xmlns:a16="http://schemas.microsoft.com/office/drawing/2014/main" id="{C03305B9-9B38-449B-AFCC-EBB0555D971E}"/>
              </a:ext>
            </a:extLst>
          </p:cNvPr>
          <p:cNvSpPr/>
          <p:nvPr/>
        </p:nvSpPr>
        <p:spPr bwMode="auto">
          <a:xfrm>
            <a:off x="6141296" y="3600559"/>
            <a:ext cx="5224795" cy="26396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defRPr/>
            </a:pPr>
            <a:endParaRPr lang="en-US" sz="2399"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TextBox 46">
            <a:extLst>
              <a:ext uri="{FF2B5EF4-FFF2-40B4-BE49-F238E27FC236}">
                <a16:creationId xmlns:a16="http://schemas.microsoft.com/office/drawing/2014/main" id="{8B609C88-7AC9-4E89-B8D7-F28512F1B7AD}"/>
              </a:ext>
            </a:extLst>
          </p:cNvPr>
          <p:cNvSpPr txBox="1"/>
          <p:nvPr/>
        </p:nvSpPr>
        <p:spPr>
          <a:xfrm>
            <a:off x="234039" y="3770996"/>
            <a:ext cx="5365145" cy="572153"/>
          </a:xfrm>
          <a:prstGeom prst="rect">
            <a:avLst/>
          </a:prstGeom>
          <a:noFill/>
        </p:spPr>
        <p:txBody>
          <a:bodyPr wrap="square" lIns="182780" tIns="146225" rIns="182780" bIns="146225" rtlCol="0" anchor="ctr">
            <a:spAutoFit/>
          </a:bodyPr>
          <a:lstStyle/>
          <a:p>
            <a:pPr algn="r" defTabSz="913918">
              <a:lnSpc>
                <a:spcPct val="90000"/>
              </a:lnSpc>
              <a:spcAft>
                <a:spcPts val="600"/>
              </a:spcAft>
              <a:defRPr/>
            </a:pPr>
            <a:r>
              <a:rPr lang="cs-CZ" sz="1999" kern="0" dirty="0">
                <a:gradFill>
                  <a:gsLst>
                    <a:gs pos="85500">
                      <a:srgbClr val="002050"/>
                    </a:gs>
                    <a:gs pos="63500">
                      <a:srgbClr val="002050"/>
                    </a:gs>
                  </a:gsLst>
                  <a:lin ang="5400000" scaled="0"/>
                </a:gradFill>
                <a:latin typeface="Segoe UI Semilight"/>
              </a:rPr>
              <a:t>Roztříštěné evidence v Excelu</a:t>
            </a:r>
            <a:endParaRPr lang="en-US" sz="1999" kern="0" dirty="0">
              <a:gradFill>
                <a:gsLst>
                  <a:gs pos="85500">
                    <a:srgbClr val="002050"/>
                  </a:gs>
                  <a:gs pos="63500">
                    <a:srgbClr val="002050"/>
                  </a:gs>
                </a:gsLst>
                <a:lin ang="5400000" scaled="0"/>
              </a:gradFill>
              <a:latin typeface="Segoe UI Semilight"/>
            </a:endParaRPr>
          </a:p>
        </p:txBody>
      </p:sp>
      <p:sp>
        <p:nvSpPr>
          <p:cNvPr id="53" name="TextBox 52">
            <a:extLst>
              <a:ext uri="{FF2B5EF4-FFF2-40B4-BE49-F238E27FC236}">
                <a16:creationId xmlns:a16="http://schemas.microsoft.com/office/drawing/2014/main" id="{D87C56AB-59C9-4ED7-A644-21BE019B17EC}"/>
              </a:ext>
            </a:extLst>
          </p:cNvPr>
          <p:cNvSpPr txBox="1"/>
          <p:nvPr/>
        </p:nvSpPr>
        <p:spPr>
          <a:xfrm>
            <a:off x="234039" y="4575690"/>
            <a:ext cx="5365145" cy="572233"/>
          </a:xfrm>
          <a:prstGeom prst="rect">
            <a:avLst/>
          </a:prstGeom>
          <a:noFill/>
        </p:spPr>
        <p:txBody>
          <a:bodyPr wrap="square" lIns="182780" tIns="146225" rIns="182780" bIns="146225" rtlCol="0">
            <a:spAutoFit/>
          </a:bodyPr>
          <a:lstStyle/>
          <a:p>
            <a:pPr algn="r" defTabSz="913918">
              <a:lnSpc>
                <a:spcPct val="90000"/>
              </a:lnSpc>
              <a:spcAft>
                <a:spcPts val="600"/>
              </a:spcAft>
              <a:defRPr/>
            </a:pPr>
            <a:r>
              <a:rPr lang="cs-CZ" sz="1999" kern="0" dirty="0">
                <a:gradFill>
                  <a:gsLst>
                    <a:gs pos="85500">
                      <a:srgbClr val="002050"/>
                    </a:gs>
                    <a:gs pos="63500">
                      <a:srgbClr val="002050"/>
                    </a:gs>
                  </a:gsLst>
                  <a:lin ang="5400000" scaled="0"/>
                </a:gradFill>
                <a:latin typeface="Segoe UI Semilight"/>
              </a:rPr>
              <a:t>Info o zařízení sháním až při incidentu</a:t>
            </a:r>
            <a:endParaRPr lang="en-US" sz="1999" kern="0" dirty="0">
              <a:gradFill>
                <a:gsLst>
                  <a:gs pos="85500">
                    <a:srgbClr val="002050"/>
                  </a:gs>
                  <a:gs pos="63500">
                    <a:srgbClr val="002050"/>
                  </a:gs>
                </a:gsLst>
                <a:lin ang="5400000" scaled="0"/>
              </a:gradFill>
              <a:latin typeface="Segoe UI Semilight"/>
            </a:endParaRPr>
          </a:p>
        </p:txBody>
      </p:sp>
      <p:sp>
        <p:nvSpPr>
          <p:cNvPr id="55" name="TextBox 54">
            <a:extLst>
              <a:ext uri="{FF2B5EF4-FFF2-40B4-BE49-F238E27FC236}">
                <a16:creationId xmlns:a16="http://schemas.microsoft.com/office/drawing/2014/main" id="{5BB6753E-3DD7-450A-8E41-866A0ECCC851}"/>
              </a:ext>
            </a:extLst>
          </p:cNvPr>
          <p:cNvSpPr txBox="1"/>
          <p:nvPr/>
        </p:nvSpPr>
        <p:spPr>
          <a:xfrm>
            <a:off x="234039" y="5380385"/>
            <a:ext cx="5365145" cy="572153"/>
          </a:xfrm>
          <a:prstGeom prst="rect">
            <a:avLst/>
          </a:prstGeom>
          <a:noFill/>
        </p:spPr>
        <p:txBody>
          <a:bodyPr wrap="square" lIns="182780" tIns="146225" rIns="182780" bIns="146225" rtlCol="0">
            <a:spAutoFit/>
          </a:bodyPr>
          <a:lstStyle/>
          <a:p>
            <a:pPr algn="r" defTabSz="913918">
              <a:lnSpc>
                <a:spcPct val="90000"/>
              </a:lnSpc>
              <a:spcAft>
                <a:spcPts val="600"/>
              </a:spcAft>
              <a:defRPr/>
            </a:pPr>
            <a:r>
              <a:rPr lang="cs-CZ" sz="1999" kern="0" dirty="0">
                <a:gradFill>
                  <a:gsLst>
                    <a:gs pos="85500">
                      <a:srgbClr val="002050"/>
                    </a:gs>
                    <a:gs pos="63500">
                      <a:srgbClr val="002050"/>
                    </a:gs>
                  </a:gsLst>
                  <a:lin ang="5400000" scaled="0"/>
                </a:gradFill>
                <a:latin typeface="Segoe UI Semilight"/>
              </a:rPr>
              <a:t>Chaos v licencích nás finančně ohrožuje</a:t>
            </a:r>
            <a:endParaRPr lang="en-US" sz="1999" kern="0" dirty="0">
              <a:gradFill>
                <a:gsLst>
                  <a:gs pos="85500">
                    <a:srgbClr val="002050"/>
                  </a:gs>
                  <a:gs pos="63500">
                    <a:srgbClr val="002050"/>
                  </a:gs>
                </a:gsLst>
                <a:lin ang="5400000" scaled="0"/>
              </a:gradFill>
              <a:latin typeface="Segoe UI Semilight"/>
            </a:endParaRPr>
          </a:p>
        </p:txBody>
      </p:sp>
      <p:sp>
        <p:nvSpPr>
          <p:cNvPr id="57" name="TextBox 56">
            <a:extLst>
              <a:ext uri="{FF2B5EF4-FFF2-40B4-BE49-F238E27FC236}">
                <a16:creationId xmlns:a16="http://schemas.microsoft.com/office/drawing/2014/main" id="{77E9FB9D-C6AC-4FDF-9E4B-9F65321E1CE4}"/>
              </a:ext>
            </a:extLst>
          </p:cNvPr>
          <p:cNvSpPr txBox="1"/>
          <p:nvPr/>
        </p:nvSpPr>
        <p:spPr>
          <a:xfrm>
            <a:off x="1402807" y="2545504"/>
            <a:ext cx="4196378" cy="888350"/>
          </a:xfrm>
          <a:prstGeom prst="rect">
            <a:avLst/>
          </a:prstGeom>
          <a:noFill/>
        </p:spPr>
        <p:txBody>
          <a:bodyPr wrap="square" lIns="182780" tIns="146225" rIns="182780" bIns="146225" rtlCol="0" anchor="ctr">
            <a:spAutoFit/>
          </a:bodyPr>
          <a:lstStyle/>
          <a:p>
            <a:pPr algn="r" defTabSz="932104">
              <a:lnSpc>
                <a:spcPct val="90000"/>
              </a:lnSpc>
              <a:spcBef>
                <a:spcPct val="0"/>
              </a:spcBef>
              <a:spcAft>
                <a:spcPts val="2399"/>
              </a:spcAft>
              <a:defRPr/>
            </a:pPr>
            <a:r>
              <a:rPr lang="cs-CZ" sz="4199" spc="-70">
                <a:gradFill>
                  <a:gsLst>
                    <a:gs pos="85500">
                      <a:srgbClr val="002050"/>
                    </a:gs>
                    <a:gs pos="63500">
                      <a:srgbClr val="002050"/>
                    </a:gs>
                  </a:gsLst>
                  <a:lin ang="5400000" scaled="0"/>
                </a:gradFill>
                <a:latin typeface="Segoe UI Light"/>
                <a:cs typeface="Segoe UI" pitchFamily="34" charset="0"/>
              </a:rPr>
              <a:t>Před</a:t>
            </a:r>
            <a:endParaRPr lang="en-US" sz="4199" spc="-70">
              <a:gradFill>
                <a:gsLst>
                  <a:gs pos="85500">
                    <a:srgbClr val="002050"/>
                  </a:gs>
                  <a:gs pos="63500">
                    <a:srgbClr val="002050"/>
                  </a:gs>
                </a:gsLst>
                <a:lin ang="5400000" scaled="0"/>
              </a:gradFill>
              <a:latin typeface="Segoe UI Light"/>
              <a:cs typeface="Segoe UI" pitchFamily="34" charset="0"/>
            </a:endParaRPr>
          </a:p>
        </p:txBody>
      </p:sp>
      <p:sp>
        <p:nvSpPr>
          <p:cNvPr id="48" name="TextBox 47">
            <a:extLst>
              <a:ext uri="{FF2B5EF4-FFF2-40B4-BE49-F238E27FC236}">
                <a16:creationId xmlns:a16="http://schemas.microsoft.com/office/drawing/2014/main" id="{368D0970-FAB4-4591-AD8B-032F27725695}"/>
              </a:ext>
            </a:extLst>
          </p:cNvPr>
          <p:cNvSpPr txBox="1"/>
          <p:nvPr/>
        </p:nvSpPr>
        <p:spPr>
          <a:xfrm>
            <a:off x="6589643" y="3770954"/>
            <a:ext cx="5522746" cy="572195"/>
          </a:xfrm>
          <a:prstGeom prst="rect">
            <a:avLst/>
          </a:prstGeom>
          <a:noFill/>
        </p:spPr>
        <p:txBody>
          <a:bodyPr wrap="square" lIns="182780" tIns="146225" rIns="182780" bIns="146225" rtlCol="0" anchor="ctr">
            <a:spAutoFit/>
          </a:bodyPr>
          <a:lstStyle/>
          <a:p>
            <a:pPr defTabSz="913918">
              <a:lnSpc>
                <a:spcPct val="90000"/>
              </a:lnSpc>
              <a:spcAft>
                <a:spcPts val="600"/>
              </a:spcAft>
              <a:defRPr/>
            </a:pPr>
            <a:r>
              <a:rPr lang="cs-CZ" sz="1999" kern="0" dirty="0">
                <a:latin typeface="Segoe UI Semilight"/>
              </a:rPr>
              <a:t>Jedno místo pravdy o veškerém majetku</a:t>
            </a:r>
            <a:endParaRPr lang="en-US" sz="1999" kern="0" dirty="0">
              <a:latin typeface="Segoe UI Semilight"/>
            </a:endParaRPr>
          </a:p>
        </p:txBody>
      </p:sp>
      <p:sp>
        <p:nvSpPr>
          <p:cNvPr id="54" name="TextBox 53">
            <a:extLst>
              <a:ext uri="{FF2B5EF4-FFF2-40B4-BE49-F238E27FC236}">
                <a16:creationId xmlns:a16="http://schemas.microsoft.com/office/drawing/2014/main" id="{45E1F66C-8057-4D57-AA87-E9891B5C045B}"/>
              </a:ext>
            </a:extLst>
          </p:cNvPr>
          <p:cNvSpPr txBox="1"/>
          <p:nvPr/>
        </p:nvSpPr>
        <p:spPr>
          <a:xfrm>
            <a:off x="6589642" y="4575649"/>
            <a:ext cx="5932255" cy="572195"/>
          </a:xfrm>
          <a:prstGeom prst="rect">
            <a:avLst/>
          </a:prstGeom>
          <a:noFill/>
        </p:spPr>
        <p:txBody>
          <a:bodyPr wrap="square" lIns="182780" tIns="146225" rIns="182780" bIns="146225" rtlCol="0">
            <a:spAutoFit/>
          </a:bodyPr>
          <a:lstStyle/>
          <a:p>
            <a:pPr defTabSz="913918">
              <a:lnSpc>
                <a:spcPct val="90000"/>
              </a:lnSpc>
              <a:spcAft>
                <a:spcPts val="600"/>
              </a:spcAft>
              <a:defRPr/>
            </a:pPr>
            <a:r>
              <a:rPr lang="cs-CZ" sz="1999" kern="0" dirty="0">
                <a:gradFill>
                  <a:gsLst>
                    <a:gs pos="85500">
                      <a:srgbClr val="002050"/>
                    </a:gs>
                    <a:gs pos="63500">
                      <a:srgbClr val="002050"/>
                    </a:gs>
                  </a:gsLst>
                  <a:lin ang="5400000" scaled="0"/>
                </a:gradFill>
                <a:latin typeface="Segoe UI Semilight"/>
              </a:rPr>
              <a:t>Ihned mám k dispozici všechny informace</a:t>
            </a:r>
            <a:endParaRPr lang="en-US" sz="1999" kern="0" dirty="0">
              <a:gradFill>
                <a:gsLst>
                  <a:gs pos="85500">
                    <a:srgbClr val="002050"/>
                  </a:gs>
                  <a:gs pos="63500">
                    <a:srgbClr val="002050"/>
                  </a:gs>
                </a:gsLst>
                <a:lin ang="5400000" scaled="0"/>
              </a:gradFill>
              <a:latin typeface="Segoe UI Semilight"/>
            </a:endParaRPr>
          </a:p>
        </p:txBody>
      </p:sp>
      <p:sp>
        <p:nvSpPr>
          <p:cNvPr id="56" name="TextBox 55">
            <a:extLst>
              <a:ext uri="{FF2B5EF4-FFF2-40B4-BE49-F238E27FC236}">
                <a16:creationId xmlns:a16="http://schemas.microsoft.com/office/drawing/2014/main" id="{D9E7286A-3F69-4C39-B2CC-24498A5739C0}"/>
              </a:ext>
            </a:extLst>
          </p:cNvPr>
          <p:cNvSpPr txBox="1"/>
          <p:nvPr/>
        </p:nvSpPr>
        <p:spPr>
          <a:xfrm>
            <a:off x="6589643" y="5380345"/>
            <a:ext cx="5522746" cy="572233"/>
          </a:xfrm>
          <a:prstGeom prst="rect">
            <a:avLst/>
          </a:prstGeom>
          <a:noFill/>
        </p:spPr>
        <p:txBody>
          <a:bodyPr wrap="square" lIns="182780" tIns="146225" rIns="182780" bIns="146225" rtlCol="0">
            <a:spAutoFit/>
          </a:bodyPr>
          <a:lstStyle/>
          <a:p>
            <a:pPr defTabSz="913918">
              <a:lnSpc>
                <a:spcPct val="90000"/>
              </a:lnSpc>
              <a:spcAft>
                <a:spcPts val="600"/>
              </a:spcAft>
              <a:defRPr/>
            </a:pPr>
            <a:r>
              <a:rPr lang="cs-CZ" sz="1999" kern="0" dirty="0">
                <a:gradFill>
                  <a:gsLst>
                    <a:gs pos="85500">
                      <a:srgbClr val="002050"/>
                    </a:gs>
                    <a:gs pos="63500">
                      <a:srgbClr val="002050"/>
                    </a:gs>
                  </a:gsLst>
                  <a:lin ang="5400000" scaled="0"/>
                </a:gradFill>
                <a:latin typeface="Segoe UI Semilight"/>
              </a:rPr>
              <a:t>Nemusíme se bát auditu</a:t>
            </a:r>
            <a:endParaRPr lang="en-US" sz="1999" kern="0" dirty="0">
              <a:gradFill>
                <a:gsLst>
                  <a:gs pos="85500">
                    <a:srgbClr val="002050"/>
                  </a:gs>
                  <a:gs pos="63500">
                    <a:srgbClr val="002050"/>
                  </a:gs>
                </a:gsLst>
                <a:lin ang="5400000" scaled="0"/>
              </a:gradFill>
              <a:latin typeface="Segoe UI Semilight"/>
            </a:endParaRPr>
          </a:p>
        </p:txBody>
      </p:sp>
      <p:sp>
        <p:nvSpPr>
          <p:cNvPr id="58" name="TextBox 57">
            <a:extLst>
              <a:ext uri="{FF2B5EF4-FFF2-40B4-BE49-F238E27FC236}">
                <a16:creationId xmlns:a16="http://schemas.microsoft.com/office/drawing/2014/main" id="{BECFDEB5-4B9C-4B71-8D00-665753CC3E4F}"/>
              </a:ext>
            </a:extLst>
          </p:cNvPr>
          <p:cNvSpPr txBox="1"/>
          <p:nvPr/>
        </p:nvSpPr>
        <p:spPr>
          <a:xfrm>
            <a:off x="6589643" y="2545502"/>
            <a:ext cx="5522746" cy="888350"/>
          </a:xfrm>
          <a:prstGeom prst="rect">
            <a:avLst/>
          </a:prstGeom>
          <a:noFill/>
        </p:spPr>
        <p:txBody>
          <a:bodyPr wrap="square" lIns="182780" tIns="146225" rIns="182780" bIns="146225" rtlCol="0" anchor="ctr">
            <a:spAutoFit/>
          </a:bodyPr>
          <a:lstStyle/>
          <a:p>
            <a:pPr defTabSz="932104">
              <a:lnSpc>
                <a:spcPct val="90000"/>
              </a:lnSpc>
              <a:spcBef>
                <a:spcPct val="0"/>
              </a:spcBef>
              <a:spcAft>
                <a:spcPts val="2399"/>
              </a:spcAft>
              <a:defRPr/>
            </a:pPr>
            <a:r>
              <a:rPr lang="cs-CZ" sz="4199" spc="-70">
                <a:gradFill>
                  <a:gsLst>
                    <a:gs pos="85500">
                      <a:srgbClr val="002050"/>
                    </a:gs>
                    <a:gs pos="63500">
                      <a:srgbClr val="002050"/>
                    </a:gs>
                  </a:gsLst>
                  <a:lin ang="5400000" scaled="0"/>
                </a:gradFill>
                <a:latin typeface="Segoe UI Light"/>
                <a:cs typeface="Segoe UI" pitchFamily="34" charset="0"/>
              </a:rPr>
              <a:t>Po</a:t>
            </a:r>
            <a:endParaRPr lang="en-US" sz="4199" spc="-70">
              <a:gradFill>
                <a:gsLst>
                  <a:gs pos="85500">
                    <a:srgbClr val="002050"/>
                  </a:gs>
                  <a:gs pos="63500">
                    <a:srgbClr val="002050"/>
                  </a:gs>
                </a:gsLst>
                <a:lin ang="5400000" scaled="0"/>
              </a:gradFill>
              <a:latin typeface="Segoe UI Light"/>
              <a:cs typeface="Segoe UI" pitchFamily="34" charset="0"/>
            </a:endParaRPr>
          </a:p>
        </p:txBody>
      </p:sp>
      <p:grpSp>
        <p:nvGrpSpPr>
          <p:cNvPr id="21" name="Group 20">
            <a:extLst>
              <a:ext uri="{FF2B5EF4-FFF2-40B4-BE49-F238E27FC236}">
                <a16:creationId xmlns:a16="http://schemas.microsoft.com/office/drawing/2014/main" id="{94025AF2-D6BF-445D-A8D4-595A7989549A}"/>
              </a:ext>
            </a:extLst>
          </p:cNvPr>
          <p:cNvGrpSpPr/>
          <p:nvPr/>
        </p:nvGrpSpPr>
        <p:grpSpPr>
          <a:xfrm>
            <a:off x="5796306" y="3743642"/>
            <a:ext cx="583157" cy="600776"/>
            <a:chOff x="5895708" y="4622649"/>
            <a:chExt cx="645062" cy="645058"/>
          </a:xfrm>
          <a:solidFill>
            <a:srgbClr val="89BDE7"/>
          </a:solidFill>
        </p:grpSpPr>
        <p:sp>
          <p:nvSpPr>
            <p:cNvPr id="23" name="Oval 22">
              <a:extLst>
                <a:ext uri="{FF2B5EF4-FFF2-40B4-BE49-F238E27FC236}">
                  <a16:creationId xmlns:a16="http://schemas.microsoft.com/office/drawing/2014/main" id="{C0543494-3397-4547-946E-00F121688698}"/>
                </a:ext>
              </a:extLst>
            </p:cNvPr>
            <p:cNvSpPr/>
            <p:nvPr/>
          </p:nvSpPr>
          <p:spPr bwMode="auto">
            <a:xfrm>
              <a:off x="5895708" y="4622649"/>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24" name="Straight Connector 23">
              <a:extLst>
                <a:ext uri="{FF2B5EF4-FFF2-40B4-BE49-F238E27FC236}">
                  <a16:creationId xmlns:a16="http://schemas.microsoft.com/office/drawing/2014/main" id="{E1EDE7B0-C044-45CC-8AFD-F4769D48F11C}"/>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Rectangle 5">
              <a:extLst>
                <a:ext uri="{FF2B5EF4-FFF2-40B4-BE49-F238E27FC236}">
                  <a16:creationId xmlns:a16="http://schemas.microsoft.com/office/drawing/2014/main" id="{2258F905-7456-48BD-9C58-4249CA9E2326}"/>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grpSp>
        <p:nvGrpSpPr>
          <p:cNvPr id="22" name="Group 21">
            <a:extLst>
              <a:ext uri="{FF2B5EF4-FFF2-40B4-BE49-F238E27FC236}">
                <a16:creationId xmlns:a16="http://schemas.microsoft.com/office/drawing/2014/main" id="{00EC5137-8568-4AE6-9FC5-0BB2A976044E}"/>
              </a:ext>
            </a:extLst>
          </p:cNvPr>
          <p:cNvGrpSpPr/>
          <p:nvPr/>
        </p:nvGrpSpPr>
        <p:grpSpPr>
          <a:xfrm>
            <a:off x="5796306" y="4556446"/>
            <a:ext cx="583157" cy="600776"/>
            <a:chOff x="5895708" y="4622648"/>
            <a:chExt cx="645062" cy="645058"/>
          </a:xfrm>
          <a:solidFill>
            <a:srgbClr val="89BDE7"/>
          </a:solidFill>
        </p:grpSpPr>
        <p:sp>
          <p:nvSpPr>
            <p:cNvPr id="26" name="Oval 25">
              <a:extLst>
                <a:ext uri="{FF2B5EF4-FFF2-40B4-BE49-F238E27FC236}">
                  <a16:creationId xmlns:a16="http://schemas.microsoft.com/office/drawing/2014/main" id="{4C04868B-BF95-4285-9D8B-28E886B246DD}"/>
                </a:ext>
              </a:extLst>
            </p:cNvPr>
            <p:cNvSpPr/>
            <p:nvPr/>
          </p:nvSpPr>
          <p:spPr bwMode="auto">
            <a:xfrm>
              <a:off x="5895708" y="4622648"/>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27" name="Straight Connector 26">
              <a:extLst>
                <a:ext uri="{FF2B5EF4-FFF2-40B4-BE49-F238E27FC236}">
                  <a16:creationId xmlns:a16="http://schemas.microsoft.com/office/drawing/2014/main" id="{FDC2B788-9200-41AC-83DD-1168C5523D24}"/>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8" name="Rectangle 5">
              <a:extLst>
                <a:ext uri="{FF2B5EF4-FFF2-40B4-BE49-F238E27FC236}">
                  <a16:creationId xmlns:a16="http://schemas.microsoft.com/office/drawing/2014/main" id="{B287F588-4921-4E81-A549-E0D200D527DB}"/>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grpSp>
        <p:nvGrpSpPr>
          <p:cNvPr id="29" name="Group 28">
            <a:extLst>
              <a:ext uri="{FF2B5EF4-FFF2-40B4-BE49-F238E27FC236}">
                <a16:creationId xmlns:a16="http://schemas.microsoft.com/office/drawing/2014/main" id="{D44F7037-01B6-451B-A0F2-C727DABEAC6F}"/>
              </a:ext>
            </a:extLst>
          </p:cNvPr>
          <p:cNvGrpSpPr/>
          <p:nvPr/>
        </p:nvGrpSpPr>
        <p:grpSpPr>
          <a:xfrm>
            <a:off x="5796306" y="5369250"/>
            <a:ext cx="583157" cy="600776"/>
            <a:chOff x="5895708" y="4622648"/>
            <a:chExt cx="645062" cy="645058"/>
          </a:xfrm>
          <a:solidFill>
            <a:srgbClr val="89BDE7"/>
          </a:solidFill>
        </p:grpSpPr>
        <p:sp>
          <p:nvSpPr>
            <p:cNvPr id="30" name="Oval 29">
              <a:extLst>
                <a:ext uri="{FF2B5EF4-FFF2-40B4-BE49-F238E27FC236}">
                  <a16:creationId xmlns:a16="http://schemas.microsoft.com/office/drawing/2014/main" id="{F1D20FBF-2CCD-47D8-A6ED-904149345EC1}"/>
                </a:ext>
              </a:extLst>
            </p:cNvPr>
            <p:cNvSpPr/>
            <p:nvPr/>
          </p:nvSpPr>
          <p:spPr bwMode="auto">
            <a:xfrm>
              <a:off x="5895708" y="4622648"/>
              <a:ext cx="645062" cy="645058"/>
            </a:xfrm>
            <a:prstGeom prst="ellipse">
              <a:avLst/>
            </a:prstGeom>
            <a:solidFill>
              <a:srgbClr val="0089CF"/>
            </a:solidFill>
            <a:ln w="158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cxnSp>
          <p:nvCxnSpPr>
            <p:cNvPr id="31" name="Straight Connector 30">
              <a:extLst>
                <a:ext uri="{FF2B5EF4-FFF2-40B4-BE49-F238E27FC236}">
                  <a16:creationId xmlns:a16="http://schemas.microsoft.com/office/drawing/2014/main" id="{BFD8B78F-4C1A-4FFE-81F3-A356338843CA}"/>
                </a:ext>
              </a:extLst>
            </p:cNvPr>
            <p:cNvCxnSpPr>
              <a:cxnSpLocks/>
            </p:cNvCxnSpPr>
            <p:nvPr/>
          </p:nvCxnSpPr>
          <p:spPr>
            <a:xfrm>
              <a:off x="6078612" y="4945360"/>
              <a:ext cx="279253" cy="0"/>
            </a:xfrm>
            <a:prstGeom prst="line">
              <a:avLst/>
            </a:prstGeom>
            <a:grp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5">
              <a:extLst>
                <a:ext uri="{FF2B5EF4-FFF2-40B4-BE49-F238E27FC236}">
                  <a16:creationId xmlns:a16="http://schemas.microsoft.com/office/drawing/2014/main" id="{12A7FD9D-DD90-448B-AA3B-C18EA1B914C9}"/>
                </a:ext>
              </a:extLst>
            </p:cNvPr>
            <p:cNvSpPr/>
            <p:nvPr/>
          </p:nvSpPr>
          <p:spPr bwMode="auto">
            <a:xfrm rot="8100000">
              <a:off x="6121000" y="4846211"/>
              <a:ext cx="197933" cy="197932"/>
            </a:xfrm>
            <a:custGeom>
              <a:avLst/>
              <a:gdLst>
                <a:gd name="connsiteX0" fmla="*/ 0 w 880533"/>
                <a:gd name="connsiteY0" fmla="*/ 0 h 880533"/>
                <a:gd name="connsiteX1" fmla="*/ 880533 w 880533"/>
                <a:gd name="connsiteY1" fmla="*/ 0 h 880533"/>
                <a:gd name="connsiteX2" fmla="*/ 880533 w 880533"/>
                <a:gd name="connsiteY2" fmla="*/ 880533 h 880533"/>
                <a:gd name="connsiteX3" fmla="*/ 0 w 880533"/>
                <a:gd name="connsiteY3" fmla="*/ 880533 h 880533"/>
                <a:gd name="connsiteX4" fmla="*/ 0 w 880533"/>
                <a:gd name="connsiteY4" fmla="*/ 0 h 880533"/>
                <a:gd name="connsiteX0" fmla="*/ 880533 w 971973"/>
                <a:gd name="connsiteY0" fmla="*/ 880533 h 971973"/>
                <a:gd name="connsiteX1" fmla="*/ 0 w 971973"/>
                <a:gd name="connsiteY1" fmla="*/ 880533 h 971973"/>
                <a:gd name="connsiteX2" fmla="*/ 0 w 971973"/>
                <a:gd name="connsiteY2" fmla="*/ 0 h 971973"/>
                <a:gd name="connsiteX3" fmla="*/ 880533 w 971973"/>
                <a:gd name="connsiteY3" fmla="*/ 0 h 971973"/>
                <a:gd name="connsiteX4" fmla="*/ 971973 w 971973"/>
                <a:gd name="connsiteY4" fmla="*/ 971973 h 971973"/>
                <a:gd name="connsiteX0" fmla="*/ 880533 w 880533"/>
                <a:gd name="connsiteY0" fmla="*/ 880533 h 880533"/>
                <a:gd name="connsiteX1" fmla="*/ 0 w 880533"/>
                <a:gd name="connsiteY1" fmla="*/ 880533 h 880533"/>
                <a:gd name="connsiteX2" fmla="*/ 0 w 880533"/>
                <a:gd name="connsiteY2" fmla="*/ 0 h 880533"/>
                <a:gd name="connsiteX3" fmla="*/ 880533 w 880533"/>
                <a:gd name="connsiteY3" fmla="*/ 0 h 880533"/>
                <a:gd name="connsiteX0" fmla="*/ 0 w 880533"/>
                <a:gd name="connsiteY0" fmla="*/ 880533 h 880533"/>
                <a:gd name="connsiteX1" fmla="*/ 0 w 880533"/>
                <a:gd name="connsiteY1" fmla="*/ 0 h 880533"/>
                <a:gd name="connsiteX2" fmla="*/ 880533 w 880533"/>
                <a:gd name="connsiteY2" fmla="*/ 0 h 880533"/>
              </a:gdLst>
              <a:ahLst/>
              <a:cxnLst>
                <a:cxn ang="0">
                  <a:pos x="connsiteX0" y="connsiteY0"/>
                </a:cxn>
                <a:cxn ang="0">
                  <a:pos x="connsiteX1" y="connsiteY1"/>
                </a:cxn>
                <a:cxn ang="0">
                  <a:pos x="connsiteX2" y="connsiteY2"/>
                </a:cxn>
              </a:cxnLst>
              <a:rect l="l" t="t" r="r" b="b"/>
              <a:pathLst>
                <a:path w="880533" h="880533">
                  <a:moveTo>
                    <a:pt x="0" y="880533"/>
                  </a:moveTo>
                  <a:lnTo>
                    <a:pt x="0" y="0"/>
                  </a:lnTo>
                  <a:lnTo>
                    <a:pt x="880533" y="0"/>
                  </a:lnTo>
                </a:path>
              </a:pathLst>
            </a:custGeom>
            <a:noFill/>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665" tIns="140532" rIns="175665" bIns="140532" numCol="1" spcCol="0" rtlCol="0" fromWordArt="0" anchor="t" anchorCtr="0" forceAA="0" compatLnSpc="1">
              <a:prstTxWarp prst="textNoShape">
                <a:avLst/>
              </a:prstTxWarp>
              <a:noAutofit/>
            </a:bodyPr>
            <a:lstStyle/>
            <a:p>
              <a:pPr algn="ctr" defTabSz="895481" fontAlgn="base">
                <a:lnSpc>
                  <a:spcPct val="90000"/>
                </a:lnSpc>
                <a:spcBef>
                  <a:spcPct val="0"/>
                </a:spcBef>
                <a:spcAft>
                  <a:spcPct val="0"/>
                </a:spcAft>
                <a:defRPr/>
              </a:pPr>
              <a:endParaRPr lang="en-US" sz="2306" kern="0" err="1">
                <a:solidFill>
                  <a:srgbClr val="002060"/>
                </a:solidFill>
                <a:latin typeface="Segoe UI Semilight"/>
                <a:ea typeface="Segoe UI" pitchFamily="34" charset="0"/>
                <a:cs typeface="Segoe UI" pitchFamily="34" charset="0"/>
              </a:endParaRPr>
            </a:p>
          </p:txBody>
        </p:sp>
      </p:grpSp>
      <p:sp>
        <p:nvSpPr>
          <p:cNvPr id="33" name="Title 1">
            <a:extLst>
              <a:ext uri="{FF2B5EF4-FFF2-40B4-BE49-F238E27FC236}">
                <a16:creationId xmlns:a16="http://schemas.microsoft.com/office/drawing/2014/main" id="{B34928E3-61C5-4D09-A71C-630287D5A11A}"/>
              </a:ext>
            </a:extLst>
          </p:cNvPr>
          <p:cNvSpPr txBox="1">
            <a:spLocks/>
          </p:cNvSpPr>
          <p:nvPr/>
        </p:nvSpPr>
        <p:spPr>
          <a:xfrm>
            <a:off x="1712436" y="886188"/>
            <a:ext cx="8578414" cy="1367438"/>
          </a:xfrm>
          <a:prstGeom prst="rect">
            <a:avLst/>
          </a:prstGeom>
        </p:spPr>
        <p:txBody>
          <a:bodyPr vert="horz" wrap="square" lIns="143350" tIns="89594" rIns="143350" bIns="89594" rtlCol="0" anchor="ctr">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3918">
              <a:defRPr/>
            </a:pPr>
            <a:r>
              <a:rPr lang="cs-CZ" sz="4199" spc="-70" dirty="0">
                <a:ln>
                  <a:noFill/>
                </a:ln>
                <a:gradFill>
                  <a:gsLst>
                    <a:gs pos="85500">
                      <a:srgbClr val="505050"/>
                    </a:gs>
                    <a:gs pos="63500">
                      <a:srgbClr val="505050"/>
                    </a:gs>
                  </a:gsLst>
                  <a:lin ang="5400000" scaled="0"/>
                </a:gradFill>
                <a:latin typeface="Segoe UI Light"/>
              </a:rPr>
              <a:t>Správa majetku snadno a intuitivně</a:t>
            </a:r>
            <a:endParaRPr lang="en-US" sz="4199" spc="-70" dirty="0">
              <a:ln>
                <a:noFill/>
              </a:ln>
              <a:gradFill>
                <a:gsLst>
                  <a:gs pos="85500">
                    <a:srgbClr val="505050"/>
                  </a:gs>
                  <a:gs pos="63500">
                    <a:srgbClr val="505050"/>
                  </a:gs>
                </a:gsLst>
                <a:lin ang="5400000" scaled="0"/>
              </a:gradFill>
              <a:latin typeface="Segoe UI Light"/>
            </a:endParaRPr>
          </a:p>
        </p:txBody>
      </p:sp>
      <p:sp>
        <p:nvSpPr>
          <p:cNvPr id="35" name="Oval 34">
            <a:extLst>
              <a:ext uri="{FF2B5EF4-FFF2-40B4-BE49-F238E27FC236}">
                <a16:creationId xmlns:a16="http://schemas.microsoft.com/office/drawing/2014/main" id="{EAE41DF3-0C49-476E-B2D0-7C891C2C488B}"/>
              </a:ext>
            </a:extLst>
          </p:cNvPr>
          <p:cNvSpPr/>
          <p:nvPr/>
        </p:nvSpPr>
        <p:spPr bwMode="auto">
          <a:xfrm>
            <a:off x="466355" y="983741"/>
            <a:ext cx="1155631" cy="1155877"/>
          </a:xfrm>
          <a:prstGeom prst="ellipse">
            <a:avLst/>
          </a:prstGeom>
          <a:solidFill>
            <a:srgbClr val="0089C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5" rIns="182754" bIns="146205" numCol="1" spcCol="0" rtlCol="0" fromWordArt="0" anchor="t" anchorCtr="0" forceAA="0" compatLnSpc="1">
            <a:prstTxWarp prst="textNoShape">
              <a:avLst/>
            </a:prstTxWarp>
            <a:noAutofit/>
          </a:bodyPr>
          <a:lstStyle/>
          <a:p>
            <a:pPr algn="ctr" defTabSz="931655" fontAlgn="base">
              <a:spcBef>
                <a:spcPct val="0"/>
              </a:spcBef>
              <a:spcAft>
                <a:spcPct val="0"/>
              </a:spcAft>
              <a:defRPr/>
            </a:pPr>
            <a:endParaRPr lang="en-US" sz="2399">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7" name="Group 182">
            <a:extLst>
              <a:ext uri="{FF2B5EF4-FFF2-40B4-BE49-F238E27FC236}">
                <a16:creationId xmlns:a16="http://schemas.microsoft.com/office/drawing/2014/main" id="{01DF0F27-B5A4-42E6-AAA0-8073A331E3FE}"/>
              </a:ext>
            </a:extLst>
          </p:cNvPr>
          <p:cNvGrpSpPr>
            <a:grpSpLocks noChangeAspect="1"/>
          </p:cNvGrpSpPr>
          <p:nvPr/>
        </p:nvGrpSpPr>
        <p:grpSpPr>
          <a:xfrm>
            <a:off x="756975" y="1304792"/>
            <a:ext cx="574392" cy="513775"/>
            <a:chOff x="-1320398" y="7123634"/>
            <a:chExt cx="302577" cy="270644"/>
          </a:xfrm>
          <a:noFill/>
        </p:grpSpPr>
        <p:sp>
          <p:nvSpPr>
            <p:cNvPr id="38" name="Oval 183">
              <a:extLst>
                <a:ext uri="{FF2B5EF4-FFF2-40B4-BE49-F238E27FC236}">
                  <a16:creationId xmlns:a16="http://schemas.microsoft.com/office/drawing/2014/main" id="{7EA41950-12F9-42FB-8082-260C87DA21D2}"/>
                </a:ext>
              </a:extLst>
            </p:cNvPr>
            <p:cNvSpPr>
              <a:spLocks noChangeArrowheads="1"/>
            </p:cNvSpPr>
            <p:nvPr/>
          </p:nvSpPr>
          <p:spPr bwMode="auto">
            <a:xfrm>
              <a:off x="-1119176" y="7159089"/>
              <a:ext cx="75659" cy="74231"/>
            </a:xfrm>
            <a:prstGeom prst="ellipse">
              <a:avLst/>
            </a:prstGeom>
            <a:grpFill/>
            <a:ln w="38100" cap="flat">
              <a:solidFill>
                <a:schemeClr val="bg1"/>
              </a:solidFill>
              <a:prstDash val="solid"/>
              <a:miter lim="800000"/>
              <a:headEnd/>
              <a:tailEnd/>
            </a:ln>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39" name="Freeform 114">
              <a:extLst>
                <a:ext uri="{FF2B5EF4-FFF2-40B4-BE49-F238E27FC236}">
                  <a16:creationId xmlns:a16="http://schemas.microsoft.com/office/drawing/2014/main" id="{2FA46D26-F5F5-457F-908F-6D853A38AF44}"/>
                </a:ext>
              </a:extLst>
            </p:cNvPr>
            <p:cNvSpPr>
              <a:spLocks/>
            </p:cNvSpPr>
            <p:nvPr/>
          </p:nvSpPr>
          <p:spPr bwMode="auto">
            <a:xfrm>
              <a:off x="-1145585" y="7234748"/>
              <a:ext cx="127764" cy="63525"/>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grpFill/>
            <a:ln w="38100" cap="flat">
              <a:solidFill>
                <a:schemeClr val="bg1"/>
              </a:solidFill>
              <a:prstDash val="solid"/>
              <a:miter lim="800000"/>
              <a:headEnd/>
              <a:tailEnd/>
            </a:ln>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40" name="Freeform 108">
              <a:extLst>
                <a:ext uri="{FF2B5EF4-FFF2-40B4-BE49-F238E27FC236}">
                  <a16:creationId xmlns:a16="http://schemas.microsoft.com/office/drawing/2014/main" id="{BEBC3E8A-1741-4274-AB39-5FEBD439E36B}"/>
                </a:ext>
              </a:extLst>
            </p:cNvPr>
            <p:cNvSpPr/>
            <p:nvPr/>
          </p:nvSpPr>
          <p:spPr bwMode="auto">
            <a:xfrm>
              <a:off x="-1320398" y="7123634"/>
              <a:ext cx="164858" cy="93906"/>
            </a:xfrm>
            <a:custGeom>
              <a:avLst/>
              <a:gdLst>
                <a:gd name="connsiteX0" fmla="*/ 37461 w 188119"/>
                <a:gd name="connsiteY0" fmla="*/ 0 h 107156"/>
                <a:gd name="connsiteX1" fmla="*/ 101842 w 188119"/>
                <a:gd name="connsiteY1" fmla="*/ 0 h 107156"/>
                <a:gd name="connsiteX2" fmla="*/ 139303 w 188119"/>
                <a:gd name="connsiteY2" fmla="*/ 37461 h 107156"/>
                <a:gd name="connsiteX3" fmla="*/ 139303 w 188119"/>
                <a:gd name="connsiteY3" fmla="*/ 67273 h 107156"/>
                <a:gd name="connsiteX4" fmla="*/ 188119 w 188119"/>
                <a:gd name="connsiteY4" fmla="*/ 107156 h 107156"/>
                <a:gd name="connsiteX5" fmla="*/ 101842 w 188119"/>
                <a:gd name="connsiteY5" fmla="*/ 107156 h 107156"/>
                <a:gd name="connsiteX6" fmla="*/ 76200 w 188119"/>
                <a:gd name="connsiteY6" fmla="*/ 107156 h 107156"/>
                <a:gd name="connsiteX7" fmla="*/ 37461 w 188119"/>
                <a:gd name="connsiteY7" fmla="*/ 107156 h 107156"/>
                <a:gd name="connsiteX8" fmla="*/ 0 w 188119"/>
                <a:gd name="connsiteY8" fmla="*/ 69695 h 107156"/>
                <a:gd name="connsiteX9" fmla="*/ 0 w 188119"/>
                <a:gd name="connsiteY9" fmla="*/ 37461 h 107156"/>
                <a:gd name="connsiteX10" fmla="*/ 37461 w 188119"/>
                <a:gd name="connsiteY10" fmla="*/ 0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119" h="107156">
                  <a:moveTo>
                    <a:pt x="37461" y="0"/>
                  </a:moveTo>
                  <a:lnTo>
                    <a:pt x="101842" y="0"/>
                  </a:lnTo>
                  <a:cubicBezTo>
                    <a:pt x="122531" y="0"/>
                    <a:pt x="139303" y="16772"/>
                    <a:pt x="139303" y="37461"/>
                  </a:cubicBezTo>
                  <a:lnTo>
                    <a:pt x="139303" y="67273"/>
                  </a:lnTo>
                  <a:lnTo>
                    <a:pt x="188119" y="107156"/>
                  </a:lnTo>
                  <a:lnTo>
                    <a:pt x="101842" y="107156"/>
                  </a:lnTo>
                  <a:lnTo>
                    <a:pt x="76200" y="107156"/>
                  </a:lnTo>
                  <a:lnTo>
                    <a:pt x="37461" y="107156"/>
                  </a:lnTo>
                  <a:cubicBezTo>
                    <a:pt x="16772" y="107156"/>
                    <a:pt x="0" y="90384"/>
                    <a:pt x="0" y="69695"/>
                  </a:cubicBezTo>
                  <a:lnTo>
                    <a:pt x="0" y="37461"/>
                  </a:lnTo>
                  <a:cubicBezTo>
                    <a:pt x="0" y="16772"/>
                    <a:pt x="16772" y="0"/>
                    <a:pt x="37461" y="0"/>
                  </a:cubicBezTo>
                  <a:close/>
                </a:path>
              </a:pathLst>
            </a:custGeom>
            <a:grpFill/>
            <a:ln w="38100" cap="flat">
              <a:solidFill>
                <a:schemeClr val="bg1"/>
              </a:solidFill>
              <a:prstDash val="solid"/>
              <a:miter lim="800000"/>
              <a:headEnd/>
              <a:tailEnd/>
            </a:ln>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41" name="Oval 113">
              <a:extLst>
                <a:ext uri="{FF2B5EF4-FFF2-40B4-BE49-F238E27FC236}">
                  <a16:creationId xmlns:a16="http://schemas.microsoft.com/office/drawing/2014/main" id="{60AC8548-1F7B-466B-9855-C384AFAD33E4}"/>
                </a:ext>
              </a:extLst>
            </p:cNvPr>
            <p:cNvSpPr>
              <a:spLocks noChangeArrowheads="1"/>
            </p:cNvSpPr>
            <p:nvPr/>
          </p:nvSpPr>
          <p:spPr bwMode="auto">
            <a:xfrm>
              <a:off x="-1221640" y="7255082"/>
              <a:ext cx="75659" cy="74231"/>
            </a:xfrm>
            <a:prstGeom prst="ellipse">
              <a:avLst/>
            </a:prstGeom>
            <a:grpFill/>
            <a:ln w="38100" cap="flat">
              <a:solidFill>
                <a:schemeClr val="bg1"/>
              </a:solidFill>
              <a:prstDash val="solid"/>
              <a:miter lim="800000"/>
              <a:headEnd/>
              <a:tailEnd/>
            </a:ln>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sp>
          <p:nvSpPr>
            <p:cNvPr id="42" name="Freeform 114">
              <a:extLst>
                <a:ext uri="{FF2B5EF4-FFF2-40B4-BE49-F238E27FC236}">
                  <a16:creationId xmlns:a16="http://schemas.microsoft.com/office/drawing/2014/main" id="{3E29B1F6-9D20-4AE6-B50C-A7B6D27179DB}"/>
                </a:ext>
              </a:extLst>
            </p:cNvPr>
            <p:cNvSpPr>
              <a:spLocks/>
            </p:cNvSpPr>
            <p:nvPr/>
          </p:nvSpPr>
          <p:spPr bwMode="auto">
            <a:xfrm>
              <a:off x="-1248048" y="7330753"/>
              <a:ext cx="127764" cy="63525"/>
            </a:xfrm>
            <a:custGeom>
              <a:avLst/>
              <a:gdLst>
                <a:gd name="T0" fmla="*/ 0 w 83"/>
                <a:gd name="T1" fmla="*/ 41 h 41"/>
                <a:gd name="T2" fmla="*/ 41 w 83"/>
                <a:gd name="T3" fmla="*/ 0 h 41"/>
                <a:gd name="T4" fmla="*/ 83 w 83"/>
                <a:gd name="T5" fmla="*/ 41 h 41"/>
              </a:gdLst>
              <a:ahLst/>
              <a:cxnLst>
                <a:cxn ang="0">
                  <a:pos x="T0" y="T1"/>
                </a:cxn>
                <a:cxn ang="0">
                  <a:pos x="T2" y="T3"/>
                </a:cxn>
                <a:cxn ang="0">
                  <a:pos x="T4" y="T5"/>
                </a:cxn>
              </a:cxnLst>
              <a:rect l="0" t="0" r="r" b="b"/>
              <a:pathLst>
                <a:path w="83" h="41">
                  <a:moveTo>
                    <a:pt x="0" y="41"/>
                  </a:moveTo>
                  <a:cubicBezTo>
                    <a:pt x="0" y="18"/>
                    <a:pt x="19" y="0"/>
                    <a:pt x="41" y="0"/>
                  </a:cubicBezTo>
                  <a:cubicBezTo>
                    <a:pt x="64" y="0"/>
                    <a:pt x="83" y="18"/>
                    <a:pt x="83" y="41"/>
                  </a:cubicBezTo>
                </a:path>
              </a:pathLst>
            </a:custGeom>
            <a:grpFill/>
            <a:ln w="38100" cap="flat">
              <a:solidFill>
                <a:schemeClr val="bg1"/>
              </a:solidFill>
              <a:prstDash val="solid"/>
              <a:miter lim="800000"/>
              <a:headEnd/>
              <a:tailEnd/>
            </a:ln>
          </p:spPr>
          <p:txBody>
            <a:bodyPr vert="horz" wrap="square" lIns="89581" tIns="44790" rIns="89581" bIns="44790" numCol="1" anchor="t" anchorCtr="0" compatLnSpc="1">
              <a:prstTxWarp prst="textNoShape">
                <a:avLst/>
              </a:prstTxWarp>
            </a:bodyPr>
            <a:lstStyle/>
            <a:p>
              <a:pPr defTabSz="895601">
                <a:defRPr/>
              </a:pPr>
              <a:endParaRPr lang="en-US" sz="1173" kern="0" spc="49">
                <a:gradFill>
                  <a:gsLst>
                    <a:gs pos="93805">
                      <a:srgbClr val="CBCBCB"/>
                    </a:gs>
                    <a:gs pos="73000">
                      <a:srgbClr val="CBCBCB"/>
                    </a:gs>
                  </a:gsLst>
                  <a:lin ang="5400000" scaled="1"/>
                </a:gradFill>
                <a:latin typeface="Segoe UI Semibold" panose="020B0702040204020203" pitchFamily="34" charset="0"/>
                <a:cs typeface="Segoe UI Semibold" panose="020B0702040204020203" pitchFamily="34" charset="0"/>
              </a:endParaRPr>
            </a:p>
          </p:txBody>
        </p:sp>
      </p:grpSp>
      <p:pic>
        <p:nvPicPr>
          <p:cNvPr id="36" name="Grafický objekt 35">
            <a:extLst>
              <a:ext uri="{FF2B5EF4-FFF2-40B4-BE49-F238E27FC236}">
                <a16:creationId xmlns:a16="http://schemas.microsoft.com/office/drawing/2014/main" id="{DA203650-03FA-42C9-ADEB-E0293AC22D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724909" y="6366347"/>
            <a:ext cx="1147626" cy="263892"/>
          </a:xfrm>
          <a:prstGeom prst="rect">
            <a:avLst/>
          </a:prstGeom>
        </p:spPr>
      </p:pic>
    </p:spTree>
    <p:extLst>
      <p:ext uri="{BB962C8B-B14F-4D97-AF65-F5344CB8AC3E}">
        <p14:creationId xmlns:p14="http://schemas.microsoft.com/office/powerpoint/2010/main" val="3812300809"/>
      </p:ext>
    </p:extLst>
  </p:cSld>
  <p:clrMapOvr>
    <a:masterClrMapping/>
  </p:clrMapOvr>
  <p:transition spd="slow" advClick="0" advTm="1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50"/>
                                        <p:tgtEl>
                                          <p:spTgt spid="47"/>
                                        </p:tgtEl>
                                      </p:cBhvr>
                                    </p:animEffect>
                                  </p:childTnLst>
                                </p:cTn>
                              </p:par>
                              <p:par>
                                <p:cTn id="14" presetID="35" presetClass="path" presetSubtype="0" decel="100000" fill="hold" grpId="1" nodeType="withEffect">
                                  <p:stCondLst>
                                    <p:cond delay="0"/>
                                  </p:stCondLst>
                                  <p:childTnLst>
                                    <p:animMotion origin="layout" path="M -2.70833E-6 3.33333E-6 L -0.09049 3.33333E-6 " pathEditMode="relative" rAng="0" ptsTypes="AA">
                                      <p:cBhvr>
                                        <p:cTn id="15" dur="750" spd="-100000" fill="hold"/>
                                        <p:tgtEl>
                                          <p:spTgt spid="47"/>
                                        </p:tgtEl>
                                        <p:attrNameLst>
                                          <p:attrName>ppt_x</p:attrName>
                                          <p:attrName>ppt_y</p:attrName>
                                        </p:attrNameLst>
                                      </p:cBhvr>
                                      <p:rCtr x="-4531" y="0"/>
                                    </p:animMotion>
                                  </p:childTnLst>
                                </p:cTn>
                              </p:par>
                              <p:par>
                                <p:cTn id="16" presetID="10" presetClass="entr" presetSubtype="0" fill="hold" grpId="0" nodeType="withEffect">
                                  <p:stCondLst>
                                    <p:cond delay="40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63" presetClass="path" presetSubtype="0" decel="100000" fill="hold" grpId="1" nodeType="withEffect">
                                  <p:stCondLst>
                                    <p:cond delay="0"/>
                                  </p:stCondLst>
                                  <p:childTnLst>
                                    <p:animMotion origin="layout" path="M 2.5E-6 4.81481E-6 L 0.09127 4.81481E-6 " pathEditMode="relative" rAng="0" ptsTypes="AA">
                                      <p:cBhvr>
                                        <p:cTn id="20" dur="750" spd="-100000" fill="hold"/>
                                        <p:tgtEl>
                                          <p:spTgt spid="48"/>
                                        </p:tgtEl>
                                        <p:attrNameLst>
                                          <p:attrName>ppt_x</p:attrName>
                                          <p:attrName>ppt_y</p:attrName>
                                        </p:attrNameLst>
                                      </p:cBhvr>
                                      <p:rCtr x="4557" y="0"/>
                                    </p:animMotion>
                                  </p:childTnLst>
                                </p:cTn>
                              </p:par>
                              <p:par>
                                <p:cTn id="21" presetID="1" presetClass="entr" presetSubtype="0" fill="hold" nodeType="withEffect">
                                  <p:stCondLst>
                                    <p:cond delay="0"/>
                                  </p:stCondLst>
                                  <p:childTnLst>
                                    <p:set>
                                      <p:cBhvr>
                                        <p:cTn id="22" dur="1" fill="hold">
                                          <p:stCondLst>
                                            <p:cond delay="399"/>
                                          </p:stCondLst>
                                        </p:cTn>
                                        <p:tgtEl>
                                          <p:spTgt spid="21"/>
                                        </p:tgtEl>
                                        <p:attrNameLst>
                                          <p:attrName>style.visibility</p:attrName>
                                        </p:attrNameLst>
                                      </p:cBhvr>
                                      <p:to>
                                        <p:strVal val="visible"/>
                                      </p:to>
                                    </p:set>
                                  </p:childTnLst>
                                </p:cTn>
                              </p:par>
                              <p:par>
                                <p:cTn id="23" presetID="6" presetClass="emph" presetSubtype="0" accel="100000" autoRev="1" fill="hold" nodeType="withEffect">
                                  <p:stCondLst>
                                    <p:cond delay="0"/>
                                  </p:stCondLst>
                                  <p:childTnLst>
                                    <p:animScale>
                                      <p:cBhvr>
                                        <p:cTn id="24" dur="400" fill="hold"/>
                                        <p:tgtEl>
                                          <p:spTgt spid="21"/>
                                        </p:tgtEl>
                                      </p:cBhvr>
                                      <p:by x="0" y="0"/>
                                    </p:animScale>
                                  </p:childTnLst>
                                </p:cTn>
                              </p:par>
                              <p:par>
                                <p:cTn id="25" presetID="10" presetClass="entr" presetSubtype="0" fill="hold" grpId="0" nodeType="withEffect">
                                  <p:stCondLst>
                                    <p:cond delay="75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par>
                                <p:cTn id="28" presetID="35" presetClass="path" presetSubtype="0" decel="100000" fill="hold" grpId="1" nodeType="withEffect">
                                  <p:stCondLst>
                                    <p:cond delay="350"/>
                                  </p:stCondLst>
                                  <p:childTnLst>
                                    <p:animMotion origin="layout" path="M -2.70833E-6 3.33333E-6 L -0.09049 3.33333E-6 " pathEditMode="relative" rAng="0" ptsTypes="AA">
                                      <p:cBhvr>
                                        <p:cTn id="29" dur="750" spd="-100000" fill="hold"/>
                                        <p:tgtEl>
                                          <p:spTgt spid="53"/>
                                        </p:tgtEl>
                                        <p:attrNameLst>
                                          <p:attrName>ppt_x</p:attrName>
                                          <p:attrName>ppt_y</p:attrName>
                                        </p:attrNameLst>
                                      </p:cBhvr>
                                      <p:rCtr x="-4531" y="0"/>
                                    </p:animMotion>
                                  </p:childTnLst>
                                </p:cTn>
                              </p:par>
                              <p:par>
                                <p:cTn id="30" presetID="10" presetClass="entr" presetSubtype="0" fill="hold" grpId="0" nodeType="withEffect">
                                  <p:stCondLst>
                                    <p:cond delay="75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250"/>
                                        <p:tgtEl>
                                          <p:spTgt spid="54"/>
                                        </p:tgtEl>
                                      </p:cBhvr>
                                    </p:animEffect>
                                  </p:childTnLst>
                                </p:cTn>
                              </p:par>
                              <p:par>
                                <p:cTn id="33" presetID="63" presetClass="path" presetSubtype="0" decel="100000" fill="hold" grpId="1" nodeType="withEffect">
                                  <p:stCondLst>
                                    <p:cond delay="350"/>
                                  </p:stCondLst>
                                  <p:childTnLst>
                                    <p:animMotion origin="layout" path="M -4.375E-6 -3.7037E-6 L 0.09128 -3.7037E-6 " pathEditMode="relative" rAng="0" ptsTypes="AA">
                                      <p:cBhvr>
                                        <p:cTn id="34" dur="750" spd="-100000" fill="hold"/>
                                        <p:tgtEl>
                                          <p:spTgt spid="54"/>
                                        </p:tgtEl>
                                        <p:attrNameLst>
                                          <p:attrName>ppt_x</p:attrName>
                                          <p:attrName>ppt_y</p:attrName>
                                        </p:attrNameLst>
                                      </p:cBhvr>
                                      <p:rCtr x="4557" y="0"/>
                                    </p:animMotion>
                                  </p:childTnLst>
                                </p:cTn>
                              </p:par>
                              <p:par>
                                <p:cTn id="35" presetID="1" presetClass="entr" presetSubtype="0" fill="hold" nodeType="withEffect">
                                  <p:stCondLst>
                                    <p:cond delay="350"/>
                                  </p:stCondLst>
                                  <p:childTnLst>
                                    <p:set>
                                      <p:cBhvr>
                                        <p:cTn id="36" dur="1" fill="hold">
                                          <p:stCondLst>
                                            <p:cond delay="399"/>
                                          </p:stCondLst>
                                        </p:cTn>
                                        <p:tgtEl>
                                          <p:spTgt spid="22"/>
                                        </p:tgtEl>
                                        <p:attrNameLst>
                                          <p:attrName>style.visibility</p:attrName>
                                        </p:attrNameLst>
                                      </p:cBhvr>
                                      <p:to>
                                        <p:strVal val="visible"/>
                                      </p:to>
                                    </p:set>
                                  </p:childTnLst>
                                </p:cTn>
                              </p:par>
                              <p:par>
                                <p:cTn id="37" presetID="6" presetClass="emph" presetSubtype="0" accel="100000" autoRev="1" fill="hold" nodeType="withEffect">
                                  <p:stCondLst>
                                    <p:cond delay="350"/>
                                  </p:stCondLst>
                                  <p:childTnLst>
                                    <p:animScale>
                                      <p:cBhvr>
                                        <p:cTn id="38" dur="400" fill="hold"/>
                                        <p:tgtEl>
                                          <p:spTgt spid="22"/>
                                        </p:tgtEl>
                                      </p:cBhvr>
                                      <p:by x="0" y="0"/>
                                    </p:animScale>
                                  </p:childTnLst>
                                </p:cTn>
                              </p:par>
                              <p:par>
                                <p:cTn id="39" presetID="10" presetClass="entr" presetSubtype="0" fill="hold" grpId="0" nodeType="withEffect">
                                  <p:stCondLst>
                                    <p:cond delay="110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250"/>
                                        <p:tgtEl>
                                          <p:spTgt spid="55"/>
                                        </p:tgtEl>
                                      </p:cBhvr>
                                    </p:animEffect>
                                  </p:childTnLst>
                                </p:cTn>
                              </p:par>
                              <p:par>
                                <p:cTn id="42" presetID="35" presetClass="path" presetSubtype="0" decel="100000" fill="hold" grpId="1" nodeType="withEffect">
                                  <p:stCondLst>
                                    <p:cond delay="700"/>
                                  </p:stCondLst>
                                  <p:childTnLst>
                                    <p:animMotion origin="layout" path="M -2.70833E-6 2.22222E-6 L -0.09049 2.22222E-6 " pathEditMode="relative" rAng="0" ptsTypes="AA">
                                      <p:cBhvr>
                                        <p:cTn id="43" dur="750" spd="-100000" fill="hold"/>
                                        <p:tgtEl>
                                          <p:spTgt spid="55"/>
                                        </p:tgtEl>
                                        <p:attrNameLst>
                                          <p:attrName>ppt_x</p:attrName>
                                          <p:attrName>ppt_y</p:attrName>
                                        </p:attrNameLst>
                                      </p:cBhvr>
                                      <p:rCtr x="-4531" y="0"/>
                                    </p:animMotion>
                                  </p:childTnLst>
                                </p:cTn>
                              </p:par>
                              <p:par>
                                <p:cTn id="44" presetID="10" presetClass="entr" presetSubtype="0" fill="hold" grpId="0" nodeType="withEffect">
                                  <p:stCondLst>
                                    <p:cond delay="110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250"/>
                                        <p:tgtEl>
                                          <p:spTgt spid="56"/>
                                        </p:tgtEl>
                                      </p:cBhvr>
                                    </p:animEffect>
                                  </p:childTnLst>
                                </p:cTn>
                              </p:par>
                              <p:par>
                                <p:cTn id="47" presetID="63" presetClass="path" presetSubtype="0" decel="100000" fill="hold" grpId="1" nodeType="withEffect">
                                  <p:stCondLst>
                                    <p:cond delay="700"/>
                                  </p:stCondLst>
                                  <p:childTnLst>
                                    <p:animMotion origin="layout" path="M 2.5E-6 1.11111E-6 L 0.09127 1.11111E-6 " pathEditMode="relative" rAng="0" ptsTypes="AA">
                                      <p:cBhvr>
                                        <p:cTn id="48" dur="750" spd="-100000" fill="hold"/>
                                        <p:tgtEl>
                                          <p:spTgt spid="56"/>
                                        </p:tgtEl>
                                        <p:attrNameLst>
                                          <p:attrName>ppt_x</p:attrName>
                                          <p:attrName>ppt_y</p:attrName>
                                        </p:attrNameLst>
                                      </p:cBhvr>
                                      <p:rCtr x="4557" y="0"/>
                                    </p:animMotion>
                                  </p:childTnLst>
                                </p:cTn>
                              </p:par>
                              <p:par>
                                <p:cTn id="49" presetID="1" presetClass="entr" presetSubtype="0" fill="hold" nodeType="withEffect">
                                  <p:stCondLst>
                                    <p:cond delay="700"/>
                                  </p:stCondLst>
                                  <p:childTnLst>
                                    <p:set>
                                      <p:cBhvr>
                                        <p:cTn id="50" dur="1" fill="hold">
                                          <p:stCondLst>
                                            <p:cond delay="399"/>
                                          </p:stCondLst>
                                        </p:cTn>
                                        <p:tgtEl>
                                          <p:spTgt spid="29"/>
                                        </p:tgtEl>
                                        <p:attrNameLst>
                                          <p:attrName>style.visibility</p:attrName>
                                        </p:attrNameLst>
                                      </p:cBhvr>
                                      <p:to>
                                        <p:strVal val="visible"/>
                                      </p:to>
                                    </p:set>
                                  </p:childTnLst>
                                </p:cTn>
                              </p:par>
                              <p:par>
                                <p:cTn id="51" presetID="6" presetClass="emph" presetSubtype="0" accel="100000" autoRev="1" fill="hold" nodeType="withEffect">
                                  <p:stCondLst>
                                    <p:cond delay="700"/>
                                  </p:stCondLst>
                                  <p:childTnLst>
                                    <p:animScale>
                                      <p:cBhvr>
                                        <p:cTn id="52" dur="400" fill="hold"/>
                                        <p:tgtEl>
                                          <p:spTgt spid="29"/>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53" grpId="0"/>
      <p:bldP spid="53" grpId="1"/>
      <p:bldP spid="55" grpId="0"/>
      <p:bldP spid="55" grpId="1"/>
      <p:bldP spid="57" grpId="0"/>
      <p:bldP spid="48" grpId="0"/>
      <p:bldP spid="48" grpId="1"/>
      <p:bldP spid="54" grpId="0"/>
      <p:bldP spid="54" grpId="1"/>
      <p:bldP spid="56" grpId="0"/>
      <p:bldP spid="56" grpId="1"/>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a:r>
              <a:rPr lang="cs-CZ" sz="4800" b="1" dirty="0" smtClean="0">
                <a:solidFill>
                  <a:srgbClr val="007233"/>
                </a:solidFill>
              </a:rPr>
              <a:t>ALVAO v organizaci </a:t>
            </a:r>
            <a:endParaRPr lang="cs-CZ" sz="4800" b="1" dirty="0">
              <a:solidFill>
                <a:srgbClr val="007233"/>
              </a:solidFill>
            </a:endParaRPr>
          </a:p>
        </p:txBody>
      </p:sp>
      <p:graphicFrame>
        <p:nvGraphicFramePr>
          <p:cNvPr id="22" name="Diagram 21"/>
          <p:cNvGraphicFramePr/>
          <p:nvPr>
            <p:extLst/>
          </p:nvPr>
        </p:nvGraphicFramePr>
        <p:xfrm>
          <a:off x="891338" y="4325814"/>
          <a:ext cx="8654284" cy="1872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Dvojitá šipka 22"/>
          <p:cNvSpPr/>
          <p:nvPr/>
        </p:nvSpPr>
        <p:spPr>
          <a:xfrm>
            <a:off x="10103962" y="1439835"/>
            <a:ext cx="1564163" cy="4758947"/>
          </a:xfrm>
          <a:prstGeom prst="chevron">
            <a:avLst/>
          </a:prstGeom>
          <a:solidFill>
            <a:srgbClr val="EB3C00"/>
          </a:solidFill>
          <a:ln>
            <a:noFill/>
          </a:ln>
          <a:effectLst/>
          <a:scene3d>
            <a:camera prst="orthographicFront">
              <a:rot lat="0" lon="0" rev="0"/>
            </a:camera>
            <a:lightRig rig="twoPt" dir="tl"/>
          </a:scene3d>
          <a:sp3d prstMaterial="flat"/>
        </p:spPr>
        <p:style>
          <a:lnRef idx="0">
            <a:schemeClr val="accent2"/>
          </a:lnRef>
          <a:fillRef idx="3">
            <a:schemeClr val="accent2"/>
          </a:fillRef>
          <a:effectRef idx="3">
            <a:schemeClr val="accent2"/>
          </a:effectRef>
          <a:fontRef idx="minor">
            <a:schemeClr val="lt1"/>
          </a:fontRef>
        </p:style>
        <p:txBody>
          <a:bodyPr rtlCol="0" anchor="ctr"/>
          <a:lstStyle/>
          <a:p>
            <a:pPr algn="r"/>
            <a:r>
              <a:rPr lang="cs-CZ" sz="2400" dirty="0" smtClean="0">
                <a:solidFill>
                  <a:srgbClr val="EB3C00"/>
                </a:solidFill>
                <a:latin typeface="+mj-lt"/>
              </a:rPr>
              <a:t>.</a:t>
            </a:r>
            <a:endParaRPr lang="cs-CZ" sz="2400" dirty="0">
              <a:solidFill>
                <a:srgbClr val="EB3C00"/>
              </a:solidFill>
              <a:latin typeface="+mj-lt"/>
            </a:endParaRPr>
          </a:p>
        </p:txBody>
      </p:sp>
      <p:sp>
        <p:nvSpPr>
          <p:cNvPr id="24" name="Šipka nahoru 23"/>
          <p:cNvSpPr/>
          <p:nvPr/>
        </p:nvSpPr>
        <p:spPr>
          <a:xfrm>
            <a:off x="4985838" y="3005635"/>
            <a:ext cx="465284" cy="954847"/>
          </a:xfrm>
          <a:prstGeom prst="upArrow">
            <a:avLst/>
          </a:prstGeom>
          <a:solidFill>
            <a:srgbClr val="E60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5" name="Šipka nahoru 24"/>
          <p:cNvSpPr/>
          <p:nvPr/>
        </p:nvSpPr>
        <p:spPr>
          <a:xfrm>
            <a:off x="7498372" y="3005635"/>
            <a:ext cx="465284" cy="954847"/>
          </a:xfrm>
          <a:prstGeom prst="upArrow">
            <a:avLst/>
          </a:prstGeom>
          <a:solidFill>
            <a:srgbClr val="E60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6" name="Šipka nahoru 25"/>
          <p:cNvSpPr/>
          <p:nvPr/>
        </p:nvSpPr>
        <p:spPr>
          <a:xfrm>
            <a:off x="2380247" y="3005635"/>
            <a:ext cx="465284" cy="954847"/>
          </a:xfrm>
          <a:prstGeom prst="upArrow">
            <a:avLst/>
          </a:prstGeom>
          <a:solidFill>
            <a:srgbClr val="E60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graphicFrame>
        <p:nvGraphicFramePr>
          <p:cNvPr id="27" name="Zástupný symbol pro obsah 4"/>
          <p:cNvGraphicFramePr>
            <a:graphicFrameLocks/>
          </p:cNvGraphicFramePr>
          <p:nvPr>
            <p:extLst>
              <p:ext uri="{D42A27DB-BD31-4B8C-83A1-F6EECF244321}">
                <p14:modId xmlns:p14="http://schemas.microsoft.com/office/powerpoint/2010/main" val="1725449682"/>
              </p:ext>
            </p:extLst>
          </p:nvPr>
        </p:nvGraphicFramePr>
        <p:xfrm>
          <a:off x="556371" y="1630119"/>
          <a:ext cx="9454536" cy="14424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8" name="TextovéPole 27"/>
          <p:cNvSpPr txBox="1"/>
          <p:nvPr/>
        </p:nvSpPr>
        <p:spPr>
          <a:xfrm>
            <a:off x="891338" y="3412720"/>
            <a:ext cx="8654284" cy="623248"/>
          </a:xfrm>
          <a:prstGeom prst="rect">
            <a:avLst/>
          </a:prstGeom>
          <a:solidFill>
            <a:srgbClr val="E60D2E"/>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lnSpc>
                <a:spcPct val="150000"/>
              </a:lnSpc>
            </a:pPr>
            <a:r>
              <a:rPr lang="cs-CZ" sz="2000" b="1" dirty="0" err="1" smtClean="0"/>
              <a:t>Enterprise</a:t>
            </a:r>
            <a:r>
              <a:rPr lang="cs-CZ" sz="2000" b="1" dirty="0" smtClean="0"/>
              <a:t> </a:t>
            </a:r>
            <a:r>
              <a:rPr lang="cs-CZ" sz="2000" b="1" dirty="0" err="1" smtClean="0"/>
              <a:t>Service</a:t>
            </a:r>
            <a:r>
              <a:rPr lang="cs-CZ" sz="2000" b="1" dirty="0" smtClean="0"/>
              <a:t> Management (ALVAO)</a:t>
            </a:r>
          </a:p>
          <a:p>
            <a:pPr algn="ctr">
              <a:lnSpc>
                <a:spcPct val="150000"/>
              </a:lnSpc>
            </a:pPr>
            <a:endParaRPr lang="cs-CZ" sz="300" b="1" dirty="0"/>
          </a:p>
        </p:txBody>
      </p:sp>
      <p:sp>
        <p:nvSpPr>
          <p:cNvPr id="29" name="TextovéPole 28"/>
          <p:cNvSpPr txBox="1"/>
          <p:nvPr/>
        </p:nvSpPr>
        <p:spPr>
          <a:xfrm>
            <a:off x="569845" y="1439834"/>
            <a:ext cx="9192333" cy="369332"/>
          </a:xfrm>
          <a:prstGeom prst="chevron">
            <a:avLst/>
          </a:prstGeom>
          <a:solidFill>
            <a:srgbClr val="0072C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cs-CZ" dirty="0" smtClean="0">
                <a:latin typeface="+mj-lt"/>
              </a:rPr>
              <a:t>ERP, spisová služba, účetní software, NIS atd.</a:t>
            </a:r>
            <a:endParaRPr lang="cs-CZ" dirty="0">
              <a:latin typeface="+mj-lt"/>
            </a:endParaRPr>
          </a:p>
        </p:txBody>
      </p:sp>
    </p:spTree>
    <p:extLst>
      <p:ext uri="{BB962C8B-B14F-4D97-AF65-F5344CB8AC3E}">
        <p14:creationId xmlns:p14="http://schemas.microsoft.com/office/powerpoint/2010/main" val="393606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40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par>
                                <p:cTn id="20" presetID="42" presetClass="entr" presetSubtype="0" fill="hold" grpId="0" nodeType="withEffect">
                                  <p:stCondLst>
                                    <p:cond delay="3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30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animBg="1"/>
      <p:bldP spid="24" grpId="0" animBg="1"/>
      <p:bldP spid="25" grpId="0" animBg="1"/>
      <p:bldP spid="26" grpId="0" animBg="1"/>
      <p:bldGraphic spid="27" grpId="0">
        <p:bldAsOne/>
      </p:bldGraphic>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269169" y="397953"/>
            <a:ext cx="11476426" cy="5374163"/>
          </a:xfrm>
        </p:spPr>
        <p:txBody>
          <a:bodyPr/>
          <a:lstStyle/>
          <a:p>
            <a:r>
              <a:rPr lang="cs-CZ" sz="7998" dirty="0"/>
              <a:t>ALVAO </a:t>
            </a:r>
            <a:r>
              <a:rPr lang="cs-CZ" sz="7998" dirty="0" err="1"/>
              <a:t>Asset</a:t>
            </a:r>
            <a:r>
              <a:rPr lang="cs-CZ" sz="7998" dirty="0"/>
              <a:t> Management</a:t>
            </a:r>
            <a:r>
              <a:rPr lang="cs-CZ" dirty="0"/>
              <a:t/>
            </a:r>
            <a:br>
              <a:rPr lang="cs-CZ" dirty="0"/>
            </a:br>
            <a:r>
              <a:rPr lang="cs-CZ" dirty="0"/>
              <a:t/>
            </a:r>
            <a:br>
              <a:rPr lang="cs-CZ" dirty="0"/>
            </a:br>
            <a:r>
              <a:rPr lang="cs-CZ" sz="6598" dirty="0"/>
              <a:t>Dokonalý přehled v majetku napříč životním cyklem</a:t>
            </a:r>
            <a:r>
              <a:rPr lang="cs-CZ" dirty="0"/>
              <a:t/>
            </a:r>
            <a:br>
              <a:rPr lang="cs-CZ" dirty="0"/>
            </a:br>
            <a:r>
              <a:rPr lang="cs-CZ" dirty="0"/>
              <a:t/>
            </a:r>
            <a:br>
              <a:rPr lang="cs-CZ" dirty="0"/>
            </a:br>
            <a:endParaRPr lang="cs-CZ" dirty="0"/>
          </a:p>
        </p:txBody>
      </p:sp>
      <p:pic>
        <p:nvPicPr>
          <p:cNvPr id="7" name="Grafický objekt 6">
            <a:extLst>
              <a:ext uri="{FF2B5EF4-FFF2-40B4-BE49-F238E27FC236}">
                <a16:creationId xmlns:a16="http://schemas.microsoft.com/office/drawing/2014/main" id="{FCD8F812-6FBE-40E6-A042-8451F92BAF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724909" y="6366347"/>
            <a:ext cx="1147626" cy="263892"/>
          </a:xfrm>
          <a:prstGeom prst="rect">
            <a:avLst/>
          </a:prstGeom>
        </p:spPr>
      </p:pic>
    </p:spTree>
    <p:extLst>
      <p:ext uri="{BB962C8B-B14F-4D97-AF65-F5344CB8AC3E}">
        <p14:creationId xmlns:p14="http://schemas.microsoft.com/office/powerpoint/2010/main" val="362264206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endParaRPr lang="cs-CZ" sz="1400" dirty="0"/>
          </a:p>
        </p:txBody>
      </p:sp>
      <p:sp>
        <p:nvSpPr>
          <p:cNvPr id="3" name="Nadpis 2"/>
          <p:cNvSpPr>
            <a:spLocks noGrp="1"/>
          </p:cNvSpPr>
          <p:nvPr>
            <p:ph type="title"/>
          </p:nvPr>
        </p:nvSpPr>
        <p:spPr>
          <a:xfrm>
            <a:off x="519111" y="2037735"/>
            <a:ext cx="11149013" cy="1659194"/>
          </a:xfrm>
        </p:spPr>
        <p:txBody>
          <a:bodyPr/>
          <a:lstStyle/>
          <a:p>
            <a:pPr algn="ctr"/>
            <a:r>
              <a:rPr lang="cs-CZ" b="1" dirty="0" smtClean="0">
                <a:solidFill>
                  <a:schemeClr val="accent5"/>
                </a:solidFill>
              </a:rPr>
              <a:t>Ukázky práce se systémem</a:t>
            </a:r>
            <a:endParaRPr lang="cs-CZ" dirty="0"/>
          </a:p>
        </p:txBody>
      </p:sp>
    </p:spTree>
    <p:extLst>
      <p:ext uri="{BB962C8B-B14F-4D97-AF65-F5344CB8AC3E}">
        <p14:creationId xmlns:p14="http://schemas.microsoft.com/office/powerpoint/2010/main" val="274055436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lstStyle/>
          <a:p>
            <a:endParaRPr lang="cs-CZ" sz="1400" dirty="0"/>
          </a:p>
        </p:txBody>
      </p:sp>
      <p:sp>
        <p:nvSpPr>
          <p:cNvPr id="3" name="Nadpis 2"/>
          <p:cNvSpPr>
            <a:spLocks noGrp="1"/>
          </p:cNvSpPr>
          <p:nvPr>
            <p:ph type="title"/>
          </p:nvPr>
        </p:nvSpPr>
        <p:spPr>
          <a:xfrm>
            <a:off x="519111" y="2037735"/>
            <a:ext cx="11149013" cy="1659194"/>
          </a:xfrm>
        </p:spPr>
        <p:txBody>
          <a:bodyPr/>
          <a:lstStyle/>
          <a:p>
            <a:pPr algn="ctr"/>
            <a:r>
              <a:rPr lang="cs-CZ" b="1" dirty="0">
                <a:solidFill>
                  <a:schemeClr val="accent5"/>
                </a:solidFill>
              </a:rPr>
              <a:t>Co mám udělat, abych mohl začít používat</a:t>
            </a:r>
            <a:endParaRPr lang="cs-CZ" dirty="0"/>
          </a:p>
        </p:txBody>
      </p:sp>
    </p:spTree>
    <p:extLst>
      <p:ext uri="{BB962C8B-B14F-4D97-AF65-F5344CB8AC3E}">
        <p14:creationId xmlns:p14="http://schemas.microsoft.com/office/powerpoint/2010/main" val="19656323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a:ln>
            <a:noFill/>
          </a:ln>
        </p:spPr>
        <p:txBody>
          <a:bodyPr/>
          <a:lstStyle/>
          <a:p>
            <a:pPr algn="ctr"/>
            <a:r>
              <a:rPr lang="cs-CZ" b="1" dirty="0" err="1" smtClean="0"/>
              <a:t>Service</a:t>
            </a:r>
            <a:r>
              <a:rPr lang="cs-CZ" b="1" dirty="0" smtClean="0"/>
              <a:t> </a:t>
            </a:r>
            <a:r>
              <a:rPr lang="cs-CZ" b="1" dirty="0" err="1" smtClean="0"/>
              <a:t>Desk</a:t>
            </a:r>
            <a:endParaRPr lang="cs-CZ" b="1" dirty="0"/>
          </a:p>
        </p:txBody>
      </p:sp>
      <p:sp>
        <p:nvSpPr>
          <p:cNvPr id="6" name="Zástupný symbol pro text 5"/>
          <p:cNvSpPr>
            <a:spLocks noGrp="1"/>
          </p:cNvSpPr>
          <p:nvPr>
            <p:ph type="body" sz="quarter" idx="12"/>
          </p:nvPr>
        </p:nvSpPr>
        <p:spPr/>
        <p:txBody>
          <a:bodyPr/>
          <a:lstStyle/>
          <a:p>
            <a:pPr algn="ctr"/>
            <a:r>
              <a:rPr lang="cs-CZ" dirty="0" smtClean="0"/>
              <a:t>Představení produktu</a:t>
            </a:r>
            <a:endParaRPr lang="cs-CZ" dirty="0"/>
          </a:p>
        </p:txBody>
      </p:sp>
    </p:spTree>
    <p:extLst>
      <p:ext uri="{BB962C8B-B14F-4D97-AF65-F5344CB8AC3E}">
        <p14:creationId xmlns:p14="http://schemas.microsoft.com/office/powerpoint/2010/main" val="6662091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Skupina 15"/>
          <p:cNvGrpSpPr/>
          <p:nvPr/>
        </p:nvGrpSpPr>
        <p:grpSpPr>
          <a:xfrm>
            <a:off x="0" y="11099"/>
            <a:ext cx="12188825" cy="6846901"/>
            <a:chOff x="383553" y="368462"/>
            <a:chExt cx="8418658" cy="6073549"/>
          </a:xfrm>
        </p:grpSpPr>
        <p:sp>
          <p:nvSpPr>
            <p:cNvPr id="25" name="Rectangle 6"/>
            <p:cNvSpPr/>
            <p:nvPr/>
          </p:nvSpPr>
          <p:spPr bwMode="auto">
            <a:xfrm>
              <a:off x="383553" y="368462"/>
              <a:ext cx="8418658" cy="1338580"/>
            </a:xfrm>
            <a:prstGeom prst="rect">
              <a:avLst/>
            </a:prstGeom>
            <a:solidFill>
              <a:srgbClr val="0B74B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09" tIns="60909" rIns="91440" bIns="60909" numCol="1" spcCol="0" rtlCol="0" fromWordArt="0" anchor="ctr" anchorCtr="0" forceAA="0" compatLnSpc="1">
              <a:prstTxWarp prst="textNoShape">
                <a:avLst/>
              </a:prstTxWarp>
              <a:noAutofit/>
            </a:bodyPr>
            <a:lstStyle/>
            <a:p>
              <a:pPr algn="ctr" defTabSz="1216152">
                <a:lnSpc>
                  <a:spcPct val="90000"/>
                </a:lnSpc>
                <a:spcBef>
                  <a:spcPts val="0"/>
                </a:spcBef>
                <a:spcAft>
                  <a:spcPts val="0"/>
                </a:spcAft>
                <a:buNone/>
              </a:pPr>
              <a:r>
                <a:rPr lang="cs-CZ" sz="2800" b="1" i="0" dirty="0" err="1" smtClean="0">
                  <a:ln w="22225">
                    <a:solidFill>
                      <a:schemeClr val="accent2"/>
                    </a:solidFill>
                    <a:prstDash val="solid"/>
                  </a:ln>
                  <a:solidFill>
                    <a:schemeClr val="accent2">
                      <a:lumMod val="40000"/>
                      <a:lumOff val="60000"/>
                    </a:schemeClr>
                  </a:solidFill>
                  <a:latin typeface="Segoe UI Light"/>
                  <a:ea typeface="Segoe UI"/>
                  <a:cs typeface="Segoe UI"/>
                </a:rPr>
                <a:t>Service</a:t>
              </a:r>
              <a:r>
                <a:rPr lang="cs-CZ" sz="2800" b="1" i="0" dirty="0" smtClean="0">
                  <a:ln w="22225">
                    <a:solidFill>
                      <a:schemeClr val="accent2"/>
                    </a:solidFill>
                    <a:prstDash val="solid"/>
                  </a:ln>
                  <a:solidFill>
                    <a:schemeClr val="accent2">
                      <a:lumMod val="40000"/>
                      <a:lumOff val="60000"/>
                    </a:schemeClr>
                  </a:solidFill>
                  <a:latin typeface="Segoe UI Light"/>
                  <a:ea typeface="Segoe UI"/>
                  <a:cs typeface="Segoe UI"/>
                </a:rPr>
                <a:t> </a:t>
              </a:r>
              <a:r>
                <a:rPr lang="cs-CZ" sz="2800" b="1" i="0" dirty="0" err="1" smtClean="0">
                  <a:ln w="22225">
                    <a:solidFill>
                      <a:schemeClr val="accent2"/>
                    </a:solidFill>
                    <a:prstDash val="solid"/>
                  </a:ln>
                  <a:solidFill>
                    <a:schemeClr val="accent2">
                      <a:lumMod val="40000"/>
                      <a:lumOff val="60000"/>
                    </a:schemeClr>
                  </a:solidFill>
                  <a:latin typeface="Segoe UI Light"/>
                  <a:ea typeface="Segoe UI"/>
                  <a:cs typeface="Segoe UI"/>
                </a:rPr>
                <a:t>Desk</a:t>
              </a:r>
              <a:endParaRPr lang="cs-CZ" sz="2800" b="1" i="0" dirty="0" smtClean="0">
                <a:ln w="22225">
                  <a:solidFill>
                    <a:schemeClr val="accent2"/>
                  </a:solidFill>
                  <a:prstDash val="solid"/>
                </a:ln>
                <a:solidFill>
                  <a:schemeClr val="accent2">
                    <a:lumMod val="40000"/>
                    <a:lumOff val="60000"/>
                  </a:schemeClr>
                </a:solidFill>
                <a:latin typeface="Segoe UI Light"/>
                <a:ea typeface="Segoe UI"/>
                <a:cs typeface="Segoe UI"/>
              </a:endParaRPr>
            </a:p>
            <a:p>
              <a:pPr algn="ctr" defTabSz="1216152">
                <a:lnSpc>
                  <a:spcPct val="90000"/>
                </a:lnSpc>
                <a:spcBef>
                  <a:spcPts val="0"/>
                </a:spcBef>
                <a:spcAft>
                  <a:spcPts val="0"/>
                </a:spcAft>
                <a:buNone/>
              </a:pPr>
              <a:r>
                <a:rPr lang="cs-CZ" sz="2800" b="0" i="0" dirty="0" smtClean="0">
                  <a:latin typeface="Segoe UI Light"/>
                  <a:ea typeface="Segoe UI"/>
                  <a:cs typeface="Segoe UI"/>
                </a:rPr>
                <a:t> systém na řízení libovolných servisních požadavků postavený nad katalogem služeb </a:t>
              </a:r>
              <a:endParaRPr lang="en-US" sz="2800" b="0" i="0" dirty="0">
                <a:latin typeface="Segoe UI Light"/>
                <a:ea typeface="Segoe UI"/>
                <a:cs typeface="Segoe UI"/>
              </a:endParaRPr>
            </a:p>
          </p:txBody>
        </p:sp>
        <p:sp>
          <p:nvSpPr>
            <p:cNvPr id="27" name="Rectangle 8"/>
            <p:cNvSpPr/>
            <p:nvPr/>
          </p:nvSpPr>
          <p:spPr bwMode="auto">
            <a:xfrm>
              <a:off x="383554" y="2617028"/>
              <a:ext cx="8418657" cy="3824983"/>
            </a:xfrm>
            <a:prstGeom prst="rect">
              <a:avLst/>
            </a:prstGeom>
            <a:solidFill>
              <a:srgbClr val="0B74B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09" tIns="60909" rIns="91440" bIns="60909" numCol="1" spcCol="0" rtlCol="0" fromWordArt="0" anchor="ctr" anchorCtr="0" forceAA="0" compatLnSpc="1">
              <a:prstTxWarp prst="textNoShape">
                <a:avLst/>
              </a:prstTxWarp>
              <a:noAutofit/>
            </a:bodyPr>
            <a:lstStyle/>
            <a:p>
              <a:pPr defTabSz="1216152">
                <a:lnSpc>
                  <a:spcPct val="90000"/>
                </a:lnSpc>
                <a:spcBef>
                  <a:spcPts val="0"/>
                </a:spcBef>
                <a:spcAft>
                  <a:spcPts val="0"/>
                </a:spcAft>
                <a:buNone/>
              </a:pPr>
              <a:r>
                <a:rPr lang="cs-CZ" sz="1800" b="0" i="0" dirty="0" smtClean="0">
                  <a:latin typeface="Segoe UI Light"/>
                  <a:ea typeface="Segoe UI"/>
                  <a:cs typeface="Segoe UI"/>
                </a:rPr>
                <a:t> </a:t>
              </a:r>
            </a:p>
            <a:p>
              <a:pPr defTabSz="1216152">
                <a:lnSpc>
                  <a:spcPct val="90000"/>
                </a:lnSpc>
                <a:spcBef>
                  <a:spcPts val="0"/>
                </a:spcBef>
                <a:spcAft>
                  <a:spcPts val="0"/>
                </a:spcAft>
                <a:buNone/>
              </a:pPr>
              <a:endParaRPr lang="cs-CZ" sz="1800" b="0" i="0" dirty="0" smtClean="0">
                <a:latin typeface="Segoe UI Light"/>
                <a:ea typeface="Segoe UI"/>
                <a:cs typeface="Segoe UI"/>
              </a:endParaRPr>
            </a:p>
            <a:p>
              <a:pPr defTabSz="1216152">
                <a:lnSpc>
                  <a:spcPct val="90000"/>
                </a:lnSpc>
                <a:spcBef>
                  <a:spcPts val="0"/>
                </a:spcBef>
                <a:spcAft>
                  <a:spcPts val="0"/>
                </a:spcAft>
                <a:buNone/>
              </a:pPr>
              <a:endParaRPr lang="cs-CZ" sz="1800" b="0" i="0" dirty="0" smtClean="0">
                <a:latin typeface="Segoe UI Light"/>
                <a:ea typeface="Segoe UI"/>
                <a:cs typeface="Segoe UI"/>
              </a:endParaRPr>
            </a:p>
            <a:p>
              <a:pPr defTabSz="1216152">
                <a:lnSpc>
                  <a:spcPct val="90000"/>
                </a:lnSpc>
                <a:spcBef>
                  <a:spcPts val="0"/>
                </a:spcBef>
                <a:spcAft>
                  <a:spcPts val="0"/>
                </a:spcAft>
                <a:buNone/>
              </a:pPr>
              <a:endParaRPr lang="cs-CZ" sz="1800" b="0" i="0" dirty="0" smtClean="0">
                <a:latin typeface="Segoe UI Light"/>
                <a:ea typeface="Segoe UI"/>
                <a:cs typeface="Segoe UI"/>
              </a:endParaRPr>
            </a:p>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Katalog </a:t>
              </a:r>
              <a:r>
                <a:rPr lang="cs-CZ" dirty="0" smtClean="0">
                  <a:latin typeface="Segoe UI Light"/>
                  <a:ea typeface="Segoe UI"/>
                  <a:cs typeface="Segoe UI"/>
                </a:rPr>
                <a:t>služeb</a:t>
              </a:r>
              <a:r>
                <a:rPr lang="cs-CZ" dirty="0" smtClean="0">
                  <a:latin typeface="Segoe UI Light"/>
                  <a:ea typeface="Segoe UI"/>
                  <a:cs typeface="Segoe UI"/>
                </a:rPr>
                <a:t> </a:t>
              </a:r>
              <a:r>
                <a:rPr lang="cs-CZ" dirty="0" smtClean="0">
                  <a:latin typeface="Segoe UI Light"/>
                  <a:ea typeface="Segoe UI"/>
                  <a:cs typeface="Segoe UI"/>
                </a:rPr>
                <a:t>– uživatelsky přívětivý a uživatelsky konfigurovatelný</a:t>
              </a:r>
            </a:p>
            <a:p>
              <a:pPr marL="342900" indent="-342900" defTabSz="1216152">
                <a:lnSpc>
                  <a:spcPct val="90000"/>
                </a:lnSpc>
                <a:spcBef>
                  <a:spcPts val="0"/>
                </a:spcBef>
                <a:spcAft>
                  <a:spcPts val="0"/>
                </a:spcAft>
                <a:buAutoNum type="arabicParenR"/>
              </a:pPr>
              <a:endParaRPr lang="cs-CZ" dirty="0">
                <a:latin typeface="Segoe UI Light"/>
                <a:ea typeface="Segoe UI"/>
                <a:cs typeface="Segoe UI"/>
              </a:endParaRPr>
            </a:p>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Jednotné kontaktní místo na všechny požadavky</a:t>
              </a:r>
            </a:p>
            <a:p>
              <a:pPr marL="342900" indent="-342900" defTabSz="1216152">
                <a:lnSpc>
                  <a:spcPct val="90000"/>
                </a:lnSpc>
                <a:spcBef>
                  <a:spcPts val="0"/>
                </a:spcBef>
                <a:spcAft>
                  <a:spcPts val="0"/>
                </a:spcAft>
                <a:buAutoNum type="arabicParenR"/>
              </a:pPr>
              <a:endParaRPr lang="cs-CZ" dirty="0">
                <a:latin typeface="Segoe UI Light"/>
                <a:ea typeface="Segoe UI"/>
                <a:cs typeface="Segoe UI"/>
              </a:endParaRPr>
            </a:p>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Možnost použít napříč celou organizací – IT, správa budov, správa vozového parku, personalistika, bezpečnost, … </a:t>
              </a:r>
            </a:p>
            <a:p>
              <a:pPr marL="342900" indent="-342900" defTabSz="1216152">
                <a:lnSpc>
                  <a:spcPct val="90000"/>
                </a:lnSpc>
                <a:buFontTx/>
                <a:buAutoNum type="arabicParenR"/>
              </a:pPr>
              <a:endParaRPr lang="cs-CZ" dirty="0">
                <a:ea typeface="Segoe UI"/>
                <a:cs typeface="Segoe UI"/>
              </a:endParaRPr>
            </a:p>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Plná integrace do MS Outlook</a:t>
              </a:r>
            </a:p>
            <a:p>
              <a:pPr marL="342900" indent="-342900" defTabSz="1216152">
                <a:lnSpc>
                  <a:spcPct val="90000"/>
                </a:lnSpc>
                <a:spcBef>
                  <a:spcPts val="0"/>
                </a:spcBef>
                <a:spcAft>
                  <a:spcPts val="0"/>
                </a:spcAft>
                <a:buAutoNum type="arabicParenR"/>
              </a:pPr>
              <a:endParaRPr lang="cs-CZ" dirty="0" smtClean="0">
                <a:latin typeface="Segoe UI Light"/>
                <a:ea typeface="Segoe UI"/>
                <a:cs typeface="Segoe UI"/>
              </a:endParaRPr>
            </a:p>
            <a:p>
              <a:pPr marL="342900" indent="-342900" defTabSz="1216152">
                <a:lnSpc>
                  <a:spcPct val="90000"/>
                </a:lnSpc>
                <a:spcBef>
                  <a:spcPts val="0"/>
                </a:spcBef>
                <a:spcAft>
                  <a:spcPts val="0"/>
                </a:spcAft>
                <a:buAutoNum type="arabicParenR"/>
              </a:pPr>
              <a:r>
                <a:rPr lang="cs-CZ" dirty="0" smtClean="0">
                  <a:latin typeface="Segoe UI Light"/>
                  <a:ea typeface="Segoe UI"/>
                  <a:cs typeface="Segoe UI"/>
                </a:rPr>
                <a:t>Schvalovací procesy</a:t>
              </a:r>
              <a:endParaRPr lang="cs-CZ" sz="1800" b="0" i="0" dirty="0" smtClean="0">
                <a:latin typeface="Segoe UI Light"/>
                <a:ea typeface="Segoe UI"/>
                <a:cs typeface="Segoe UI"/>
              </a:endParaRPr>
            </a:p>
            <a:p>
              <a:pPr defTabSz="1216152">
                <a:lnSpc>
                  <a:spcPct val="90000"/>
                </a:lnSpc>
                <a:spcBef>
                  <a:spcPts val="0"/>
                </a:spcBef>
                <a:spcAft>
                  <a:spcPts val="0"/>
                </a:spcAft>
                <a:buNone/>
              </a:pPr>
              <a:endParaRPr lang="cs-CZ" sz="1800" b="0" i="0" dirty="0" smtClean="0">
                <a:latin typeface="Segoe UI Light"/>
                <a:ea typeface="Segoe UI"/>
                <a:cs typeface="Segoe UI"/>
              </a:endParaRPr>
            </a:p>
            <a:p>
              <a:pPr marL="342900" indent="-342900" defTabSz="1216152">
                <a:lnSpc>
                  <a:spcPct val="90000"/>
                </a:lnSpc>
                <a:spcBef>
                  <a:spcPts val="0"/>
                </a:spcBef>
                <a:spcAft>
                  <a:spcPts val="0"/>
                </a:spcAft>
                <a:buAutoNum type="arabicParenR" startAt="7"/>
              </a:pPr>
              <a:r>
                <a:rPr lang="cs-CZ" dirty="0" smtClean="0">
                  <a:latin typeface="Segoe UI Light"/>
                  <a:ea typeface="Segoe UI"/>
                  <a:cs typeface="Segoe UI"/>
                </a:rPr>
                <a:t>Uživatelsky definovaná  </a:t>
              </a:r>
              <a:r>
                <a:rPr lang="cs-CZ" dirty="0" err="1" smtClean="0">
                  <a:latin typeface="Segoe UI Light"/>
                  <a:ea typeface="Segoe UI"/>
                  <a:cs typeface="Segoe UI"/>
                </a:rPr>
                <a:t>workflow</a:t>
              </a:r>
              <a:endParaRPr lang="cs-CZ" dirty="0" smtClean="0">
                <a:latin typeface="Segoe UI Light"/>
                <a:ea typeface="Segoe UI"/>
                <a:cs typeface="Segoe UI"/>
              </a:endParaRPr>
            </a:p>
            <a:p>
              <a:pPr marL="342900" indent="-342900" defTabSz="1216152">
                <a:lnSpc>
                  <a:spcPct val="90000"/>
                </a:lnSpc>
                <a:spcBef>
                  <a:spcPts val="0"/>
                </a:spcBef>
                <a:spcAft>
                  <a:spcPts val="0"/>
                </a:spcAft>
                <a:buAutoNum type="arabicParenR" startAt="7"/>
              </a:pPr>
              <a:endParaRPr lang="cs-CZ" dirty="0">
                <a:latin typeface="Segoe UI Light"/>
                <a:ea typeface="Segoe UI"/>
                <a:cs typeface="Segoe UI"/>
              </a:endParaRPr>
            </a:p>
            <a:p>
              <a:pPr marL="342900" indent="-342900" defTabSz="1216152">
                <a:lnSpc>
                  <a:spcPct val="90000"/>
                </a:lnSpc>
                <a:spcBef>
                  <a:spcPts val="0"/>
                </a:spcBef>
                <a:spcAft>
                  <a:spcPts val="0"/>
                </a:spcAft>
                <a:buAutoNum type="arabicParenR" startAt="7"/>
              </a:pPr>
              <a:r>
                <a:rPr lang="cs-CZ" dirty="0" smtClean="0">
                  <a:latin typeface="Segoe UI Light"/>
                  <a:ea typeface="Segoe UI"/>
                  <a:cs typeface="Segoe UI"/>
                </a:rPr>
                <a:t>Vazby mezi požadavky, řetězení požadavků</a:t>
              </a:r>
            </a:p>
            <a:p>
              <a:pPr defTabSz="1216152">
                <a:lnSpc>
                  <a:spcPct val="90000"/>
                </a:lnSpc>
                <a:spcBef>
                  <a:spcPts val="0"/>
                </a:spcBef>
                <a:spcAft>
                  <a:spcPts val="0"/>
                </a:spcAft>
                <a:buNone/>
              </a:pPr>
              <a:endParaRPr lang="cs-CZ" dirty="0" smtClean="0">
                <a:latin typeface="Segoe UI Light"/>
                <a:ea typeface="Segoe UI"/>
                <a:cs typeface="Segoe UI"/>
              </a:endParaRPr>
            </a:p>
            <a:p>
              <a:pPr defTabSz="1216152">
                <a:lnSpc>
                  <a:spcPct val="90000"/>
                </a:lnSpc>
                <a:spcBef>
                  <a:spcPts val="0"/>
                </a:spcBef>
                <a:spcAft>
                  <a:spcPts val="0"/>
                </a:spcAft>
                <a:buNone/>
              </a:pPr>
              <a:r>
                <a:rPr lang="cs-CZ" dirty="0">
                  <a:latin typeface="Segoe UI Light"/>
                  <a:ea typeface="Segoe UI"/>
                  <a:cs typeface="Segoe UI"/>
                </a:rPr>
                <a:t>9</a:t>
              </a:r>
              <a:r>
                <a:rPr lang="cs-CZ" sz="1800" b="0" i="0" dirty="0" smtClean="0">
                  <a:latin typeface="Segoe UI Light"/>
                  <a:ea typeface="Segoe UI"/>
                  <a:cs typeface="Segoe UI"/>
                </a:rPr>
                <a:t>)  Vykazování práce</a:t>
              </a:r>
            </a:p>
            <a:p>
              <a:pPr defTabSz="1216152">
                <a:lnSpc>
                  <a:spcPct val="90000"/>
                </a:lnSpc>
                <a:spcBef>
                  <a:spcPts val="0"/>
                </a:spcBef>
                <a:spcAft>
                  <a:spcPts val="0"/>
                </a:spcAft>
                <a:buNone/>
              </a:pPr>
              <a:endParaRPr lang="cs-CZ" dirty="0">
                <a:latin typeface="Segoe UI Light"/>
                <a:ea typeface="Segoe UI"/>
                <a:cs typeface="Segoe UI"/>
              </a:endParaRPr>
            </a:p>
            <a:p>
              <a:pPr defTabSz="1216152">
                <a:lnSpc>
                  <a:spcPct val="90000"/>
                </a:lnSpc>
                <a:spcBef>
                  <a:spcPts val="0"/>
                </a:spcBef>
                <a:spcAft>
                  <a:spcPts val="0"/>
                </a:spcAft>
                <a:buNone/>
              </a:pPr>
              <a:endParaRPr lang="cs-CZ" sz="1800" b="0" i="0" dirty="0" smtClean="0">
                <a:latin typeface="Segoe UI Light"/>
                <a:ea typeface="Segoe UI"/>
                <a:cs typeface="Segoe UI"/>
              </a:endParaRPr>
            </a:p>
            <a:p>
              <a:pPr defTabSz="1216152">
                <a:lnSpc>
                  <a:spcPct val="90000"/>
                </a:lnSpc>
                <a:spcBef>
                  <a:spcPts val="0"/>
                </a:spcBef>
                <a:spcAft>
                  <a:spcPts val="0"/>
                </a:spcAft>
                <a:buNone/>
              </a:pPr>
              <a:endParaRPr lang="cs-CZ" dirty="0">
                <a:latin typeface="Segoe UI Light"/>
                <a:ea typeface="Segoe UI"/>
                <a:cs typeface="Segoe UI"/>
              </a:endParaRPr>
            </a:p>
            <a:p>
              <a:pPr defTabSz="1216152">
                <a:lnSpc>
                  <a:spcPct val="90000"/>
                </a:lnSpc>
                <a:spcBef>
                  <a:spcPts val="0"/>
                </a:spcBef>
                <a:spcAft>
                  <a:spcPts val="0"/>
                </a:spcAft>
                <a:buNone/>
              </a:pPr>
              <a:endParaRPr lang="en-US" sz="1800" b="0" i="0" dirty="0">
                <a:latin typeface="Segoe UI Light"/>
                <a:ea typeface="Segoe UI"/>
                <a:cs typeface="Segoe UI"/>
              </a:endParaRPr>
            </a:p>
          </p:txBody>
        </p: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r="19995" b="38770"/>
            <a:stretch/>
          </p:blipFill>
          <p:spPr>
            <a:xfrm flipH="1">
              <a:off x="3206677" y="1794222"/>
              <a:ext cx="1657318" cy="822805"/>
            </a:xfrm>
            <a:prstGeom prst="rect">
              <a:avLst/>
            </a:prstGeom>
            <a:solidFill>
              <a:srgbClr val="0B74B7"/>
            </a:solidFill>
          </p:spPr>
        </p:pic>
      </p:grpSp>
    </p:spTree>
    <p:extLst>
      <p:ext uri="{BB962C8B-B14F-4D97-AF65-F5344CB8AC3E}">
        <p14:creationId xmlns:p14="http://schemas.microsoft.com/office/powerpoint/2010/main" val="570654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ovací čára 4"/>
          <p:cNvCxnSpPr/>
          <p:nvPr/>
        </p:nvCxnSpPr>
        <p:spPr>
          <a:xfrm>
            <a:off x="4781299" y="5652980"/>
            <a:ext cx="1886201" cy="15537"/>
          </a:xfrm>
          <a:prstGeom prst="line">
            <a:avLst/>
          </a:prstGeom>
          <a:ln w="88900" cap="rnd">
            <a:solidFill>
              <a:schemeClr val="tx1"/>
            </a:solidFill>
            <a:prstDash val="sysDot"/>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6391779" y="6067645"/>
            <a:ext cx="1857388" cy="369332"/>
          </a:xfrm>
          <a:prstGeom prst="rect">
            <a:avLst/>
          </a:prstGeom>
          <a:noFill/>
        </p:spPr>
        <p:txBody>
          <a:bodyPr wrap="square" rtlCol="0">
            <a:spAutoFit/>
          </a:bodyPr>
          <a:lstStyle/>
          <a:p>
            <a:r>
              <a:rPr lang="cs-CZ" dirty="0"/>
              <a:t>operátor / řešitel</a:t>
            </a:r>
          </a:p>
        </p:txBody>
      </p:sp>
      <p:sp>
        <p:nvSpPr>
          <p:cNvPr id="10" name="TextovéPole 9"/>
          <p:cNvSpPr txBox="1"/>
          <p:nvPr/>
        </p:nvSpPr>
        <p:spPr>
          <a:xfrm>
            <a:off x="621174" y="4536888"/>
            <a:ext cx="883575" cy="369332"/>
          </a:xfrm>
          <a:prstGeom prst="rect">
            <a:avLst/>
          </a:prstGeom>
          <a:noFill/>
        </p:spPr>
        <p:txBody>
          <a:bodyPr wrap="none" rtlCol="0">
            <a:spAutoFit/>
          </a:bodyPr>
          <a:lstStyle/>
          <a:p>
            <a:r>
              <a:rPr lang="cs-CZ" dirty="0"/>
              <a:t>žadatel</a:t>
            </a:r>
          </a:p>
        </p:txBody>
      </p:sp>
      <p:cxnSp>
        <p:nvCxnSpPr>
          <p:cNvPr id="12" name="Přímá spojovací čára 11"/>
          <p:cNvCxnSpPr/>
          <p:nvPr/>
        </p:nvCxnSpPr>
        <p:spPr>
          <a:xfrm flipH="1" flipV="1">
            <a:off x="7245821" y="4602059"/>
            <a:ext cx="1" cy="492302"/>
          </a:xfrm>
          <a:prstGeom prst="line">
            <a:avLst/>
          </a:prstGeom>
          <a:ln w="88900" cap="rnd">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906247" y="3925139"/>
            <a:ext cx="1485532" cy="0"/>
          </a:xfrm>
          <a:prstGeom prst="line">
            <a:avLst/>
          </a:prstGeom>
          <a:ln w="88900" cap="rnd">
            <a:solidFill>
              <a:schemeClr val="tx1"/>
            </a:solidFill>
            <a:prstDash val="sysDot"/>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flipV="1">
            <a:off x="5820275" y="2117209"/>
            <a:ext cx="1425546" cy="2933"/>
          </a:xfrm>
          <a:prstGeom prst="line">
            <a:avLst/>
          </a:prstGeom>
          <a:ln w="88900" cap="rnd">
            <a:solidFill>
              <a:schemeClr val="tx1"/>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flipH="1">
            <a:off x="7245821" y="2119044"/>
            <a:ext cx="4" cy="660826"/>
          </a:xfrm>
          <a:prstGeom prst="line">
            <a:avLst/>
          </a:prstGeom>
          <a:ln w="88900" cap="rnd">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2115787" y="1825761"/>
            <a:ext cx="1347035" cy="954107"/>
          </a:xfrm>
          <a:prstGeom prst="rect">
            <a:avLst/>
          </a:prstGeom>
          <a:noFill/>
        </p:spPr>
        <p:txBody>
          <a:bodyPr wrap="none" rtlCol="0">
            <a:spAutoFit/>
          </a:bodyPr>
          <a:lstStyle/>
          <a:p>
            <a:r>
              <a:rPr lang="cs-CZ" sz="2800" dirty="0"/>
              <a:t>web /</a:t>
            </a:r>
          </a:p>
          <a:p>
            <a:r>
              <a:rPr lang="cs-CZ" sz="2800" dirty="0"/>
              <a:t>intranet</a:t>
            </a:r>
          </a:p>
        </p:txBody>
      </p:sp>
      <p:sp>
        <p:nvSpPr>
          <p:cNvPr id="17" name="TextovéPole 16"/>
          <p:cNvSpPr txBox="1"/>
          <p:nvPr/>
        </p:nvSpPr>
        <p:spPr>
          <a:xfrm>
            <a:off x="2080970" y="3663529"/>
            <a:ext cx="1128835" cy="523220"/>
          </a:xfrm>
          <a:prstGeom prst="rect">
            <a:avLst/>
          </a:prstGeom>
          <a:noFill/>
        </p:spPr>
        <p:txBody>
          <a:bodyPr wrap="none" rtlCol="0">
            <a:spAutoFit/>
          </a:bodyPr>
          <a:lstStyle/>
          <a:p>
            <a:r>
              <a:rPr lang="cs-CZ" sz="2800" dirty="0"/>
              <a:t>e-mail</a:t>
            </a:r>
          </a:p>
        </p:txBody>
      </p:sp>
      <p:sp>
        <p:nvSpPr>
          <p:cNvPr id="18" name="TextovéPole 17"/>
          <p:cNvSpPr txBox="1"/>
          <p:nvPr/>
        </p:nvSpPr>
        <p:spPr>
          <a:xfrm>
            <a:off x="2090255" y="5175927"/>
            <a:ext cx="1451038" cy="954107"/>
          </a:xfrm>
          <a:prstGeom prst="rect">
            <a:avLst/>
          </a:prstGeom>
          <a:noFill/>
        </p:spPr>
        <p:txBody>
          <a:bodyPr wrap="none" rtlCol="0">
            <a:spAutoFit/>
          </a:bodyPr>
          <a:lstStyle/>
          <a:p>
            <a:r>
              <a:rPr lang="cs-CZ" sz="2800" dirty="0"/>
              <a:t>telefon /</a:t>
            </a:r>
            <a:br>
              <a:rPr lang="cs-CZ" sz="2800" dirty="0"/>
            </a:br>
            <a:r>
              <a:rPr lang="cs-CZ" sz="2800" dirty="0"/>
              <a:t>osobně</a:t>
            </a:r>
          </a:p>
        </p:txBody>
      </p:sp>
      <p:sp>
        <p:nvSpPr>
          <p:cNvPr id="20" name="TextovéPole 19"/>
          <p:cNvSpPr txBox="1"/>
          <p:nvPr/>
        </p:nvSpPr>
        <p:spPr>
          <a:xfrm>
            <a:off x="7729513" y="2366289"/>
            <a:ext cx="2080506" cy="523220"/>
          </a:xfrm>
          <a:prstGeom prst="rect">
            <a:avLst/>
          </a:prstGeom>
          <a:noFill/>
        </p:spPr>
        <p:txBody>
          <a:bodyPr wrap="none" rtlCol="0">
            <a:spAutoFit/>
          </a:bodyPr>
          <a:lstStyle/>
          <a:p>
            <a:r>
              <a:rPr lang="cs-CZ" sz="2800" dirty="0" err="1"/>
              <a:t>Service</a:t>
            </a:r>
            <a:r>
              <a:rPr lang="cs-CZ" sz="2800" dirty="0"/>
              <a:t> </a:t>
            </a:r>
            <a:r>
              <a:rPr lang="cs-CZ" sz="2800" dirty="0" err="1"/>
              <a:t>Desk</a:t>
            </a:r>
            <a:endParaRPr lang="cs-CZ" sz="2800" dirty="0"/>
          </a:p>
        </p:txBody>
      </p:sp>
      <p:sp>
        <p:nvSpPr>
          <p:cNvPr id="2" name="Nadpis 1"/>
          <p:cNvSpPr>
            <a:spLocks noGrp="1"/>
          </p:cNvSpPr>
          <p:nvPr>
            <p:ph type="title"/>
          </p:nvPr>
        </p:nvSpPr>
        <p:spPr>
          <a:xfrm>
            <a:off x="519112" y="311395"/>
            <a:ext cx="11149013" cy="1218795"/>
          </a:xfrm>
        </p:spPr>
        <p:txBody>
          <a:bodyPr/>
          <a:lstStyle/>
          <a:p>
            <a:r>
              <a:rPr lang="cs-CZ" sz="4800" dirty="0" smtClean="0"/>
              <a:t>Způsob objednávání služeb a hlášení závad</a:t>
            </a:r>
            <a:endParaRPr lang="cs-CZ" sz="4800" dirty="0"/>
          </a:p>
        </p:txBody>
      </p:sp>
      <p:pic>
        <p:nvPicPr>
          <p:cNvPr id="25" name="Obrázek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947" y="3496620"/>
            <a:ext cx="812698" cy="812698"/>
          </a:xfrm>
          <a:prstGeom prst="rect">
            <a:avLst/>
          </a:prstGeom>
        </p:spPr>
      </p:pic>
      <p:pic>
        <p:nvPicPr>
          <p:cNvPr id="28" name="Obrázek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72" y="5262168"/>
            <a:ext cx="812698" cy="812698"/>
          </a:xfrm>
          <a:prstGeom prst="rect">
            <a:avLst/>
          </a:prstGeom>
        </p:spPr>
      </p:pic>
      <p:pic>
        <p:nvPicPr>
          <p:cNvPr id="30" name="Obrázek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283" y="1428712"/>
            <a:ext cx="1923243" cy="1429285"/>
          </a:xfrm>
          <a:prstGeom prst="rect">
            <a:avLst/>
          </a:prstGeom>
        </p:spPr>
      </p:pic>
      <p:cxnSp>
        <p:nvCxnSpPr>
          <p:cNvPr id="34" name="Přímá spojovací čára 12"/>
          <p:cNvCxnSpPr/>
          <p:nvPr/>
        </p:nvCxnSpPr>
        <p:spPr>
          <a:xfrm flipH="1">
            <a:off x="8118967" y="3946894"/>
            <a:ext cx="2425901" cy="0"/>
          </a:xfrm>
          <a:prstGeom prst="line">
            <a:avLst/>
          </a:prstGeom>
          <a:ln w="88900" cap="rnd">
            <a:solidFill>
              <a:schemeClr val="tx1"/>
            </a:solidFill>
            <a:prstDash val="sysDot"/>
            <a:headEnd type="non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 name="Přímá spojovací čára 13"/>
          <p:cNvCxnSpPr/>
          <p:nvPr/>
        </p:nvCxnSpPr>
        <p:spPr>
          <a:xfrm>
            <a:off x="9517648" y="3946894"/>
            <a:ext cx="780357" cy="655165"/>
          </a:xfrm>
          <a:prstGeom prst="line">
            <a:avLst/>
          </a:prstGeom>
          <a:ln w="88900" cap="rnd">
            <a:solidFill>
              <a:schemeClr val="tx1"/>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38" name="Obrázek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4947" y="5254947"/>
            <a:ext cx="812698" cy="812698"/>
          </a:xfrm>
          <a:prstGeom prst="rect">
            <a:avLst/>
          </a:prstGeom>
        </p:spPr>
      </p:pic>
      <p:pic>
        <p:nvPicPr>
          <p:cNvPr id="41" name="Obrázek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8421" y="3414917"/>
            <a:ext cx="812698" cy="812698"/>
          </a:xfrm>
          <a:prstGeom prst="rect">
            <a:avLst/>
          </a:prstGeom>
        </p:spPr>
      </p:pic>
      <p:sp>
        <p:nvSpPr>
          <p:cNvPr id="44" name="TextovéPole 43"/>
          <p:cNvSpPr txBox="1"/>
          <p:nvPr/>
        </p:nvSpPr>
        <p:spPr>
          <a:xfrm>
            <a:off x="10088550" y="5378061"/>
            <a:ext cx="1970100" cy="646331"/>
          </a:xfrm>
          <a:prstGeom prst="rect">
            <a:avLst/>
          </a:prstGeom>
          <a:noFill/>
        </p:spPr>
        <p:txBody>
          <a:bodyPr wrap="square" rtlCol="0">
            <a:spAutoFit/>
          </a:bodyPr>
          <a:lstStyle/>
          <a:p>
            <a:r>
              <a:rPr lang="cs-CZ" dirty="0" smtClean="0"/>
              <a:t>servery / tiskárny /</a:t>
            </a:r>
          </a:p>
          <a:p>
            <a:pPr algn="ctr"/>
            <a:r>
              <a:rPr lang="cs-CZ" dirty="0" smtClean="0"/>
              <a:t>aktivní prvky</a:t>
            </a:r>
            <a:endParaRPr lang="cs-CZ" dirty="0"/>
          </a:p>
        </p:txBody>
      </p:sp>
      <p:pic>
        <p:nvPicPr>
          <p:cNvPr id="42" name="Obrázek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5483" y="4499295"/>
            <a:ext cx="812698" cy="812698"/>
          </a:xfrm>
          <a:prstGeom prst="rect">
            <a:avLst/>
          </a:prstGeom>
        </p:spPr>
      </p:pic>
      <p:pic>
        <p:nvPicPr>
          <p:cNvPr id="45" name="Obrázek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5511" y="5010998"/>
            <a:ext cx="664274" cy="664274"/>
          </a:xfrm>
          <a:prstGeom prst="rect">
            <a:avLst/>
          </a:prstGeom>
        </p:spPr>
      </p:pic>
      <p:cxnSp>
        <p:nvCxnSpPr>
          <p:cNvPr id="47" name="Přímá spojovací čára 13"/>
          <p:cNvCxnSpPr/>
          <p:nvPr/>
        </p:nvCxnSpPr>
        <p:spPr>
          <a:xfrm>
            <a:off x="9517648" y="3962710"/>
            <a:ext cx="5676" cy="992240"/>
          </a:xfrm>
          <a:prstGeom prst="line">
            <a:avLst/>
          </a:prstGeom>
          <a:ln w="88900" cap="rnd">
            <a:solidFill>
              <a:schemeClr val="tx1"/>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52" name="Obrázek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1857" y="2857997"/>
            <a:ext cx="1717110" cy="1717110"/>
          </a:xfrm>
          <a:prstGeom prst="rect">
            <a:avLst/>
          </a:prstGeom>
        </p:spPr>
      </p:pic>
      <p:pic>
        <p:nvPicPr>
          <p:cNvPr id="58" name="Obrázek 5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9238" y="3190740"/>
            <a:ext cx="1324767" cy="1324767"/>
          </a:xfrm>
          <a:prstGeom prst="rect">
            <a:avLst/>
          </a:prstGeom>
        </p:spPr>
      </p:pic>
    </p:spTree>
    <p:extLst>
      <p:ext uri="{BB962C8B-B14F-4D97-AF65-F5344CB8AC3E}">
        <p14:creationId xmlns:p14="http://schemas.microsoft.com/office/powerpoint/2010/main" val="12846147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ovací čára 4"/>
          <p:cNvCxnSpPr/>
          <p:nvPr/>
        </p:nvCxnSpPr>
        <p:spPr>
          <a:xfrm flipV="1">
            <a:off x="4285239" y="6011588"/>
            <a:ext cx="2161608" cy="27778"/>
          </a:xfrm>
          <a:prstGeom prst="line">
            <a:avLst/>
          </a:prstGeom>
          <a:ln w="88900" cap="rnd">
            <a:solidFill>
              <a:schemeClr val="tx1"/>
            </a:solidFill>
            <a:prstDash val="sysDot"/>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6460715" y="6417937"/>
            <a:ext cx="1151681" cy="369332"/>
          </a:xfrm>
          <a:prstGeom prst="rect">
            <a:avLst/>
          </a:prstGeom>
          <a:noFill/>
        </p:spPr>
        <p:txBody>
          <a:bodyPr wrap="square" rtlCol="0">
            <a:spAutoFit/>
          </a:bodyPr>
          <a:lstStyle/>
          <a:p>
            <a:pPr algn="ctr"/>
            <a:r>
              <a:rPr lang="cs-CZ" dirty="0" err="1" smtClean="0"/>
              <a:t>operator</a:t>
            </a:r>
            <a:endParaRPr lang="cs-CZ" dirty="0"/>
          </a:p>
        </p:txBody>
      </p:sp>
      <p:cxnSp>
        <p:nvCxnSpPr>
          <p:cNvPr id="12" name="Přímá spojovací čára 11"/>
          <p:cNvCxnSpPr/>
          <p:nvPr/>
        </p:nvCxnSpPr>
        <p:spPr>
          <a:xfrm flipV="1">
            <a:off x="7042506" y="4743450"/>
            <a:ext cx="0" cy="685887"/>
          </a:xfrm>
          <a:prstGeom prst="line">
            <a:avLst/>
          </a:prstGeom>
          <a:ln w="88900" cap="rnd">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145713" y="3793799"/>
            <a:ext cx="1804243" cy="0"/>
          </a:xfrm>
          <a:prstGeom prst="line">
            <a:avLst/>
          </a:prstGeom>
          <a:ln w="88900" cap="rnd">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323757" y="2605873"/>
            <a:ext cx="3135085" cy="1938992"/>
          </a:xfrm>
          <a:prstGeom prst="rect">
            <a:avLst/>
          </a:prstGeom>
          <a:noFill/>
        </p:spPr>
        <p:txBody>
          <a:bodyPr wrap="square" rtlCol="0">
            <a:spAutoFit/>
          </a:bodyPr>
          <a:lstStyle/>
          <a:p>
            <a:r>
              <a:rPr lang="cs-CZ" sz="2400" dirty="0" smtClean="0"/>
              <a:t>services.company.com</a:t>
            </a:r>
            <a:br>
              <a:rPr lang="cs-CZ" sz="2400" dirty="0" smtClean="0"/>
            </a:br>
            <a:endParaRPr lang="cs-CZ" sz="2400" dirty="0" smtClean="0"/>
          </a:p>
          <a:p>
            <a:r>
              <a:rPr lang="cs-CZ" sz="2400" dirty="0" err="1" smtClean="0"/>
              <a:t>enterprise</a:t>
            </a:r>
            <a:r>
              <a:rPr lang="cs-CZ" sz="2400" dirty="0" smtClean="0"/>
              <a:t> </a:t>
            </a:r>
            <a:br>
              <a:rPr lang="cs-CZ" sz="2400" dirty="0" smtClean="0"/>
            </a:br>
            <a:r>
              <a:rPr lang="cs-CZ" sz="2400" dirty="0" err="1" smtClean="0"/>
              <a:t>service</a:t>
            </a:r>
            <a:endParaRPr lang="cs-CZ" sz="2400" dirty="0"/>
          </a:p>
          <a:p>
            <a:r>
              <a:rPr lang="cs-CZ" sz="2400" dirty="0" err="1" smtClean="0"/>
              <a:t>catalogue</a:t>
            </a:r>
            <a:r>
              <a:rPr lang="cs-CZ" sz="2400" dirty="0" smtClean="0"/>
              <a:t> </a:t>
            </a:r>
            <a:endParaRPr lang="cs-CZ" sz="2400" dirty="0"/>
          </a:p>
        </p:txBody>
      </p:sp>
      <p:sp>
        <p:nvSpPr>
          <p:cNvPr id="18" name="TextovéPole 17"/>
          <p:cNvSpPr txBox="1"/>
          <p:nvPr/>
        </p:nvSpPr>
        <p:spPr>
          <a:xfrm>
            <a:off x="1455155" y="5652603"/>
            <a:ext cx="2027776" cy="830997"/>
          </a:xfrm>
          <a:prstGeom prst="rect">
            <a:avLst/>
          </a:prstGeom>
          <a:noFill/>
        </p:spPr>
        <p:txBody>
          <a:bodyPr wrap="square" rtlCol="0">
            <a:spAutoFit/>
          </a:bodyPr>
          <a:lstStyle/>
          <a:p>
            <a:r>
              <a:rPr lang="cs-CZ" sz="2400" dirty="0" err="1" smtClean="0"/>
              <a:t>phone</a:t>
            </a:r>
            <a:r>
              <a:rPr lang="cs-CZ" sz="2400" dirty="0" smtClean="0"/>
              <a:t> / </a:t>
            </a:r>
            <a:br>
              <a:rPr lang="cs-CZ" sz="2400" dirty="0" smtClean="0"/>
            </a:br>
            <a:r>
              <a:rPr lang="cs-CZ" sz="2400" dirty="0" smtClean="0"/>
              <a:t>direct </a:t>
            </a:r>
            <a:r>
              <a:rPr lang="cs-CZ" sz="2400" dirty="0" err="1" smtClean="0"/>
              <a:t>contact</a:t>
            </a:r>
            <a:endParaRPr lang="cs-CZ" sz="2400" dirty="0"/>
          </a:p>
        </p:txBody>
      </p:sp>
      <p:sp>
        <p:nvSpPr>
          <p:cNvPr id="20" name="TextovéPole 19"/>
          <p:cNvSpPr txBox="1"/>
          <p:nvPr/>
        </p:nvSpPr>
        <p:spPr>
          <a:xfrm>
            <a:off x="6067015" y="4147914"/>
            <a:ext cx="2080506" cy="523220"/>
          </a:xfrm>
          <a:prstGeom prst="rect">
            <a:avLst/>
          </a:prstGeom>
          <a:noFill/>
        </p:spPr>
        <p:txBody>
          <a:bodyPr wrap="none" rtlCol="0">
            <a:spAutoFit/>
          </a:bodyPr>
          <a:lstStyle/>
          <a:p>
            <a:r>
              <a:rPr lang="cs-CZ" sz="2800" dirty="0" err="1"/>
              <a:t>Service</a:t>
            </a:r>
            <a:r>
              <a:rPr lang="cs-CZ" sz="2800" dirty="0"/>
              <a:t> </a:t>
            </a:r>
            <a:r>
              <a:rPr lang="cs-CZ" sz="2800" dirty="0" err="1"/>
              <a:t>Desk</a:t>
            </a:r>
            <a:endParaRPr lang="cs-CZ" sz="2800" dirty="0"/>
          </a:p>
        </p:txBody>
      </p:sp>
      <p:pic>
        <p:nvPicPr>
          <p:cNvPr id="28" name="Obrázek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207" y="5605239"/>
            <a:ext cx="812698" cy="812698"/>
          </a:xfrm>
          <a:prstGeom prst="rect">
            <a:avLst/>
          </a:prstGeom>
        </p:spPr>
      </p:pic>
      <p:pic>
        <p:nvPicPr>
          <p:cNvPr id="30" name="Obrázek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989" y="3198299"/>
            <a:ext cx="1923243" cy="1429285"/>
          </a:xfrm>
          <a:prstGeom prst="rect">
            <a:avLst/>
          </a:prstGeom>
        </p:spPr>
      </p:pic>
      <p:pic>
        <p:nvPicPr>
          <p:cNvPr id="38" name="Obrázek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1386" y="5649140"/>
            <a:ext cx="812698" cy="812698"/>
          </a:xfrm>
          <a:prstGeom prst="rect">
            <a:avLst/>
          </a:prstGeom>
        </p:spPr>
      </p:pic>
      <p:pic>
        <p:nvPicPr>
          <p:cNvPr id="27" name="Obrázek 26"/>
          <p:cNvPicPr>
            <a:picLocks noChangeAspect="1"/>
          </p:cNvPicPr>
          <p:nvPr/>
        </p:nvPicPr>
        <p:blipFill rotWithShape="1">
          <a:blip r:embed="rId6">
            <a:extLst>
              <a:ext uri="{28A0092B-C50C-407E-A947-70E740481C1C}">
                <a14:useLocalDpi xmlns:a14="http://schemas.microsoft.com/office/drawing/2010/main" val="0"/>
              </a:ext>
            </a:extLst>
          </a:blip>
          <a:srcRect t="15799" b="14788"/>
          <a:stretch/>
        </p:blipFill>
        <p:spPr>
          <a:xfrm>
            <a:off x="6246641" y="3002644"/>
            <a:ext cx="1714259" cy="1189897"/>
          </a:xfrm>
          <a:prstGeom prst="rect">
            <a:avLst/>
          </a:prstGeom>
        </p:spPr>
      </p:pic>
      <p:sp>
        <p:nvSpPr>
          <p:cNvPr id="29" name="TextovéPole 28"/>
          <p:cNvSpPr txBox="1"/>
          <p:nvPr/>
        </p:nvSpPr>
        <p:spPr>
          <a:xfrm>
            <a:off x="8389971" y="1196732"/>
            <a:ext cx="2808654" cy="461665"/>
          </a:xfrm>
          <a:prstGeom prst="rect">
            <a:avLst/>
          </a:prstGeom>
          <a:noFill/>
        </p:spPr>
        <p:txBody>
          <a:bodyPr wrap="none" rtlCol="0">
            <a:spAutoFit/>
          </a:bodyPr>
          <a:lstStyle/>
          <a:p>
            <a:r>
              <a:rPr lang="cs-CZ" sz="2400" b="1" dirty="0"/>
              <a:t>cars@</a:t>
            </a:r>
            <a:r>
              <a:rPr lang="cs-CZ" sz="2400" dirty="0" smtClean="0"/>
              <a:t>company.com</a:t>
            </a:r>
            <a:endParaRPr lang="cs-CZ" sz="2400" dirty="0"/>
          </a:p>
        </p:txBody>
      </p:sp>
      <p:sp>
        <p:nvSpPr>
          <p:cNvPr id="31" name="TextovéPole 30"/>
          <p:cNvSpPr txBox="1"/>
          <p:nvPr/>
        </p:nvSpPr>
        <p:spPr>
          <a:xfrm>
            <a:off x="5225560" y="875929"/>
            <a:ext cx="2536144" cy="461665"/>
          </a:xfrm>
          <a:prstGeom prst="rect">
            <a:avLst/>
          </a:prstGeom>
          <a:noFill/>
        </p:spPr>
        <p:txBody>
          <a:bodyPr wrap="none" rtlCol="0">
            <a:spAutoFit/>
          </a:bodyPr>
          <a:lstStyle/>
          <a:p>
            <a:r>
              <a:rPr lang="cs-CZ" sz="2400" b="1" dirty="0" smtClean="0"/>
              <a:t>hr@</a:t>
            </a:r>
            <a:r>
              <a:rPr lang="cs-CZ" sz="2400" dirty="0" smtClean="0"/>
              <a:t>company.com</a:t>
            </a:r>
            <a:endParaRPr lang="cs-CZ" sz="2400" dirty="0"/>
          </a:p>
        </p:txBody>
      </p:sp>
      <p:sp>
        <p:nvSpPr>
          <p:cNvPr id="32" name="TextovéPole 31"/>
          <p:cNvSpPr txBox="1"/>
          <p:nvPr/>
        </p:nvSpPr>
        <p:spPr>
          <a:xfrm>
            <a:off x="1786551" y="1110635"/>
            <a:ext cx="2423933" cy="461665"/>
          </a:xfrm>
          <a:prstGeom prst="rect">
            <a:avLst/>
          </a:prstGeom>
          <a:noFill/>
        </p:spPr>
        <p:txBody>
          <a:bodyPr wrap="none" rtlCol="0">
            <a:spAutoFit/>
          </a:bodyPr>
          <a:lstStyle/>
          <a:p>
            <a:r>
              <a:rPr lang="cs-CZ" sz="2400" b="1" dirty="0" smtClean="0"/>
              <a:t>it@</a:t>
            </a:r>
            <a:r>
              <a:rPr lang="cs-CZ" sz="2400" dirty="0" smtClean="0"/>
              <a:t>company.com</a:t>
            </a:r>
            <a:endParaRPr lang="cs-CZ" sz="2400" dirty="0"/>
          </a:p>
        </p:txBody>
      </p:sp>
      <p:sp>
        <p:nvSpPr>
          <p:cNvPr id="37" name="TextovéPole 36"/>
          <p:cNvSpPr txBox="1"/>
          <p:nvPr/>
        </p:nvSpPr>
        <p:spPr>
          <a:xfrm>
            <a:off x="8597633" y="2642605"/>
            <a:ext cx="3307187" cy="461665"/>
          </a:xfrm>
          <a:prstGeom prst="rect">
            <a:avLst/>
          </a:prstGeom>
          <a:noFill/>
        </p:spPr>
        <p:txBody>
          <a:bodyPr wrap="none" rtlCol="0">
            <a:spAutoFit/>
          </a:bodyPr>
          <a:lstStyle/>
          <a:p>
            <a:r>
              <a:rPr lang="cs-CZ" sz="2400" b="1" dirty="0"/>
              <a:t>building@</a:t>
            </a:r>
            <a:r>
              <a:rPr lang="cs-CZ" sz="2400" dirty="0" smtClean="0"/>
              <a:t>company.com</a:t>
            </a:r>
            <a:endParaRPr lang="cs-CZ" sz="2400" dirty="0"/>
          </a:p>
        </p:txBody>
      </p:sp>
      <p:sp>
        <p:nvSpPr>
          <p:cNvPr id="39" name="TextovéPole 38"/>
          <p:cNvSpPr txBox="1"/>
          <p:nvPr/>
        </p:nvSpPr>
        <p:spPr>
          <a:xfrm>
            <a:off x="8597633" y="4114824"/>
            <a:ext cx="3560462" cy="461665"/>
          </a:xfrm>
          <a:prstGeom prst="rect">
            <a:avLst/>
          </a:prstGeom>
          <a:noFill/>
        </p:spPr>
        <p:txBody>
          <a:bodyPr wrap="none" rtlCol="0">
            <a:spAutoFit/>
          </a:bodyPr>
          <a:lstStyle/>
          <a:p>
            <a:r>
              <a:rPr lang="cs-CZ" sz="2400" b="1" dirty="0" smtClean="0"/>
              <a:t>marketing@</a:t>
            </a:r>
            <a:r>
              <a:rPr lang="cs-CZ" sz="2400" dirty="0" smtClean="0"/>
              <a:t>company.com</a:t>
            </a:r>
            <a:endParaRPr lang="cs-CZ" sz="2400" dirty="0"/>
          </a:p>
        </p:txBody>
      </p:sp>
      <p:sp>
        <p:nvSpPr>
          <p:cNvPr id="40" name="TextovéPole 39"/>
          <p:cNvSpPr txBox="1"/>
          <p:nvPr/>
        </p:nvSpPr>
        <p:spPr>
          <a:xfrm>
            <a:off x="7963886" y="5372471"/>
            <a:ext cx="2755754" cy="461665"/>
          </a:xfrm>
          <a:prstGeom prst="rect">
            <a:avLst/>
          </a:prstGeom>
          <a:noFill/>
        </p:spPr>
        <p:txBody>
          <a:bodyPr wrap="none" rtlCol="0">
            <a:spAutoFit/>
          </a:bodyPr>
          <a:lstStyle/>
          <a:p>
            <a:r>
              <a:rPr lang="cs-CZ" sz="2400" b="1" dirty="0" smtClean="0"/>
              <a:t>info@</a:t>
            </a:r>
            <a:r>
              <a:rPr lang="cs-CZ" sz="2400" dirty="0" smtClean="0"/>
              <a:t>company.com</a:t>
            </a:r>
            <a:endParaRPr lang="cs-CZ" sz="2400" dirty="0"/>
          </a:p>
        </p:txBody>
      </p:sp>
      <p:pic>
        <p:nvPicPr>
          <p:cNvPr id="49" name="Obrázek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3224" y="381618"/>
            <a:ext cx="787287" cy="787287"/>
          </a:xfrm>
          <a:prstGeom prst="rect">
            <a:avLst/>
          </a:prstGeom>
        </p:spPr>
      </p:pic>
      <p:pic>
        <p:nvPicPr>
          <p:cNvPr id="50" name="Obrázek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1428" y="83436"/>
            <a:ext cx="772288" cy="772288"/>
          </a:xfrm>
          <a:prstGeom prst="rect">
            <a:avLst/>
          </a:prstGeom>
        </p:spPr>
      </p:pic>
      <p:pic>
        <p:nvPicPr>
          <p:cNvPr id="51" name="Obrázek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35" y="1584887"/>
            <a:ext cx="541282" cy="541282"/>
          </a:xfrm>
          <a:prstGeom prst="rect">
            <a:avLst/>
          </a:prstGeom>
        </p:spPr>
      </p:pic>
      <p:pic>
        <p:nvPicPr>
          <p:cNvPr id="53" name="Obrázek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4591" y="1224809"/>
            <a:ext cx="541282" cy="541282"/>
          </a:xfrm>
          <a:prstGeom prst="rect">
            <a:avLst/>
          </a:prstGeom>
        </p:spPr>
      </p:pic>
      <p:pic>
        <p:nvPicPr>
          <p:cNvPr id="54" name="Obrázek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7752" y="565479"/>
            <a:ext cx="541282" cy="541282"/>
          </a:xfrm>
          <a:prstGeom prst="rect">
            <a:avLst/>
          </a:prstGeom>
        </p:spPr>
      </p:pic>
      <p:pic>
        <p:nvPicPr>
          <p:cNvPr id="55" name="Obrázek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8325" y="2101323"/>
            <a:ext cx="541282" cy="541282"/>
          </a:xfrm>
          <a:prstGeom prst="rect">
            <a:avLst/>
          </a:prstGeom>
        </p:spPr>
      </p:pic>
      <p:pic>
        <p:nvPicPr>
          <p:cNvPr id="56" name="Obrázek 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4472" y="3589802"/>
            <a:ext cx="541282" cy="541282"/>
          </a:xfrm>
          <a:prstGeom prst="rect">
            <a:avLst/>
          </a:prstGeom>
        </p:spPr>
      </p:pic>
      <p:pic>
        <p:nvPicPr>
          <p:cNvPr id="57" name="Obrázek 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0289" y="4888054"/>
            <a:ext cx="541282" cy="541282"/>
          </a:xfrm>
          <a:prstGeom prst="rect">
            <a:avLst/>
          </a:prstGeom>
        </p:spPr>
      </p:pic>
      <p:pic>
        <p:nvPicPr>
          <p:cNvPr id="41" name="Obrázek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7222" y="1857179"/>
            <a:ext cx="787287" cy="787287"/>
          </a:xfrm>
          <a:prstGeom prst="rect">
            <a:avLst/>
          </a:prstGeom>
        </p:spPr>
      </p:pic>
      <p:pic>
        <p:nvPicPr>
          <p:cNvPr id="42" name="Obrázek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7221" y="3236761"/>
            <a:ext cx="787287" cy="787287"/>
          </a:xfrm>
          <a:prstGeom prst="rect">
            <a:avLst/>
          </a:prstGeom>
        </p:spPr>
      </p:pic>
      <p:pic>
        <p:nvPicPr>
          <p:cNvPr id="44" name="Obrázek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3577" y="4978828"/>
            <a:ext cx="787287" cy="787287"/>
          </a:xfrm>
          <a:prstGeom prst="rect">
            <a:avLst/>
          </a:prstGeom>
        </p:spPr>
      </p:pic>
      <p:pic>
        <p:nvPicPr>
          <p:cNvPr id="43" name="Obrázek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4463" y="313036"/>
            <a:ext cx="772288" cy="772288"/>
          </a:xfrm>
          <a:prstGeom prst="rect">
            <a:avLst/>
          </a:prstGeom>
        </p:spPr>
      </p:pic>
      <p:pic>
        <p:nvPicPr>
          <p:cNvPr id="2" name="Obrázek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spTree>
    <p:extLst>
      <p:ext uri="{BB962C8B-B14F-4D97-AF65-F5344CB8AC3E}">
        <p14:creationId xmlns:p14="http://schemas.microsoft.com/office/powerpoint/2010/main" val="7081290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50"/>
                                        <p:tgtEl>
                                          <p:spTgt spid="51"/>
                                        </p:tgtEl>
                                      </p:cBhvr>
                                    </p:animEffect>
                                  </p:childTnLst>
                                </p:cTn>
                              </p:par>
                              <p:par>
                                <p:cTn id="8" presetID="37" presetClass="path" presetSubtype="0" repeatCount="indefinite" accel="50000" decel="50000" fill="hold" nodeType="withEffect">
                                  <p:stCondLst>
                                    <p:cond delay="500"/>
                                  </p:stCondLst>
                                  <p:childTnLst>
                                    <p:animMotion origin="layout" path="M 3.81349E-6 -3.7037E-7 C 0.04753 0.00949 0.09768 0.02083 0.14769 0.05509 C 0.19783 0.09745 0.24511 0.15347 0.27403 0.18866 " pathEditMode="relative" rAng="0" ptsTypes="AAA">
                                      <p:cBhvr>
                                        <p:cTn id="9" dur="3000" fill="hold"/>
                                        <p:tgtEl>
                                          <p:spTgt spid="51"/>
                                        </p:tgtEl>
                                        <p:attrNameLst>
                                          <p:attrName>ppt_x</p:attrName>
                                          <p:attrName>ppt_y</p:attrName>
                                        </p:attrNameLst>
                                      </p:cBhvr>
                                      <p:rCtr x="13701" y="9421"/>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50"/>
                                        <p:tgtEl>
                                          <p:spTgt spid="38"/>
                                        </p:tgtEl>
                                      </p:cBhvr>
                                    </p:animEffec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38"/>
                                        </p:tgtEl>
                                        <p:attrNameLst>
                                          <p:attrName>r</p:attrName>
                                        </p:attrNameLst>
                                      </p:cBhvr>
                                    </p:animRot>
                                    <p:animRot by="-240000">
                                      <p:cBhvr>
                                        <p:cTn id="15" dur="200" fill="hold">
                                          <p:stCondLst>
                                            <p:cond delay="200"/>
                                          </p:stCondLst>
                                        </p:cTn>
                                        <p:tgtEl>
                                          <p:spTgt spid="38"/>
                                        </p:tgtEl>
                                        <p:attrNameLst>
                                          <p:attrName>r</p:attrName>
                                        </p:attrNameLst>
                                      </p:cBhvr>
                                    </p:animRot>
                                    <p:animRot by="240000">
                                      <p:cBhvr>
                                        <p:cTn id="16" dur="200" fill="hold">
                                          <p:stCondLst>
                                            <p:cond delay="400"/>
                                          </p:stCondLst>
                                        </p:cTn>
                                        <p:tgtEl>
                                          <p:spTgt spid="38"/>
                                        </p:tgtEl>
                                        <p:attrNameLst>
                                          <p:attrName>r</p:attrName>
                                        </p:attrNameLst>
                                      </p:cBhvr>
                                    </p:animRot>
                                    <p:animRot by="-240000">
                                      <p:cBhvr>
                                        <p:cTn id="17" dur="200" fill="hold">
                                          <p:stCondLst>
                                            <p:cond delay="600"/>
                                          </p:stCondLst>
                                        </p:cTn>
                                        <p:tgtEl>
                                          <p:spTgt spid="38"/>
                                        </p:tgtEl>
                                        <p:attrNameLst>
                                          <p:attrName>r</p:attrName>
                                        </p:attrNameLst>
                                      </p:cBhvr>
                                    </p:animRot>
                                    <p:animRot by="120000">
                                      <p:cBhvr>
                                        <p:cTn id="18" dur="200" fill="hold">
                                          <p:stCondLst>
                                            <p:cond delay="800"/>
                                          </p:stCondLst>
                                        </p:cTn>
                                        <p:tgtEl>
                                          <p:spTgt spid="38"/>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250"/>
                                        <p:tgtEl>
                                          <p:spTgt spid="53"/>
                                        </p:tgtEl>
                                      </p:cBhvr>
                                    </p:animEffect>
                                  </p:childTnLst>
                                </p:cTn>
                              </p:par>
                              <p:par>
                                <p:cTn id="22" presetID="37" presetClass="path" presetSubtype="0" repeatCount="indefinite" accel="50000" decel="50000" fill="hold" nodeType="withEffect">
                                  <p:stCondLst>
                                    <p:cond delay="500"/>
                                  </p:stCondLst>
                                  <p:childTnLst>
                                    <p:animMotion origin="layout" path="M 3.15968E-6 4.44444E-6 C 0.025 0.0206 0.02722 0.03032 0.05353 0.06458 C 0.07931 0.11736 0.08374 0.13703 0.10172 0.19537 " pathEditMode="relative" rAng="0" ptsTypes="AAA">
                                      <p:cBhvr>
                                        <p:cTn id="23" dur="3250" fill="hold"/>
                                        <p:tgtEl>
                                          <p:spTgt spid="53"/>
                                        </p:tgtEl>
                                        <p:attrNameLst>
                                          <p:attrName>ppt_x</p:attrName>
                                          <p:attrName>ppt_y</p:attrName>
                                        </p:attrNameLst>
                                      </p:cBhvr>
                                      <p:rCtr x="5079" y="9769"/>
                                    </p:animMotion>
                                  </p:childTnLst>
                                </p:cTn>
                              </p:par>
                              <p:par>
                                <p:cTn id="24" presetID="10" presetClass="entr" presetSubtype="0" fill="hold" nodeType="withEffect">
                                  <p:stCondLst>
                                    <p:cond delay="5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250"/>
                                        <p:tgtEl>
                                          <p:spTgt spid="54"/>
                                        </p:tgtEl>
                                      </p:cBhvr>
                                    </p:animEffect>
                                  </p:childTnLst>
                                </p:cTn>
                              </p:par>
                              <p:par>
                                <p:cTn id="27" presetID="37" presetClass="path" presetSubtype="0" repeatCount="indefinite" accel="50000" decel="50000" fill="hold" nodeType="withEffect">
                                  <p:stCondLst>
                                    <p:cond delay="500"/>
                                  </p:stCondLst>
                                  <p:childTnLst>
                                    <p:animMotion origin="layout" path="M -0.00013 7.40741E-7 C -0.03881 0.01042 -0.1055 0.01759 -0.13649 0.05949 C -0.16189 0.10833 -0.19041 0.20324 -0.19393 0.28009 " pathEditMode="relative" rAng="0" ptsTypes="AAA">
                                      <p:cBhvr>
                                        <p:cTn id="28" dur="3000" fill="hold"/>
                                        <p:tgtEl>
                                          <p:spTgt spid="54"/>
                                        </p:tgtEl>
                                        <p:attrNameLst>
                                          <p:attrName>ppt_x</p:attrName>
                                          <p:attrName>ppt_y</p:attrName>
                                        </p:attrNameLst>
                                      </p:cBhvr>
                                      <p:rCtr x="-9690" y="14005"/>
                                    </p:animMotion>
                                  </p:childTnLst>
                                </p:cTn>
                              </p:par>
                              <p:par>
                                <p:cTn id="29" presetID="10" presetClass="entr" presetSubtype="0" fill="hold" nodeType="withEffect">
                                  <p:stCondLst>
                                    <p:cond delay="5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250"/>
                                        <p:tgtEl>
                                          <p:spTgt spid="55"/>
                                        </p:tgtEl>
                                      </p:cBhvr>
                                    </p:animEffect>
                                  </p:childTnLst>
                                </p:cTn>
                              </p:par>
                              <p:par>
                                <p:cTn id="32" presetID="37" presetClass="path" presetSubtype="0" repeatCount="indefinite" accel="50000" decel="50000" fill="hold" nodeType="withEffect">
                                  <p:stCondLst>
                                    <p:cond delay="500"/>
                                  </p:stCondLst>
                                  <p:childTnLst>
                                    <p:animMotion origin="layout" path="M -0.00013 -0.00115 C -0.02839 -0.0074 -0.10263 -0.03217 -0.15017 -0.0074 C -0.17908 0.00556 -0.20265 0.02662 -0.22375 0.09792 " pathEditMode="relative" rAng="0" ptsTypes="AAA">
                                      <p:cBhvr>
                                        <p:cTn id="33" dur="2500" fill="hold"/>
                                        <p:tgtEl>
                                          <p:spTgt spid="55"/>
                                        </p:tgtEl>
                                        <p:attrNameLst>
                                          <p:attrName>ppt_x</p:attrName>
                                          <p:attrName>ppt_y</p:attrName>
                                        </p:attrNameLst>
                                      </p:cBhvr>
                                      <p:rCtr x="-11188" y="4097"/>
                                    </p:animMotion>
                                  </p:childTnLst>
                                </p:cTn>
                              </p:par>
                              <p:par>
                                <p:cTn id="34" presetID="10" presetClass="entr" presetSubtype="0" fill="hold" nodeType="withEffect">
                                  <p:stCondLst>
                                    <p:cond delay="50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250"/>
                                        <p:tgtEl>
                                          <p:spTgt spid="56"/>
                                        </p:tgtEl>
                                      </p:cBhvr>
                                    </p:animEffect>
                                  </p:childTnLst>
                                </p:cTn>
                              </p:par>
                              <p:par>
                                <p:cTn id="37" presetID="37" presetClass="path" presetSubtype="0" repeatCount="indefinite" accel="50000" decel="50000" fill="hold" nodeType="withEffect">
                                  <p:stCondLst>
                                    <p:cond delay="1000"/>
                                  </p:stCondLst>
                                  <p:childTnLst>
                                    <p:animMotion origin="layout" path="M 1.90154E-6 -0.00023 C -0.02787 0.00787 -0.07372 0.01088 -0.11774 0.00185 C -0.14809 -0.00254 -0.16606 -0.01342 -0.19992 -0.02986 " pathEditMode="relative" rAng="0" ptsTypes="AAA">
                                      <p:cBhvr>
                                        <p:cTn id="38" dur="3250" fill="hold"/>
                                        <p:tgtEl>
                                          <p:spTgt spid="56"/>
                                        </p:tgtEl>
                                        <p:attrNameLst>
                                          <p:attrName>ppt_x</p:attrName>
                                          <p:attrName>ppt_y</p:attrName>
                                        </p:attrNameLst>
                                      </p:cBhvr>
                                      <p:rCtr x="-10003" y="-1111"/>
                                    </p:animMotion>
                                  </p:childTnLst>
                                </p:cTn>
                              </p:par>
                              <p:par>
                                <p:cTn id="39" presetID="10" presetClass="entr" presetSubtype="0" fill="hold" nodeType="withEffect">
                                  <p:stCondLst>
                                    <p:cond delay="100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250"/>
                                        <p:tgtEl>
                                          <p:spTgt spid="57"/>
                                        </p:tgtEl>
                                      </p:cBhvr>
                                    </p:animEffect>
                                  </p:childTnLst>
                                </p:cTn>
                              </p:par>
                              <p:par>
                                <p:cTn id="42" presetID="37" presetClass="path" presetSubtype="0" repeatCount="indefinite" accel="50000" decel="50000" fill="hold" nodeType="withEffect">
                                  <p:stCondLst>
                                    <p:cond delay="1500"/>
                                  </p:stCondLst>
                                  <p:childTnLst>
                                    <p:animMotion origin="layout" path="M -1.32847E-7 -0.00023 C -0.02787 0.00787 -0.07254 0.02361 -0.1167 0.01459 C -0.14678 0.01019 -0.19953 -0.02176 -0.22258 -0.04051 " pathEditMode="relative" rAng="0" ptsTypes="AAA">
                                      <p:cBhvr>
                                        <p:cTn id="43" dur="2750" fill="hold"/>
                                        <p:tgtEl>
                                          <p:spTgt spid="57"/>
                                        </p:tgtEl>
                                        <p:attrNameLst>
                                          <p:attrName>ppt_x</p:attrName>
                                          <p:attrName>ppt_y</p:attrName>
                                        </p:attrNameLst>
                                      </p:cBhvr>
                                      <p:rCtr x="-11136" y="-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96536" y="324761"/>
            <a:ext cx="11149013" cy="713817"/>
          </a:xfrm>
        </p:spPr>
        <p:txBody>
          <a:bodyPr/>
          <a:lstStyle/>
          <a:p>
            <a:r>
              <a:rPr lang="cs-CZ" sz="3600" b="1" dirty="0" smtClean="0"/>
              <a:t>Webové rozhraní</a:t>
            </a:r>
            <a:br>
              <a:rPr lang="cs-CZ" sz="3600" b="1" dirty="0" smtClean="0"/>
            </a:br>
            <a:endParaRPr lang="cs-CZ" sz="3600" b="1"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57" y="891083"/>
            <a:ext cx="11149012" cy="5272650"/>
          </a:xfrm>
          <a:prstGeom prst="rect">
            <a:avLst/>
          </a:prstGeom>
        </p:spPr>
      </p:pic>
    </p:spTree>
    <p:extLst>
      <p:ext uri="{BB962C8B-B14F-4D97-AF65-F5344CB8AC3E}">
        <p14:creationId xmlns:p14="http://schemas.microsoft.com/office/powerpoint/2010/main" val="145671526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ovací čára 4"/>
          <p:cNvCxnSpPr/>
          <p:nvPr/>
        </p:nvCxnSpPr>
        <p:spPr>
          <a:xfrm flipV="1">
            <a:off x="4285239" y="6011588"/>
            <a:ext cx="2161608" cy="27778"/>
          </a:xfrm>
          <a:prstGeom prst="line">
            <a:avLst/>
          </a:prstGeom>
          <a:ln w="88900" cap="rnd">
            <a:solidFill>
              <a:schemeClr val="tx1"/>
            </a:solidFill>
            <a:prstDash val="sysDot"/>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6460715" y="6417937"/>
            <a:ext cx="1151681" cy="369332"/>
          </a:xfrm>
          <a:prstGeom prst="rect">
            <a:avLst/>
          </a:prstGeom>
          <a:noFill/>
        </p:spPr>
        <p:txBody>
          <a:bodyPr wrap="square" rtlCol="0">
            <a:spAutoFit/>
          </a:bodyPr>
          <a:lstStyle/>
          <a:p>
            <a:pPr algn="ctr"/>
            <a:r>
              <a:rPr lang="cs-CZ" dirty="0" err="1" smtClean="0"/>
              <a:t>operator</a:t>
            </a:r>
            <a:endParaRPr lang="cs-CZ" dirty="0"/>
          </a:p>
        </p:txBody>
      </p:sp>
      <p:cxnSp>
        <p:nvCxnSpPr>
          <p:cNvPr id="12" name="Přímá spojovací čára 11"/>
          <p:cNvCxnSpPr/>
          <p:nvPr/>
        </p:nvCxnSpPr>
        <p:spPr>
          <a:xfrm flipV="1">
            <a:off x="7042506" y="4743450"/>
            <a:ext cx="0" cy="685887"/>
          </a:xfrm>
          <a:prstGeom prst="line">
            <a:avLst/>
          </a:prstGeom>
          <a:ln w="88900" cap="rnd">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145713" y="3793799"/>
            <a:ext cx="1804243" cy="0"/>
          </a:xfrm>
          <a:prstGeom prst="line">
            <a:avLst/>
          </a:prstGeom>
          <a:ln w="88900" cap="rnd">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323757" y="2605873"/>
            <a:ext cx="3135085" cy="1938992"/>
          </a:xfrm>
          <a:prstGeom prst="rect">
            <a:avLst/>
          </a:prstGeom>
          <a:noFill/>
        </p:spPr>
        <p:txBody>
          <a:bodyPr wrap="square" rtlCol="0">
            <a:spAutoFit/>
          </a:bodyPr>
          <a:lstStyle/>
          <a:p>
            <a:r>
              <a:rPr lang="cs-CZ" sz="2400" dirty="0" smtClean="0"/>
              <a:t>services.company.com</a:t>
            </a:r>
            <a:br>
              <a:rPr lang="cs-CZ" sz="2400" dirty="0" smtClean="0"/>
            </a:br>
            <a:endParaRPr lang="cs-CZ" sz="2400" dirty="0" smtClean="0"/>
          </a:p>
          <a:p>
            <a:r>
              <a:rPr lang="cs-CZ" sz="2400" dirty="0" err="1" smtClean="0"/>
              <a:t>enterprise</a:t>
            </a:r>
            <a:r>
              <a:rPr lang="cs-CZ" sz="2400" dirty="0" smtClean="0"/>
              <a:t> </a:t>
            </a:r>
            <a:br>
              <a:rPr lang="cs-CZ" sz="2400" dirty="0" smtClean="0"/>
            </a:br>
            <a:r>
              <a:rPr lang="cs-CZ" sz="2400" dirty="0" err="1" smtClean="0"/>
              <a:t>service</a:t>
            </a:r>
            <a:endParaRPr lang="cs-CZ" sz="2400" dirty="0"/>
          </a:p>
          <a:p>
            <a:r>
              <a:rPr lang="cs-CZ" sz="2400" dirty="0" err="1" smtClean="0"/>
              <a:t>catalogue</a:t>
            </a:r>
            <a:r>
              <a:rPr lang="cs-CZ" sz="2400" dirty="0" smtClean="0"/>
              <a:t> </a:t>
            </a:r>
            <a:endParaRPr lang="cs-CZ" sz="2400" dirty="0"/>
          </a:p>
        </p:txBody>
      </p:sp>
      <p:sp>
        <p:nvSpPr>
          <p:cNvPr id="18" name="TextovéPole 17"/>
          <p:cNvSpPr txBox="1"/>
          <p:nvPr/>
        </p:nvSpPr>
        <p:spPr>
          <a:xfrm>
            <a:off x="1455155" y="5652603"/>
            <a:ext cx="2027776" cy="830997"/>
          </a:xfrm>
          <a:prstGeom prst="rect">
            <a:avLst/>
          </a:prstGeom>
          <a:noFill/>
        </p:spPr>
        <p:txBody>
          <a:bodyPr wrap="square" rtlCol="0">
            <a:spAutoFit/>
          </a:bodyPr>
          <a:lstStyle/>
          <a:p>
            <a:r>
              <a:rPr lang="cs-CZ" sz="2400" dirty="0" err="1" smtClean="0"/>
              <a:t>phone</a:t>
            </a:r>
            <a:r>
              <a:rPr lang="cs-CZ" sz="2400" dirty="0" smtClean="0"/>
              <a:t> / </a:t>
            </a:r>
            <a:br>
              <a:rPr lang="cs-CZ" sz="2400" dirty="0" smtClean="0"/>
            </a:br>
            <a:r>
              <a:rPr lang="cs-CZ" sz="2400" dirty="0" smtClean="0"/>
              <a:t>direct </a:t>
            </a:r>
            <a:r>
              <a:rPr lang="cs-CZ" sz="2400" dirty="0" err="1" smtClean="0"/>
              <a:t>contact</a:t>
            </a:r>
            <a:endParaRPr lang="cs-CZ" sz="2400" dirty="0"/>
          </a:p>
        </p:txBody>
      </p:sp>
      <p:sp>
        <p:nvSpPr>
          <p:cNvPr id="20" name="TextovéPole 19"/>
          <p:cNvSpPr txBox="1"/>
          <p:nvPr/>
        </p:nvSpPr>
        <p:spPr>
          <a:xfrm>
            <a:off x="6067015" y="4147914"/>
            <a:ext cx="2080506" cy="523220"/>
          </a:xfrm>
          <a:prstGeom prst="rect">
            <a:avLst/>
          </a:prstGeom>
          <a:noFill/>
        </p:spPr>
        <p:txBody>
          <a:bodyPr wrap="none" rtlCol="0">
            <a:spAutoFit/>
          </a:bodyPr>
          <a:lstStyle/>
          <a:p>
            <a:r>
              <a:rPr lang="cs-CZ" sz="2800" dirty="0" err="1"/>
              <a:t>Service</a:t>
            </a:r>
            <a:r>
              <a:rPr lang="cs-CZ" sz="2800" dirty="0"/>
              <a:t> </a:t>
            </a:r>
            <a:r>
              <a:rPr lang="cs-CZ" sz="2800" dirty="0" err="1"/>
              <a:t>Desk</a:t>
            </a:r>
            <a:endParaRPr lang="cs-CZ" sz="2800" dirty="0"/>
          </a:p>
        </p:txBody>
      </p:sp>
      <p:pic>
        <p:nvPicPr>
          <p:cNvPr id="28" name="Obrázek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207" y="5605239"/>
            <a:ext cx="812698" cy="812698"/>
          </a:xfrm>
          <a:prstGeom prst="rect">
            <a:avLst/>
          </a:prstGeom>
        </p:spPr>
      </p:pic>
      <p:pic>
        <p:nvPicPr>
          <p:cNvPr id="30" name="Obrázek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989" y="3198299"/>
            <a:ext cx="1923243" cy="1429285"/>
          </a:xfrm>
          <a:prstGeom prst="rect">
            <a:avLst/>
          </a:prstGeom>
        </p:spPr>
      </p:pic>
      <p:pic>
        <p:nvPicPr>
          <p:cNvPr id="38" name="Obrázek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1386" y="5649140"/>
            <a:ext cx="812698" cy="812698"/>
          </a:xfrm>
          <a:prstGeom prst="rect">
            <a:avLst/>
          </a:prstGeom>
        </p:spPr>
      </p:pic>
      <p:pic>
        <p:nvPicPr>
          <p:cNvPr id="27" name="Obrázek 26"/>
          <p:cNvPicPr>
            <a:picLocks noChangeAspect="1"/>
          </p:cNvPicPr>
          <p:nvPr/>
        </p:nvPicPr>
        <p:blipFill rotWithShape="1">
          <a:blip r:embed="rId6">
            <a:extLst>
              <a:ext uri="{28A0092B-C50C-407E-A947-70E740481C1C}">
                <a14:useLocalDpi xmlns:a14="http://schemas.microsoft.com/office/drawing/2010/main" val="0"/>
              </a:ext>
            </a:extLst>
          </a:blip>
          <a:srcRect t="15799" b="14788"/>
          <a:stretch/>
        </p:blipFill>
        <p:spPr>
          <a:xfrm>
            <a:off x="6246641" y="3002644"/>
            <a:ext cx="1714259" cy="1189897"/>
          </a:xfrm>
          <a:prstGeom prst="rect">
            <a:avLst/>
          </a:prstGeom>
        </p:spPr>
      </p:pic>
      <p:sp>
        <p:nvSpPr>
          <p:cNvPr id="29" name="TextovéPole 28"/>
          <p:cNvSpPr txBox="1"/>
          <p:nvPr/>
        </p:nvSpPr>
        <p:spPr>
          <a:xfrm>
            <a:off x="8389971" y="1196732"/>
            <a:ext cx="2808654" cy="461665"/>
          </a:xfrm>
          <a:prstGeom prst="rect">
            <a:avLst/>
          </a:prstGeom>
          <a:noFill/>
        </p:spPr>
        <p:txBody>
          <a:bodyPr wrap="none" rtlCol="0">
            <a:spAutoFit/>
          </a:bodyPr>
          <a:lstStyle/>
          <a:p>
            <a:r>
              <a:rPr lang="cs-CZ" sz="2400" b="1" dirty="0"/>
              <a:t>cars@</a:t>
            </a:r>
            <a:r>
              <a:rPr lang="cs-CZ" sz="2400" dirty="0" smtClean="0"/>
              <a:t>company.com</a:t>
            </a:r>
            <a:endParaRPr lang="cs-CZ" sz="2400" dirty="0"/>
          </a:p>
        </p:txBody>
      </p:sp>
      <p:sp>
        <p:nvSpPr>
          <p:cNvPr id="31" name="TextovéPole 30"/>
          <p:cNvSpPr txBox="1"/>
          <p:nvPr/>
        </p:nvSpPr>
        <p:spPr>
          <a:xfrm>
            <a:off x="5225560" y="875929"/>
            <a:ext cx="2536144" cy="461665"/>
          </a:xfrm>
          <a:prstGeom prst="rect">
            <a:avLst/>
          </a:prstGeom>
          <a:noFill/>
        </p:spPr>
        <p:txBody>
          <a:bodyPr wrap="none" rtlCol="0">
            <a:spAutoFit/>
          </a:bodyPr>
          <a:lstStyle/>
          <a:p>
            <a:r>
              <a:rPr lang="cs-CZ" sz="2400" b="1" dirty="0" smtClean="0"/>
              <a:t>hr@</a:t>
            </a:r>
            <a:r>
              <a:rPr lang="cs-CZ" sz="2400" dirty="0" smtClean="0"/>
              <a:t>company.com</a:t>
            </a:r>
            <a:endParaRPr lang="cs-CZ" sz="2400" dirty="0"/>
          </a:p>
        </p:txBody>
      </p:sp>
      <p:sp>
        <p:nvSpPr>
          <p:cNvPr id="32" name="TextovéPole 31"/>
          <p:cNvSpPr txBox="1"/>
          <p:nvPr/>
        </p:nvSpPr>
        <p:spPr>
          <a:xfrm>
            <a:off x="1786551" y="1110635"/>
            <a:ext cx="2423933" cy="461665"/>
          </a:xfrm>
          <a:prstGeom prst="rect">
            <a:avLst/>
          </a:prstGeom>
          <a:noFill/>
        </p:spPr>
        <p:txBody>
          <a:bodyPr wrap="none" rtlCol="0">
            <a:spAutoFit/>
          </a:bodyPr>
          <a:lstStyle/>
          <a:p>
            <a:r>
              <a:rPr lang="cs-CZ" sz="2400" b="1" dirty="0" smtClean="0"/>
              <a:t>it@</a:t>
            </a:r>
            <a:r>
              <a:rPr lang="cs-CZ" sz="2400" dirty="0" smtClean="0"/>
              <a:t>company.com</a:t>
            </a:r>
            <a:endParaRPr lang="cs-CZ" sz="2400" dirty="0"/>
          </a:p>
        </p:txBody>
      </p:sp>
      <p:sp>
        <p:nvSpPr>
          <p:cNvPr id="37" name="TextovéPole 36"/>
          <p:cNvSpPr txBox="1"/>
          <p:nvPr/>
        </p:nvSpPr>
        <p:spPr>
          <a:xfrm>
            <a:off x="8597633" y="2642605"/>
            <a:ext cx="3307187" cy="461665"/>
          </a:xfrm>
          <a:prstGeom prst="rect">
            <a:avLst/>
          </a:prstGeom>
          <a:noFill/>
        </p:spPr>
        <p:txBody>
          <a:bodyPr wrap="none" rtlCol="0">
            <a:spAutoFit/>
          </a:bodyPr>
          <a:lstStyle/>
          <a:p>
            <a:r>
              <a:rPr lang="cs-CZ" sz="2400" b="1" dirty="0"/>
              <a:t>building@</a:t>
            </a:r>
            <a:r>
              <a:rPr lang="cs-CZ" sz="2400" dirty="0" smtClean="0"/>
              <a:t>company.com</a:t>
            </a:r>
            <a:endParaRPr lang="cs-CZ" sz="2400" dirty="0"/>
          </a:p>
        </p:txBody>
      </p:sp>
      <p:sp>
        <p:nvSpPr>
          <p:cNvPr id="39" name="TextovéPole 38"/>
          <p:cNvSpPr txBox="1"/>
          <p:nvPr/>
        </p:nvSpPr>
        <p:spPr>
          <a:xfrm>
            <a:off x="8597633" y="4114824"/>
            <a:ext cx="3560462" cy="461665"/>
          </a:xfrm>
          <a:prstGeom prst="rect">
            <a:avLst/>
          </a:prstGeom>
          <a:noFill/>
        </p:spPr>
        <p:txBody>
          <a:bodyPr wrap="none" rtlCol="0">
            <a:spAutoFit/>
          </a:bodyPr>
          <a:lstStyle/>
          <a:p>
            <a:r>
              <a:rPr lang="cs-CZ" sz="2400" b="1" dirty="0" smtClean="0"/>
              <a:t>marketing@</a:t>
            </a:r>
            <a:r>
              <a:rPr lang="cs-CZ" sz="2400" dirty="0" smtClean="0"/>
              <a:t>company.com</a:t>
            </a:r>
            <a:endParaRPr lang="cs-CZ" sz="2400" dirty="0"/>
          </a:p>
        </p:txBody>
      </p:sp>
      <p:sp>
        <p:nvSpPr>
          <p:cNvPr id="40" name="TextovéPole 39"/>
          <p:cNvSpPr txBox="1"/>
          <p:nvPr/>
        </p:nvSpPr>
        <p:spPr>
          <a:xfrm>
            <a:off x="7963886" y="5372471"/>
            <a:ext cx="2755754" cy="461665"/>
          </a:xfrm>
          <a:prstGeom prst="rect">
            <a:avLst/>
          </a:prstGeom>
          <a:noFill/>
        </p:spPr>
        <p:txBody>
          <a:bodyPr wrap="none" rtlCol="0">
            <a:spAutoFit/>
          </a:bodyPr>
          <a:lstStyle/>
          <a:p>
            <a:r>
              <a:rPr lang="cs-CZ" sz="2400" b="1" dirty="0" smtClean="0"/>
              <a:t>info@</a:t>
            </a:r>
            <a:r>
              <a:rPr lang="cs-CZ" sz="2400" dirty="0" smtClean="0"/>
              <a:t>company.com</a:t>
            </a:r>
            <a:endParaRPr lang="cs-CZ" sz="2400" dirty="0"/>
          </a:p>
        </p:txBody>
      </p:sp>
      <p:pic>
        <p:nvPicPr>
          <p:cNvPr id="49" name="Obrázek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3224" y="381618"/>
            <a:ext cx="787287" cy="787287"/>
          </a:xfrm>
          <a:prstGeom prst="rect">
            <a:avLst/>
          </a:prstGeom>
        </p:spPr>
      </p:pic>
      <p:pic>
        <p:nvPicPr>
          <p:cNvPr id="50" name="Obrázek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1428" y="83436"/>
            <a:ext cx="772288" cy="772288"/>
          </a:xfrm>
          <a:prstGeom prst="rect">
            <a:avLst/>
          </a:prstGeom>
        </p:spPr>
      </p:pic>
      <p:pic>
        <p:nvPicPr>
          <p:cNvPr id="51" name="Obrázek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35" y="1584887"/>
            <a:ext cx="541282" cy="541282"/>
          </a:xfrm>
          <a:prstGeom prst="rect">
            <a:avLst/>
          </a:prstGeom>
        </p:spPr>
      </p:pic>
      <p:pic>
        <p:nvPicPr>
          <p:cNvPr id="53" name="Obrázek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4591" y="1224809"/>
            <a:ext cx="541282" cy="541282"/>
          </a:xfrm>
          <a:prstGeom prst="rect">
            <a:avLst/>
          </a:prstGeom>
        </p:spPr>
      </p:pic>
      <p:pic>
        <p:nvPicPr>
          <p:cNvPr id="54" name="Obrázek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7752" y="565479"/>
            <a:ext cx="541282" cy="541282"/>
          </a:xfrm>
          <a:prstGeom prst="rect">
            <a:avLst/>
          </a:prstGeom>
        </p:spPr>
      </p:pic>
      <p:pic>
        <p:nvPicPr>
          <p:cNvPr id="55" name="Obrázek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8325" y="2101323"/>
            <a:ext cx="541282" cy="541282"/>
          </a:xfrm>
          <a:prstGeom prst="rect">
            <a:avLst/>
          </a:prstGeom>
        </p:spPr>
      </p:pic>
      <p:pic>
        <p:nvPicPr>
          <p:cNvPr id="56" name="Obrázek 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4472" y="3589802"/>
            <a:ext cx="541282" cy="541282"/>
          </a:xfrm>
          <a:prstGeom prst="rect">
            <a:avLst/>
          </a:prstGeom>
        </p:spPr>
      </p:pic>
      <p:pic>
        <p:nvPicPr>
          <p:cNvPr id="57" name="Obrázek 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0289" y="4888054"/>
            <a:ext cx="541282" cy="541282"/>
          </a:xfrm>
          <a:prstGeom prst="rect">
            <a:avLst/>
          </a:prstGeom>
        </p:spPr>
      </p:pic>
      <p:pic>
        <p:nvPicPr>
          <p:cNvPr id="41" name="Obrázek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7222" y="1857179"/>
            <a:ext cx="787287" cy="787287"/>
          </a:xfrm>
          <a:prstGeom prst="rect">
            <a:avLst/>
          </a:prstGeom>
        </p:spPr>
      </p:pic>
      <p:pic>
        <p:nvPicPr>
          <p:cNvPr id="42" name="Obrázek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7221" y="3236761"/>
            <a:ext cx="787287" cy="787287"/>
          </a:xfrm>
          <a:prstGeom prst="rect">
            <a:avLst/>
          </a:prstGeom>
        </p:spPr>
      </p:pic>
      <p:pic>
        <p:nvPicPr>
          <p:cNvPr id="44" name="Obrázek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3577" y="4978828"/>
            <a:ext cx="787287" cy="787287"/>
          </a:xfrm>
          <a:prstGeom prst="rect">
            <a:avLst/>
          </a:prstGeom>
        </p:spPr>
      </p:pic>
      <p:pic>
        <p:nvPicPr>
          <p:cNvPr id="43" name="Obrázek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4463" y="313036"/>
            <a:ext cx="772288" cy="772288"/>
          </a:xfrm>
          <a:prstGeom prst="rect">
            <a:avLst/>
          </a:prstGeom>
        </p:spPr>
      </p:pic>
      <p:pic>
        <p:nvPicPr>
          <p:cNvPr id="33" name="Obrázek 32" descr="OA-mail"/>
          <p:cNvPicPr/>
          <p:nvPr/>
        </p:nvPicPr>
        <p:blipFill>
          <a:blip r:embed="rId10">
            <a:extLst>
              <a:ext uri="{28A0092B-C50C-407E-A947-70E740481C1C}">
                <a14:useLocalDpi xmlns:a14="http://schemas.microsoft.com/office/drawing/2010/main" val="0"/>
              </a:ext>
            </a:extLst>
          </a:blip>
          <a:srcRect/>
          <a:stretch>
            <a:fillRect/>
          </a:stretch>
        </p:blipFill>
        <p:spPr bwMode="auto">
          <a:xfrm>
            <a:off x="-1" y="-80682"/>
            <a:ext cx="12188825" cy="7288306"/>
          </a:xfrm>
          <a:prstGeom prst="rect">
            <a:avLst/>
          </a:prstGeom>
          <a:noFill/>
          <a:ln>
            <a:noFill/>
          </a:ln>
        </p:spPr>
      </p:pic>
    </p:spTree>
    <p:extLst>
      <p:ext uri="{BB962C8B-B14F-4D97-AF65-F5344CB8AC3E}">
        <p14:creationId xmlns:p14="http://schemas.microsoft.com/office/powerpoint/2010/main" val="27998783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50"/>
                                        <p:tgtEl>
                                          <p:spTgt spid="51"/>
                                        </p:tgtEl>
                                      </p:cBhvr>
                                    </p:animEffect>
                                  </p:childTnLst>
                                </p:cTn>
                              </p:par>
                              <p:par>
                                <p:cTn id="8" presetID="37" presetClass="path" presetSubtype="0" repeatCount="indefinite" accel="50000" decel="50000" fill="hold" nodeType="withEffect">
                                  <p:stCondLst>
                                    <p:cond delay="500"/>
                                  </p:stCondLst>
                                  <p:childTnLst>
                                    <p:animMotion origin="layout" path="M 3.81349E-6 -3.7037E-7 C 0.04753 0.00949 0.09768 0.02083 0.14769 0.05509 C 0.19783 0.09745 0.24511 0.15347 0.27403 0.18866 " pathEditMode="relative" rAng="0" ptsTypes="AAA">
                                      <p:cBhvr>
                                        <p:cTn id="9" dur="3000" fill="hold"/>
                                        <p:tgtEl>
                                          <p:spTgt spid="51"/>
                                        </p:tgtEl>
                                        <p:attrNameLst>
                                          <p:attrName>ppt_x</p:attrName>
                                          <p:attrName>ppt_y</p:attrName>
                                        </p:attrNameLst>
                                      </p:cBhvr>
                                      <p:rCtr x="13701" y="9421"/>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50"/>
                                        <p:tgtEl>
                                          <p:spTgt spid="38"/>
                                        </p:tgtEl>
                                      </p:cBhvr>
                                    </p:animEffec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38"/>
                                        </p:tgtEl>
                                        <p:attrNameLst>
                                          <p:attrName>r</p:attrName>
                                        </p:attrNameLst>
                                      </p:cBhvr>
                                    </p:animRot>
                                    <p:animRot by="-240000">
                                      <p:cBhvr>
                                        <p:cTn id="15" dur="200" fill="hold">
                                          <p:stCondLst>
                                            <p:cond delay="200"/>
                                          </p:stCondLst>
                                        </p:cTn>
                                        <p:tgtEl>
                                          <p:spTgt spid="38"/>
                                        </p:tgtEl>
                                        <p:attrNameLst>
                                          <p:attrName>r</p:attrName>
                                        </p:attrNameLst>
                                      </p:cBhvr>
                                    </p:animRot>
                                    <p:animRot by="240000">
                                      <p:cBhvr>
                                        <p:cTn id="16" dur="200" fill="hold">
                                          <p:stCondLst>
                                            <p:cond delay="400"/>
                                          </p:stCondLst>
                                        </p:cTn>
                                        <p:tgtEl>
                                          <p:spTgt spid="38"/>
                                        </p:tgtEl>
                                        <p:attrNameLst>
                                          <p:attrName>r</p:attrName>
                                        </p:attrNameLst>
                                      </p:cBhvr>
                                    </p:animRot>
                                    <p:animRot by="-240000">
                                      <p:cBhvr>
                                        <p:cTn id="17" dur="200" fill="hold">
                                          <p:stCondLst>
                                            <p:cond delay="600"/>
                                          </p:stCondLst>
                                        </p:cTn>
                                        <p:tgtEl>
                                          <p:spTgt spid="38"/>
                                        </p:tgtEl>
                                        <p:attrNameLst>
                                          <p:attrName>r</p:attrName>
                                        </p:attrNameLst>
                                      </p:cBhvr>
                                    </p:animRot>
                                    <p:animRot by="120000">
                                      <p:cBhvr>
                                        <p:cTn id="18" dur="200" fill="hold">
                                          <p:stCondLst>
                                            <p:cond delay="800"/>
                                          </p:stCondLst>
                                        </p:cTn>
                                        <p:tgtEl>
                                          <p:spTgt spid="38"/>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250"/>
                                        <p:tgtEl>
                                          <p:spTgt spid="53"/>
                                        </p:tgtEl>
                                      </p:cBhvr>
                                    </p:animEffect>
                                  </p:childTnLst>
                                </p:cTn>
                              </p:par>
                              <p:par>
                                <p:cTn id="22" presetID="37" presetClass="path" presetSubtype="0" repeatCount="indefinite" accel="50000" decel="50000" fill="hold" nodeType="withEffect">
                                  <p:stCondLst>
                                    <p:cond delay="500"/>
                                  </p:stCondLst>
                                  <p:childTnLst>
                                    <p:animMotion origin="layout" path="M 3.15968E-6 4.44444E-6 C 0.025 0.0206 0.02722 0.03032 0.05353 0.06458 C 0.07931 0.11736 0.08374 0.13703 0.10172 0.19537 " pathEditMode="relative" rAng="0" ptsTypes="AAA">
                                      <p:cBhvr>
                                        <p:cTn id="23" dur="3250" fill="hold"/>
                                        <p:tgtEl>
                                          <p:spTgt spid="53"/>
                                        </p:tgtEl>
                                        <p:attrNameLst>
                                          <p:attrName>ppt_x</p:attrName>
                                          <p:attrName>ppt_y</p:attrName>
                                        </p:attrNameLst>
                                      </p:cBhvr>
                                      <p:rCtr x="5079" y="9769"/>
                                    </p:animMotion>
                                  </p:childTnLst>
                                </p:cTn>
                              </p:par>
                              <p:par>
                                <p:cTn id="24" presetID="10" presetClass="entr" presetSubtype="0" fill="hold" nodeType="withEffect">
                                  <p:stCondLst>
                                    <p:cond delay="5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250"/>
                                        <p:tgtEl>
                                          <p:spTgt spid="54"/>
                                        </p:tgtEl>
                                      </p:cBhvr>
                                    </p:animEffect>
                                  </p:childTnLst>
                                </p:cTn>
                              </p:par>
                              <p:par>
                                <p:cTn id="27" presetID="37" presetClass="path" presetSubtype="0" repeatCount="indefinite" accel="50000" decel="50000" fill="hold" nodeType="withEffect">
                                  <p:stCondLst>
                                    <p:cond delay="500"/>
                                  </p:stCondLst>
                                  <p:childTnLst>
                                    <p:animMotion origin="layout" path="M -0.00013 7.40741E-7 C -0.03881 0.01042 -0.1055 0.01759 -0.13649 0.05949 C -0.16189 0.10833 -0.19041 0.20324 -0.19393 0.28009 " pathEditMode="relative" rAng="0" ptsTypes="AAA">
                                      <p:cBhvr>
                                        <p:cTn id="28" dur="3000" fill="hold"/>
                                        <p:tgtEl>
                                          <p:spTgt spid="54"/>
                                        </p:tgtEl>
                                        <p:attrNameLst>
                                          <p:attrName>ppt_x</p:attrName>
                                          <p:attrName>ppt_y</p:attrName>
                                        </p:attrNameLst>
                                      </p:cBhvr>
                                      <p:rCtr x="-9690" y="14005"/>
                                    </p:animMotion>
                                  </p:childTnLst>
                                </p:cTn>
                              </p:par>
                              <p:par>
                                <p:cTn id="29" presetID="10" presetClass="entr" presetSubtype="0" fill="hold" nodeType="withEffect">
                                  <p:stCondLst>
                                    <p:cond delay="50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250"/>
                                        <p:tgtEl>
                                          <p:spTgt spid="55"/>
                                        </p:tgtEl>
                                      </p:cBhvr>
                                    </p:animEffect>
                                  </p:childTnLst>
                                </p:cTn>
                              </p:par>
                              <p:par>
                                <p:cTn id="32" presetID="37" presetClass="path" presetSubtype="0" repeatCount="indefinite" accel="50000" decel="50000" fill="hold" nodeType="withEffect">
                                  <p:stCondLst>
                                    <p:cond delay="500"/>
                                  </p:stCondLst>
                                  <p:childTnLst>
                                    <p:animMotion origin="layout" path="M -0.00013 -0.00115 C -0.02839 -0.0074 -0.10263 -0.03217 -0.15017 -0.0074 C -0.17908 0.00556 -0.20265 0.02662 -0.22375 0.09792 " pathEditMode="relative" rAng="0" ptsTypes="AAA">
                                      <p:cBhvr>
                                        <p:cTn id="33" dur="2500" fill="hold"/>
                                        <p:tgtEl>
                                          <p:spTgt spid="55"/>
                                        </p:tgtEl>
                                        <p:attrNameLst>
                                          <p:attrName>ppt_x</p:attrName>
                                          <p:attrName>ppt_y</p:attrName>
                                        </p:attrNameLst>
                                      </p:cBhvr>
                                      <p:rCtr x="-11188" y="4097"/>
                                    </p:animMotion>
                                  </p:childTnLst>
                                </p:cTn>
                              </p:par>
                              <p:par>
                                <p:cTn id="34" presetID="10" presetClass="entr" presetSubtype="0" fill="hold" nodeType="withEffect">
                                  <p:stCondLst>
                                    <p:cond delay="50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250"/>
                                        <p:tgtEl>
                                          <p:spTgt spid="56"/>
                                        </p:tgtEl>
                                      </p:cBhvr>
                                    </p:animEffect>
                                  </p:childTnLst>
                                </p:cTn>
                              </p:par>
                              <p:par>
                                <p:cTn id="37" presetID="37" presetClass="path" presetSubtype="0" repeatCount="indefinite" accel="50000" decel="50000" fill="hold" nodeType="withEffect">
                                  <p:stCondLst>
                                    <p:cond delay="1000"/>
                                  </p:stCondLst>
                                  <p:childTnLst>
                                    <p:animMotion origin="layout" path="M 1.90154E-6 -0.00023 C -0.02787 0.00787 -0.07372 0.01088 -0.11774 0.00185 C -0.14809 -0.00254 -0.16606 -0.01342 -0.19992 -0.02986 " pathEditMode="relative" rAng="0" ptsTypes="AAA">
                                      <p:cBhvr>
                                        <p:cTn id="38" dur="3250" fill="hold"/>
                                        <p:tgtEl>
                                          <p:spTgt spid="56"/>
                                        </p:tgtEl>
                                        <p:attrNameLst>
                                          <p:attrName>ppt_x</p:attrName>
                                          <p:attrName>ppt_y</p:attrName>
                                        </p:attrNameLst>
                                      </p:cBhvr>
                                      <p:rCtr x="-10003" y="-1111"/>
                                    </p:animMotion>
                                  </p:childTnLst>
                                </p:cTn>
                              </p:par>
                              <p:par>
                                <p:cTn id="39" presetID="10" presetClass="entr" presetSubtype="0" fill="hold" nodeType="withEffect">
                                  <p:stCondLst>
                                    <p:cond delay="100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250"/>
                                        <p:tgtEl>
                                          <p:spTgt spid="57"/>
                                        </p:tgtEl>
                                      </p:cBhvr>
                                    </p:animEffect>
                                  </p:childTnLst>
                                </p:cTn>
                              </p:par>
                              <p:par>
                                <p:cTn id="42" presetID="37" presetClass="path" presetSubtype="0" repeatCount="indefinite" accel="50000" decel="50000" fill="hold" nodeType="withEffect">
                                  <p:stCondLst>
                                    <p:cond delay="1500"/>
                                  </p:stCondLst>
                                  <p:childTnLst>
                                    <p:animMotion origin="layout" path="M -1.32847E-7 -0.00023 C -0.02787 0.00787 -0.07254 0.02361 -0.1167 0.01459 C -0.14678 0.01019 -0.19953 -0.02176 -0.22258 -0.04051 " pathEditMode="relative" rAng="0" ptsTypes="AAA">
                                      <p:cBhvr>
                                        <p:cTn id="43" dur="2750" fill="hold"/>
                                        <p:tgtEl>
                                          <p:spTgt spid="57"/>
                                        </p:tgtEl>
                                        <p:attrNameLst>
                                          <p:attrName>ppt_x</p:attrName>
                                          <p:attrName>ppt_y</p:attrName>
                                        </p:attrNameLst>
                                      </p:cBhvr>
                                      <p:rCtr x="-11136" y="-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VAO metro orange">
  <a:themeElements>
    <a:clrScheme name="ALVAO orange">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ALVAO font theme">
      <a:majorFont>
        <a:latin typeface="Segoe UI Light"/>
        <a:ea typeface=""/>
        <a:cs typeface=""/>
      </a:majorFont>
      <a:minorFont>
        <a:latin typeface="Segoe UI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headEnd type="arrow" w="med" len="med"/>
          <a:tailEnd type="none" w="med" len="med"/>
        </a:ln>
      </a:spPr>
      <a:bodyPr rtlCol="0" anchor="ctr"/>
      <a:lstStyle>
        <a:defPPr algn="ctr">
          <a:defRPr>
            <a:ln>
              <a:solidFill>
                <a:srgbClr val="FF0000"/>
              </a:solidFill>
            </a:ln>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b" anchorCtr="0">
        <a:spAutoFit/>
      </a:bodyPr>
      <a:lstStyle>
        <a:defPPr algn="l" defTabSz="914400">
          <a:lnSpc>
            <a:spcPct val="90000"/>
          </a:lnSpc>
          <a:buNone/>
          <a:defRPr sz="3000" b="0" i="0" spc="-70" dirty="0">
            <a:solidFill>
              <a:srgbClr val="FFFFFF"/>
            </a:solidFill>
            <a:latin typeface="Segoe UI Light"/>
            <a:ea typeface="+mn-ea"/>
            <a:cs typeface="+mn-cs"/>
          </a:defRPr>
        </a:defPPr>
      </a:lstStyle>
    </a:txDef>
  </a:objectDefaults>
  <a:extraClrSchemeLst/>
  <a:extLst>
    <a:ext uri="{05A4C25C-085E-4340-85A3-A5531E510DB2}">
      <thm15:themeFamily xmlns:thm15="http://schemas.microsoft.com/office/thememl/2012/main" name="Prezentace1" id="{6F3727A4-5FAB-4410-83EA-04ABC637B50D}" vid="{66E207C7-C153-4609-80FD-9ED01F37D222}"/>
    </a:ext>
  </a:extLst>
</a:theme>
</file>

<file path=ppt/theme/theme2.xml><?xml version="1.0" encoding="utf-8"?>
<a:theme xmlns:a="http://schemas.openxmlformats.org/drawingml/2006/main" name="ALVAO metro green">
  <a:themeElements>
    <a:clrScheme name="ALVAO green">
      <a:dk1>
        <a:srgbClr val="000000"/>
      </a:dk1>
      <a:lt1>
        <a:srgbClr val="FFFFFF"/>
      </a:lt1>
      <a:dk2>
        <a:srgbClr val="007233"/>
      </a:dk2>
      <a:lt2>
        <a:srgbClr val="797A7D"/>
      </a:lt2>
      <a:accent1>
        <a:srgbClr val="EB3C00"/>
      </a:accent1>
      <a:accent2>
        <a:srgbClr val="FF8C00"/>
      </a:accent2>
      <a:accent3>
        <a:srgbClr val="FFB900"/>
      </a:accent3>
      <a:accent4>
        <a:srgbClr val="007233"/>
      </a:accent4>
      <a:accent5>
        <a:srgbClr val="00188F"/>
      </a:accent5>
      <a:accent6>
        <a:srgbClr val="68217A"/>
      </a:accent6>
      <a:hlink>
        <a:srgbClr val="11FF7B"/>
      </a:hlink>
      <a:folHlink>
        <a:srgbClr val="AFFED3"/>
      </a:folHlink>
    </a:clrScheme>
    <a:fontScheme name="ALVAO font theme">
      <a:majorFont>
        <a:latin typeface="Segoe UI Light"/>
        <a:ea typeface=""/>
        <a:cs typeface=""/>
      </a:majorFont>
      <a:minorFont>
        <a:latin typeface="Segoe UI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headEnd type="arrow" w="med" len="med"/>
          <a:tailEnd type="none" w="med" len="med"/>
        </a:ln>
      </a:spPr>
      <a:bodyPr rtlCol="0" anchor="ctr"/>
      <a:lstStyle>
        <a:defPPr algn="ctr">
          <a:defRPr>
            <a:ln>
              <a:solidFill>
                <a:srgbClr val="FF0000"/>
              </a:solidFill>
            </a:ln>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b" anchorCtr="0">
        <a:spAutoFit/>
      </a:bodyPr>
      <a:lstStyle>
        <a:defPPr algn="l" defTabSz="914400">
          <a:lnSpc>
            <a:spcPct val="90000"/>
          </a:lnSpc>
          <a:buNone/>
          <a:defRPr sz="3000" b="0" i="0" spc="-70" dirty="0">
            <a:solidFill>
              <a:srgbClr val="FFFFFF"/>
            </a:solidFill>
            <a:latin typeface="Segoe UI Light"/>
            <a:ea typeface="+mn-ea"/>
            <a:cs typeface="+mn-cs"/>
          </a:defRPr>
        </a:defPPr>
      </a:lstStyle>
    </a:txDef>
  </a:objectDefaults>
  <a:extraClrSchemeLst/>
  <a:extLst>
    <a:ext uri="{05A4C25C-085E-4340-85A3-A5531E510DB2}">
      <thm15:themeFamily xmlns:thm15="http://schemas.microsoft.com/office/thememl/2012/main" name="Prezentace1" id="{6F3727A4-5FAB-4410-83EA-04ABC637B50D}" vid="{BE5A73DC-7C42-4BD6-A75A-8E73F369817D}"/>
    </a:ext>
  </a:extLst>
</a:theme>
</file>

<file path=ppt/theme/theme3.xml><?xml version="1.0" encoding="utf-8"?>
<a:theme xmlns:a="http://schemas.openxmlformats.org/drawingml/2006/main" name="ALVAO metro blue">
  <a:themeElements>
    <a:clrScheme name="ALVAO blue">
      <a:dk1>
        <a:srgbClr val="000000"/>
      </a:dk1>
      <a:lt1>
        <a:srgbClr val="FFFFFF"/>
      </a:lt1>
      <a:dk2>
        <a:srgbClr val="0072C6"/>
      </a:dk2>
      <a:lt2>
        <a:srgbClr val="797A7D"/>
      </a:lt2>
      <a:accent1>
        <a:srgbClr val="EB3C00"/>
      </a:accent1>
      <a:accent2>
        <a:srgbClr val="FF8C00"/>
      </a:accent2>
      <a:accent3>
        <a:srgbClr val="FFB900"/>
      </a:accent3>
      <a:accent4>
        <a:srgbClr val="007233"/>
      </a:accent4>
      <a:accent5>
        <a:srgbClr val="00188F"/>
      </a:accent5>
      <a:accent6>
        <a:srgbClr val="68217A"/>
      </a:accent6>
      <a:hlink>
        <a:srgbClr val="000C47"/>
      </a:hlink>
      <a:folHlink>
        <a:srgbClr val="002060"/>
      </a:folHlink>
    </a:clrScheme>
    <a:fontScheme name="ALVAO font theme">
      <a:majorFont>
        <a:latin typeface="Segoe UI Light"/>
        <a:ea typeface=""/>
        <a:cs typeface=""/>
      </a:majorFont>
      <a:minorFont>
        <a:latin typeface="Segoe UI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headEnd type="arrow" w="med" len="med"/>
          <a:tailEnd type="none" w="med" len="med"/>
        </a:ln>
      </a:spPr>
      <a:bodyPr rtlCol="0" anchor="ctr"/>
      <a:lstStyle>
        <a:defPPr algn="ctr">
          <a:defRPr>
            <a:ln>
              <a:solidFill>
                <a:srgbClr val="FF0000"/>
              </a:solidFill>
            </a:ln>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b" anchorCtr="0">
        <a:spAutoFit/>
      </a:bodyPr>
      <a:lstStyle>
        <a:defPPr algn="l" defTabSz="914400">
          <a:lnSpc>
            <a:spcPct val="90000"/>
          </a:lnSpc>
          <a:buNone/>
          <a:defRPr sz="3000" b="0" i="0" spc="-70" dirty="0">
            <a:solidFill>
              <a:srgbClr val="FFFFFF"/>
            </a:solidFill>
            <a:latin typeface="Segoe UI Light"/>
            <a:ea typeface="+mn-ea"/>
            <a:cs typeface="+mn-cs"/>
          </a:defRPr>
        </a:defPPr>
      </a:lstStyle>
    </a:txDef>
  </a:objectDefaults>
  <a:extraClrSchemeLst/>
  <a:extLst>
    <a:ext uri="{05A4C25C-085E-4340-85A3-A5531E510DB2}">
      <thm15:themeFamily xmlns:thm15="http://schemas.microsoft.com/office/thememl/2012/main" name="Prezentace1" id="{6F3727A4-5FAB-4410-83EA-04ABC637B50D}" vid="{BE4E2902-A240-45E4-B3FA-9B4301D97A77}"/>
    </a:ext>
  </a:extLst>
</a:theme>
</file>

<file path=ppt/theme/theme4.xml><?xml version="1.0" encoding="utf-8"?>
<a:theme xmlns:a="http://schemas.openxmlformats.org/drawingml/2006/main" name="ALVAO metro gold">
  <a:themeElements>
    <a:clrScheme name="ALVAO gold">
      <a:dk1>
        <a:srgbClr val="000000"/>
      </a:dk1>
      <a:lt1>
        <a:srgbClr val="FFFFFF"/>
      </a:lt1>
      <a:dk2>
        <a:srgbClr val="FF8C00"/>
      </a:dk2>
      <a:lt2>
        <a:srgbClr val="797A7D"/>
      </a:lt2>
      <a:accent1>
        <a:srgbClr val="EB3C00"/>
      </a:accent1>
      <a:accent2>
        <a:srgbClr val="FF8C00"/>
      </a:accent2>
      <a:accent3>
        <a:srgbClr val="FFB900"/>
      </a:accent3>
      <a:accent4>
        <a:srgbClr val="007233"/>
      </a:accent4>
      <a:accent5>
        <a:srgbClr val="00188F"/>
      </a:accent5>
      <a:accent6>
        <a:srgbClr val="68217A"/>
      </a:accent6>
      <a:hlink>
        <a:srgbClr val="B02C00"/>
      </a:hlink>
      <a:folHlink>
        <a:srgbClr val="7F4600"/>
      </a:folHlink>
    </a:clrScheme>
    <a:fontScheme name="ALVAO font theme">
      <a:majorFont>
        <a:latin typeface="Segoe UI Light"/>
        <a:ea typeface=""/>
        <a:cs typeface=""/>
      </a:majorFont>
      <a:minorFont>
        <a:latin typeface="Segoe UI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headEnd type="arrow" w="med" len="med"/>
          <a:tailEnd type="none" w="med" len="med"/>
        </a:ln>
      </a:spPr>
      <a:bodyPr rtlCol="0" anchor="ctr"/>
      <a:lstStyle>
        <a:defPPr algn="ctr">
          <a:defRPr>
            <a:ln>
              <a:solidFill>
                <a:srgbClr val="FF0000"/>
              </a:solidFill>
            </a:ln>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b" anchorCtr="0">
        <a:spAutoFit/>
      </a:bodyPr>
      <a:lstStyle>
        <a:defPPr algn="l" defTabSz="914400">
          <a:lnSpc>
            <a:spcPct val="90000"/>
          </a:lnSpc>
          <a:buNone/>
          <a:defRPr sz="3000" b="0" i="0" spc="-70" dirty="0">
            <a:solidFill>
              <a:srgbClr val="FFFFFF"/>
            </a:solidFill>
            <a:latin typeface="Segoe UI Light"/>
            <a:ea typeface="+mn-ea"/>
            <a:cs typeface="+mn-cs"/>
          </a:defRPr>
        </a:defPPr>
      </a:lstStyle>
    </a:txDef>
  </a:objectDefaults>
  <a:extraClrSchemeLst/>
  <a:extLst>
    <a:ext uri="{05A4C25C-085E-4340-85A3-A5531E510DB2}">
      <thm15:themeFamily xmlns:thm15="http://schemas.microsoft.com/office/thememl/2012/main" name="Prezentace1" id="{6F3727A4-5FAB-4410-83EA-04ABC637B50D}" vid="{5744875B-1CC2-4120-BE9F-419CE7923D6B}"/>
    </a:ext>
  </a:extLst>
</a:theme>
</file>

<file path=ppt/theme/theme5.xml><?xml version="1.0" encoding="utf-8"?>
<a:theme xmlns:a="http://schemas.openxmlformats.org/drawingml/2006/main" name="1_ALVAO metro blue">
  <a:themeElements>
    <a:clrScheme name="ALVAO blue">
      <a:dk1>
        <a:srgbClr val="000000"/>
      </a:dk1>
      <a:lt1>
        <a:srgbClr val="FFFFFF"/>
      </a:lt1>
      <a:dk2>
        <a:srgbClr val="0072C6"/>
      </a:dk2>
      <a:lt2>
        <a:srgbClr val="797A7D"/>
      </a:lt2>
      <a:accent1>
        <a:srgbClr val="EB3C00"/>
      </a:accent1>
      <a:accent2>
        <a:srgbClr val="FF8C00"/>
      </a:accent2>
      <a:accent3>
        <a:srgbClr val="FFB900"/>
      </a:accent3>
      <a:accent4>
        <a:srgbClr val="007233"/>
      </a:accent4>
      <a:accent5>
        <a:srgbClr val="00188F"/>
      </a:accent5>
      <a:accent6>
        <a:srgbClr val="68217A"/>
      </a:accent6>
      <a:hlink>
        <a:srgbClr val="000C47"/>
      </a:hlink>
      <a:folHlink>
        <a:srgbClr val="002060"/>
      </a:folHlink>
    </a:clrScheme>
    <a:fontScheme name="ALVAO font theme">
      <a:majorFont>
        <a:latin typeface="Segoe UI Light"/>
        <a:ea typeface=""/>
        <a:cs typeface=""/>
      </a:majorFont>
      <a:minorFont>
        <a:latin typeface="Segoe UI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headEnd type="arrow" w="med" len="med"/>
          <a:tailEnd type="none" w="med" len="med"/>
        </a:ln>
      </a:spPr>
      <a:bodyPr rtlCol="0" anchor="ctr"/>
      <a:lstStyle>
        <a:defPPr algn="ctr">
          <a:defRPr>
            <a:ln>
              <a:solidFill>
                <a:srgbClr val="FF0000"/>
              </a:solidFill>
            </a:ln>
          </a:defRPr>
        </a:defPPr>
      </a:lstStyle>
      <a:style>
        <a:lnRef idx="1">
          <a:schemeClr val="accent1"/>
        </a:lnRef>
        <a:fillRef idx="0">
          <a:schemeClr val="accent1"/>
        </a:fillRef>
        <a:effectRef idx="0">
          <a:schemeClr val="accent1"/>
        </a:effectRef>
        <a:fontRef idx="minor">
          <a:schemeClr val="tx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b" anchorCtr="0">
        <a:spAutoFit/>
      </a:bodyPr>
      <a:lstStyle>
        <a:defPPr algn="l" defTabSz="914400">
          <a:lnSpc>
            <a:spcPct val="90000"/>
          </a:lnSpc>
          <a:buNone/>
          <a:defRPr sz="3000" b="0" i="0" spc="-70" dirty="0">
            <a:solidFill>
              <a:srgbClr val="FFFFFF"/>
            </a:solidFill>
            <a:latin typeface="Segoe UI Light"/>
            <a:ea typeface="+mn-ea"/>
            <a:cs typeface="+mn-cs"/>
          </a:defRPr>
        </a:defPPr>
      </a:lstStyle>
    </a:txDef>
  </a:objectDefaults>
  <a:extraClrSchemeLst/>
  <a:extLst>
    <a:ext uri="{05A4C25C-085E-4340-85A3-A5531E510DB2}">
      <thm15:themeFamily xmlns:thm15="http://schemas.microsoft.com/office/thememl/2012/main" name="Prezentace1" id="{6F3727A4-5FAB-4410-83EA-04ABC637B50D}" vid="{BE4E2902-A240-45E4-B3FA-9B4301D97A77}"/>
    </a:ext>
  </a:extLst>
</a:theme>
</file>

<file path=ppt/theme/theme6.xml><?xml version="1.0" encoding="utf-8"?>
<a:theme xmlns:a="http://schemas.openxmlformats.org/drawingml/2006/main" name="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BLUE_2.potx" id="{821A7E2A-AB47-4FCA-9016-8AE238481E5D}" vid="{6E173DA7-44EC-4D3B-B367-4A1D4234FBA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Prezentace1</Template>
  <TotalTime>0</TotalTime>
  <Words>1971</Words>
  <Application>Microsoft Office PowerPoint</Application>
  <PresentationFormat>Vlastní</PresentationFormat>
  <Paragraphs>232</Paragraphs>
  <Slides>32</Slides>
  <Notes>18</Notes>
  <HiddenSlides>0</HiddenSlides>
  <MMClips>0</MMClips>
  <ScaleCrop>false</ScaleCrop>
  <HeadingPairs>
    <vt:vector size="6" baseType="variant">
      <vt:variant>
        <vt:lpstr>Použitá písma</vt:lpstr>
      </vt:variant>
      <vt:variant>
        <vt:i4>9</vt:i4>
      </vt:variant>
      <vt:variant>
        <vt:lpstr>Motiv</vt:lpstr>
      </vt:variant>
      <vt:variant>
        <vt:i4>6</vt:i4>
      </vt:variant>
      <vt:variant>
        <vt:lpstr>Nadpisy snímků</vt:lpstr>
      </vt:variant>
      <vt:variant>
        <vt:i4>32</vt:i4>
      </vt:variant>
    </vt:vector>
  </HeadingPairs>
  <TitlesOfParts>
    <vt:vector size="47" baseType="lpstr">
      <vt:lpstr>Arial</vt:lpstr>
      <vt:lpstr>Calibri</vt:lpstr>
      <vt:lpstr>Consolas</vt:lpstr>
      <vt:lpstr>Mistral</vt:lpstr>
      <vt:lpstr>Segoe UI</vt:lpstr>
      <vt:lpstr>Segoe UI Light</vt:lpstr>
      <vt:lpstr>Segoe UI Semibold</vt:lpstr>
      <vt:lpstr>Segoe UI Semilight</vt:lpstr>
      <vt:lpstr>Wingdings</vt:lpstr>
      <vt:lpstr>ALVAO metro orange</vt:lpstr>
      <vt:lpstr>ALVAO metro green</vt:lpstr>
      <vt:lpstr>ALVAO metro blue</vt:lpstr>
      <vt:lpstr>ALVAO metro gold</vt:lpstr>
      <vt:lpstr>1_ALVAO metro blue</vt:lpstr>
      <vt:lpstr>WHITE TEMPLATE</vt:lpstr>
      <vt:lpstr>ALVAO</vt:lpstr>
      <vt:lpstr>Systém na správu požadavků a technickou evidenci majetku</vt:lpstr>
      <vt:lpstr>ALVAO v organizaci </vt:lpstr>
      <vt:lpstr>Service Desk</vt:lpstr>
      <vt:lpstr>Prezentace aplikace PowerPoint</vt:lpstr>
      <vt:lpstr>Způsob objednávání služeb a hlášení závad</vt:lpstr>
      <vt:lpstr>Prezentace aplikace PowerPoint</vt:lpstr>
      <vt:lpstr>Webové rozhraní </vt:lpstr>
      <vt:lpstr>Prezentace aplikace PowerPoint</vt:lpstr>
      <vt:lpstr>Dotazy ???  Ing. Lubomír Karas lubomir.karas@alvao.cz</vt:lpstr>
      <vt:lpstr>Dotazy ???  Ing. Lubomír Karas lubomir.karas@alvao.cz</vt:lpstr>
      <vt:lpstr>Dotazy ???  Ing. Lubomír Karas lubomir.karas@alvao.cz</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ALVAO Service Desk  Přívětivá tvář pro uživatele, mocný nástroj pro týmy  interních služeb (IT, HR, Facility)  </vt:lpstr>
      <vt:lpstr>Asset Management</vt:lpstr>
      <vt:lpstr>Prezentace aplikace PowerPoint</vt:lpstr>
      <vt:lpstr>Evidence majetku v AM</vt:lpstr>
      <vt:lpstr>Prezentace aplikace PowerPoint</vt:lpstr>
      <vt:lpstr>Kritická infrastruktura v AM &amp; CMDB</vt:lpstr>
      <vt:lpstr>Zaměstnanci vidí svěřený IT majetek</vt:lpstr>
      <vt:lpstr>Prezentace aplikace PowerPoint</vt:lpstr>
      <vt:lpstr>ALVAO Asset Management  Dokonalý přehled v majetku napříč životním cyklem  </vt:lpstr>
      <vt:lpstr>Ukázky práce se systémem</vt:lpstr>
      <vt:lpstr>Co mám udělat, abych mohl začít používat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2013-10-22T14:11:05Z</dcterms:created>
  <dcterms:modified xsi:type="dcterms:W3CDTF">2019-10-11T07:21:50Z</dcterms:modified>
</cp:coreProperties>
</file>