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1F1BC1-61A6-CE60-0D94-5E90C5F45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D802934-9AB6-D459-4CB5-29E3F3C43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303E4F-DF79-F236-AC8E-37A95FF2D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FA5423-725B-7C70-BFE6-47DA88FC4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1275CD-599F-C6D1-9309-1613CFD6C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71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D5A579-1157-B7A6-9FC5-6F65816C9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BBB93E6-9BB3-42CC-E85C-835CEF7EB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0A184C-9EE8-C732-2D16-A480AA5AE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9D6B07-B580-1B93-7AFA-CAA26B634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958E29-297A-10BB-4F95-8723AA08E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42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35FF03B-9E02-EC6B-85E6-F890E82A6A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BC90B2B-F7FA-226B-4BF9-E89C4BF52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614044-7047-E465-1273-3855126E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68BD86-EBD7-0AE7-22EA-304A9BE7C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C3B947-DB1D-98A3-8B43-273A1F3CD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5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D4DE8C-FF3F-E7B5-A2DC-30CF9D3D3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426D2C-E79D-5C09-5671-159526020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16E12A-5F50-7B96-E837-79EEFECD0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C71A26-9607-1BFA-1FAA-0FE7F71C3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90E412-A05B-7636-56FA-5F19858D1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874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9159D2-F025-D574-445A-D120BA792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53407D8-64DC-2C8E-E817-CE064EAA2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37AFE6-DAAA-C0F7-B7FA-0DB0A6A71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515E8F-1E58-1C83-22E1-6EE0F4D87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91512B-B4C5-304B-AFEA-DCC78326C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99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272732-BEA3-3712-558B-B5941B858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EF1477-6D74-51EE-008D-A7329B7D7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9A58D7-246F-A821-E2A1-EFAB983A3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B01AE42-DF79-B59C-52E1-8DC970AA5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75D3D35-6E22-3A73-0B57-FE590E7A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681E7C3-1B75-B344-2E3A-4004A43A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681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D46792-853E-A8BB-A962-103C521D4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AA62F62-3531-B78C-5851-F78D7A04E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F7CD353-4D53-D4BC-A9CE-251DA9664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04B5184-50E3-3A9F-CE72-81E1B4127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4033E7D-DED1-5E20-2F65-A57CBD30A2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FDD80EF-B615-7CC3-34C7-70B62355E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FFABCD7-2762-B1BD-5AFB-8BF60BE04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FB07D63-8A0A-DF78-2E20-CD8450553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41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E495F9-7227-C3BF-8BFE-1FE76E900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098A909-3619-2C4D-DC8A-DF9999F8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5A296D8-7D7A-DFC1-89AB-849EEF9AF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B914E80-08FC-3BD4-FBD5-7E64107E8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727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62FACE3-DC7D-8C35-0894-34C85E984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E1B321F-F784-2FFA-3588-619A96696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253756B-5DA0-CF9F-1879-4172202A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60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B2E2B9-3A65-6BBD-9264-BDB8CDA42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37CB70-ED7B-031B-E888-5EABD07B6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4E3BBFF-1FEC-2946-4D4E-4AB7C6C0F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DBB856-8CF1-6E3E-BE65-AE43504A6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891054D-F6B1-29FA-3BD9-79443215A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BE5AB78-98E8-3849-50E4-FC72F15CB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270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F001DF-25A2-7B16-267E-20BF019E3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A3C735A-2330-CA57-F6FA-0F3FD45906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7AA01FD-E1CA-B422-CB7F-11C20607A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8A9A70-9C25-EC64-CD52-0B2727442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4BC4B87-5E72-90D7-2CD8-2191517FC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81E338B-1A93-C640-0F08-24D705914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723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6D1AEE2-B58A-65B6-DB57-E27BFE897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A97928-A9A3-5480-C26D-F9C00E9CA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8DE42C-2FB8-6000-FAA6-8824319ABD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2B66E-DD33-42EB-B407-0170AD663B1D}" type="datetimeFigureOut">
              <a:rPr lang="cs-CZ" smtClean="0"/>
              <a:t>09.12.2025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0AC911-AB30-19BE-53E4-A71FCB140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7BF7E6-17E1-D943-8C54-2767F1F9F1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E52A5-E39E-40CD-836F-016351E37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54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rukopis, Písmo, kaligrafie">
            <a:extLst>
              <a:ext uri="{FF2B5EF4-FFF2-40B4-BE49-F238E27FC236}">
                <a16:creationId xmlns:a16="http://schemas.microsoft.com/office/drawing/2014/main" id="{FCEE17FA-F0F1-3C8D-7441-DBD9B864F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946907" y="-805530"/>
            <a:ext cx="7767782" cy="1039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0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rukopis, kaligrafie, Písmo">
            <a:extLst>
              <a:ext uri="{FF2B5EF4-FFF2-40B4-BE49-F238E27FC236}">
                <a16:creationId xmlns:a16="http://schemas.microsoft.com/office/drawing/2014/main" id="{5CD065B9-E57D-69EC-7217-0ECA3CC478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67000" y="-985982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536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rukopis, kaligrafie, Písmo">
            <a:extLst>
              <a:ext uri="{FF2B5EF4-FFF2-40B4-BE49-F238E27FC236}">
                <a16:creationId xmlns:a16="http://schemas.microsoft.com/office/drawing/2014/main" id="{526796D7-52BB-410E-B826-5F789C02CB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66332" y="-754846"/>
            <a:ext cx="6859336" cy="9179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7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rukopis, kaligrafie, Písmo">
            <a:extLst>
              <a:ext uri="{FF2B5EF4-FFF2-40B4-BE49-F238E27FC236}">
                <a16:creationId xmlns:a16="http://schemas.microsoft.com/office/drawing/2014/main" id="{13818DE5-C39B-8519-02D4-4D280A4E4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594093" y="-508061"/>
            <a:ext cx="6863886" cy="915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30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rukopis&#10;&#10;Obsah generovaný pomocí AI může být nesprávný.">
            <a:extLst>
              <a:ext uri="{FF2B5EF4-FFF2-40B4-BE49-F238E27FC236}">
                <a16:creationId xmlns:a16="http://schemas.microsoft.com/office/drawing/2014/main" id="{D000CB55-C471-86EB-33C9-08878530A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67000" y="-934264"/>
            <a:ext cx="6858001" cy="913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47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rukopis, kaligrafie&#10;&#10;Obsah generovaný pomocí AI může být nesprávný.">
            <a:extLst>
              <a:ext uri="{FF2B5EF4-FFF2-40B4-BE49-F238E27FC236}">
                <a16:creationId xmlns:a16="http://schemas.microsoft.com/office/drawing/2014/main" id="{90427FB8-5F7B-4557-2676-F93813E25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426853" y="-865536"/>
            <a:ext cx="6857999" cy="918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129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rukopis, Písmo&#10;&#10;Obsah generovaný pomocí AI může být nesprávný.">
            <a:extLst>
              <a:ext uri="{FF2B5EF4-FFF2-40B4-BE49-F238E27FC236}">
                <a16:creationId xmlns:a16="http://schemas.microsoft.com/office/drawing/2014/main" id="{A6A0C08C-9981-7416-F117-3020E572F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67000" y="-828589"/>
            <a:ext cx="6857999" cy="918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9821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Širokoúhlá obrazovka</PresentationFormat>
  <Paragraphs>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 Pejchal</dc:creator>
  <cp:lastModifiedBy>Jan Pejchal</cp:lastModifiedBy>
  <cp:revision>1</cp:revision>
  <dcterms:created xsi:type="dcterms:W3CDTF">2025-12-09T12:52:47Z</dcterms:created>
  <dcterms:modified xsi:type="dcterms:W3CDTF">2025-12-09T12:52:57Z</dcterms:modified>
</cp:coreProperties>
</file>