
<file path=[Content_Types].xml><?xml version="1.0" encoding="utf-8"?>
<Types xmlns="http://schemas.openxmlformats.org/package/2006/content-types">
  <Default Extension="F2F6AFD0" ContentType="image/pn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</p:sldMasterIdLst>
  <p:notesMasterIdLst>
    <p:notesMasterId r:id="rId15"/>
  </p:notesMasterIdLst>
  <p:sldIdLst>
    <p:sldId id="364" r:id="rId6"/>
    <p:sldId id="388" r:id="rId7"/>
    <p:sldId id="389" r:id="rId8"/>
    <p:sldId id="417" r:id="rId9"/>
    <p:sldId id="418" r:id="rId10"/>
    <p:sldId id="392" r:id="rId11"/>
    <p:sldId id="434" r:id="rId12"/>
    <p:sldId id="433" r:id="rId13"/>
    <p:sldId id="43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91F389-5BD6-1642-3BC2-CC4052B753BA}" name="Hastíková Jana" initials="JH" userId="S::jana.hastikova@dia.gov.cz::7ce3e1dc-1839-49e9-87ec-65ce1a654e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835B"/>
    <a:srgbClr val="15185C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7"/>
    <p:restoredTop sz="95976" autoAdjust="0"/>
  </p:normalViewPr>
  <p:slideViewPr>
    <p:cSldViewPr snapToGrid="0">
      <p:cViewPr varScale="1">
        <p:scale>
          <a:sx n="91" d="100"/>
          <a:sy n="91" d="100"/>
        </p:scale>
        <p:origin x="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B55DB-4FA9-409F-80C9-8DFF06FCDE70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A01CF-8D00-4F5A-A1A9-F4437055A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69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7883D-8494-9A39-BC95-11D35E440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EB06DD-3085-E549-16B0-956CF5971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FC3198-57AC-36AA-BEF2-16FEFFF15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8BAB6-E820-F300-87D1-F1C8ABAF4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A01CF-8D00-4F5A-A1A9-F4437055AFD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92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1C9CE-09C5-0379-6751-5E3F80008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69A3FE-4AF7-61F2-9F03-121BB5451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FC8917-B7B9-1EE9-8B01-DFBA09949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ECD6C-1B07-BD50-3EEA-51B446B06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A01CF-8D00-4F5A-A1A9-F4437055AFD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99074-78BA-7E1F-40C1-9C3DBE741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7CE43D-2BEE-9094-474A-FC428278C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18BB1-41EA-4177-64D3-5FD808A65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D70F5-5ECF-F047-23C2-A71971CF9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A01CF-8D00-4F5A-A1A9-F4437055AFD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40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8EF3C-B787-7469-A48F-91F9F01D1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78FAEA-6BEE-8A8B-15B6-B33552C8B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2544F1-13F2-20EB-AD6F-E7B732B0C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7494D-43E5-C85C-9A90-5E477D36B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A01CF-8D00-4F5A-A1A9-F4437055AFD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58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E9C98-9064-70F6-406D-799925AC1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F6FD4B-8ACC-023B-BC50-FAFF18080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BCBB5-E2A3-FA46-3A6C-F4F8270CB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DFD3C-BC4D-E1F7-146F-7F7E4194C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A01CF-8D00-4F5A-A1A9-F4437055AFD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38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439B4-22B2-4FBB-9C3A-BE9E186C2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9448800" cy="193801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FBD5A7-3B66-490F-B94F-6FA1D271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24572"/>
            <a:ext cx="9448800" cy="11223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74A9E9-DE9A-4377-BE39-E02948CE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F8BDCC-DF83-48F6-AB51-F0F8AE8B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latin typeface="+mj-lt"/>
              </a:defRPr>
            </a:lvl1pPr>
          </a:lstStyle>
          <a:p>
            <a:fld id="{890E54D3-D00C-4F51-80A7-9147D6EFBB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datum 3">
            <a:extLst>
              <a:ext uri="{FF2B5EF4-FFF2-40B4-BE49-F238E27FC236}">
                <a16:creationId xmlns:a16="http://schemas.microsoft.com/office/drawing/2014/main" id="{2FB6C10B-B6E3-48F3-AD39-A4715782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356350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0978870-A47A-4592-8D40-8375B8547AFE}" type="datetime1">
              <a:rPr lang="cs-CZ" smtClean="0"/>
              <a:pPr/>
              <a:t>10.12.2025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04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74EB4-930B-4659-A1AC-678EEF38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8CC50B-DE1C-4582-8B20-0F0D8D397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000" y="1825625"/>
            <a:ext cx="54558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EB0519C-F3D0-492D-80D6-D79E38AE5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558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FBF04D-3867-400B-90D1-354F15E9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1345-085D-4D5A-862D-5F0109DCBBA1}" type="datetime1">
              <a:rPr lang="cs-CZ" smtClean="0"/>
              <a:t>10.12.2025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3A92A6-8B74-4241-9980-B62362EC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1359C2-5719-4D14-AD8B-9D215A80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Skupina 17">
            <a:extLst>
              <a:ext uri="{FF2B5EF4-FFF2-40B4-BE49-F238E27FC236}">
                <a16:creationId xmlns:a16="http://schemas.microsoft.com/office/drawing/2014/main" id="{24755CE9-1706-A977-AC8F-F1639ABCE390}"/>
              </a:ext>
            </a:extLst>
          </p:cNvPr>
          <p:cNvGrpSpPr/>
          <p:nvPr userDrawn="1"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9" name="Obdélník 18">
              <a:extLst>
                <a:ext uri="{FF2B5EF4-FFF2-40B4-BE49-F238E27FC236}">
                  <a16:creationId xmlns:a16="http://schemas.microsoft.com/office/drawing/2014/main" id="{601BAD70-34BF-E83F-2B51-74E92897831F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bdélník 19">
              <a:extLst>
                <a:ext uri="{FF2B5EF4-FFF2-40B4-BE49-F238E27FC236}">
                  <a16:creationId xmlns:a16="http://schemas.microsoft.com/office/drawing/2014/main" id="{9ABD82BA-8D76-BAD2-5F82-299111697C83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bdélník 20">
              <a:extLst>
                <a:ext uri="{FF2B5EF4-FFF2-40B4-BE49-F238E27FC236}">
                  <a16:creationId xmlns:a16="http://schemas.microsoft.com/office/drawing/2014/main" id="{86C8AD47-2D53-4B51-7C2E-1C6BD1E6E819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bdélník 21">
              <a:extLst>
                <a:ext uri="{FF2B5EF4-FFF2-40B4-BE49-F238E27FC236}">
                  <a16:creationId xmlns:a16="http://schemas.microsoft.com/office/drawing/2014/main" id="{3F93A696-516F-7B39-71A1-DEB16E29BB4B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48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E4146-6DBD-4C54-BE1F-0A1FF44E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088000" cy="1325563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BA98E4E-54D0-48C6-B2F1-BA3D84683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1" y="1681163"/>
            <a:ext cx="54576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BD51582-6A6A-48BB-9785-26CE847A1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1" y="2505075"/>
            <a:ext cx="545760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5E2CC9B-C57D-462A-BC80-2F5443980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2051" y="1681163"/>
            <a:ext cx="5472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11A0C71-A163-4C36-B50A-54C3C2F5A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2051" y="2505075"/>
            <a:ext cx="547200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9901768-CBC0-4208-A1DF-807718EB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23C9-A959-476C-9B2F-55FAFAE5B340}" type="datetime1">
              <a:rPr lang="cs-CZ" smtClean="0"/>
              <a:t>10.12.2025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40EA09-D7EA-4B90-8CD9-AC3D03D1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815206-5A58-4ED5-8A23-A32EA1B4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Skupina 17">
            <a:extLst>
              <a:ext uri="{FF2B5EF4-FFF2-40B4-BE49-F238E27FC236}">
                <a16:creationId xmlns:a16="http://schemas.microsoft.com/office/drawing/2014/main" id="{6773DB3E-D043-106B-87F2-43FD325DDD6F}"/>
              </a:ext>
            </a:extLst>
          </p:cNvPr>
          <p:cNvGrpSpPr/>
          <p:nvPr userDrawn="1"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11" name="Obdélník 18">
              <a:extLst>
                <a:ext uri="{FF2B5EF4-FFF2-40B4-BE49-F238E27FC236}">
                  <a16:creationId xmlns:a16="http://schemas.microsoft.com/office/drawing/2014/main" id="{AA6388BA-D5FC-DD7B-10C1-2EDFF59E7331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bdélník 19">
              <a:extLst>
                <a:ext uri="{FF2B5EF4-FFF2-40B4-BE49-F238E27FC236}">
                  <a16:creationId xmlns:a16="http://schemas.microsoft.com/office/drawing/2014/main" id="{7EC774A5-1038-49B8-8DEB-8EA036492818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bdélník 20">
              <a:extLst>
                <a:ext uri="{FF2B5EF4-FFF2-40B4-BE49-F238E27FC236}">
                  <a16:creationId xmlns:a16="http://schemas.microsoft.com/office/drawing/2014/main" id="{95AC74B3-5A95-2FFF-D2E4-B5165146FF19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bdélník 21">
              <a:extLst>
                <a:ext uri="{FF2B5EF4-FFF2-40B4-BE49-F238E27FC236}">
                  <a16:creationId xmlns:a16="http://schemas.microsoft.com/office/drawing/2014/main" id="{5495786B-0DE1-824D-409D-4FFDE498F61F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79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AB5F8-8729-4BE1-97E4-422B0D55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721AC3-B66B-4698-9397-1456AD1D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A23D-3F25-4706-BC2C-7A1D11EC7DDC}" type="datetime1">
              <a:rPr lang="cs-CZ" smtClean="0"/>
              <a:t>10.12.2025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0A9ECA-FE5E-4990-B66A-D0CB4CB6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7A63EB-1D91-43F4-8CD9-8238E2B1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grpSp>
        <p:nvGrpSpPr>
          <p:cNvPr id="6" name="Skupina 17">
            <a:extLst>
              <a:ext uri="{FF2B5EF4-FFF2-40B4-BE49-F238E27FC236}">
                <a16:creationId xmlns:a16="http://schemas.microsoft.com/office/drawing/2014/main" id="{142E94B5-29D1-6F90-52A3-4DD75DAF95E7}"/>
              </a:ext>
            </a:extLst>
          </p:cNvPr>
          <p:cNvGrpSpPr/>
          <p:nvPr userDrawn="1"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7" name="Obdélník 18">
              <a:extLst>
                <a:ext uri="{FF2B5EF4-FFF2-40B4-BE49-F238E27FC236}">
                  <a16:creationId xmlns:a16="http://schemas.microsoft.com/office/drawing/2014/main" id="{ECA768AA-0760-B3A5-61E6-E5135FFB9A3F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bdélník 19">
              <a:extLst>
                <a:ext uri="{FF2B5EF4-FFF2-40B4-BE49-F238E27FC236}">
                  <a16:creationId xmlns:a16="http://schemas.microsoft.com/office/drawing/2014/main" id="{9F7C6AE0-528A-5E10-555F-90121346BEDE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bdélník 20">
              <a:extLst>
                <a:ext uri="{FF2B5EF4-FFF2-40B4-BE49-F238E27FC236}">
                  <a16:creationId xmlns:a16="http://schemas.microsoft.com/office/drawing/2014/main" id="{4192C1D0-0840-41FA-6531-04B6188B1144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bdélník 21">
              <a:extLst>
                <a:ext uri="{FF2B5EF4-FFF2-40B4-BE49-F238E27FC236}">
                  <a16:creationId xmlns:a16="http://schemas.microsoft.com/office/drawing/2014/main" id="{0C2756C9-44B4-D353-AD25-A0B5D45BFA27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719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C2B7B-2FE7-4290-8165-7622993E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3AF-57FB-4E6B-BA15-9BCF1D7AF9C4}" type="datetime1">
              <a:rPr lang="cs-CZ" smtClean="0"/>
              <a:t>10.12.2025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C0C29F-0734-4571-A0E1-7589F11D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0E9A72-8D85-40E8-B869-536A7037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87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E8F6B-B81C-4AA0-A32D-7D2E6D14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>
            <a:normAutofit/>
          </a:bodyPr>
          <a:lstStyle>
            <a:lvl1pPr>
              <a:defRPr sz="1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BB02C8-CFEA-403C-A3E4-DE22C2495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B17C5C3-972B-46A8-A627-406CF6F17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B287A4-1ACB-4427-AD43-87769345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2107-9719-4524-ADD3-C789B3553DB0}" type="datetime1">
              <a:rPr lang="cs-CZ" smtClean="0"/>
              <a:t>10.12.2025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BF52B2-95DF-42E6-9E96-FA991F3B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8E9E43-E71A-40D9-A7F9-FF1E441F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1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A91B6-403A-4667-B70F-D559CA68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>
            <a:normAutofit/>
          </a:bodyPr>
          <a:lstStyle>
            <a:lvl1pPr>
              <a:defRPr sz="1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77F637E-D650-46FA-8655-0B1C2BB30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7386C3E-63AE-4F5B-A1DD-2FF854EE0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B2AEF7-C0C9-4EF8-A3C1-F049304B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BB2-11EC-4CBD-ACF4-35E2F588A2BC}" type="datetime1">
              <a:rPr lang="cs-CZ" smtClean="0"/>
              <a:t>10.12.2025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D46726-5A80-4D00-8EB0-10239B38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3BFCE6-2657-4B99-A681-6B574AA4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80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3E440-DC97-4684-8E45-B4EE260A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656774-9F6E-48FC-8C50-58ECB11FF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6A9910-453A-44DA-93ED-896AC907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38D5-682A-4B1C-914C-EE866AF55D8B}" type="datetime1">
              <a:rPr lang="cs-CZ" smtClean="0"/>
              <a:t>10.12.2025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B4C088-9DC0-486C-A213-04BA6198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CF25BF-7957-4436-A525-1FAC04B9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Skupina 17">
            <a:extLst>
              <a:ext uri="{FF2B5EF4-FFF2-40B4-BE49-F238E27FC236}">
                <a16:creationId xmlns:a16="http://schemas.microsoft.com/office/drawing/2014/main" id="{5438F8F3-22CD-0230-923F-E0566FFA6E8E}"/>
              </a:ext>
            </a:extLst>
          </p:cNvPr>
          <p:cNvGrpSpPr/>
          <p:nvPr userDrawn="1"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8" name="Obdélník 18">
              <a:extLst>
                <a:ext uri="{FF2B5EF4-FFF2-40B4-BE49-F238E27FC236}">
                  <a16:creationId xmlns:a16="http://schemas.microsoft.com/office/drawing/2014/main" id="{1FBCE3BF-A99D-7A1C-E754-1F0510A3B0F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bdélník 19">
              <a:extLst>
                <a:ext uri="{FF2B5EF4-FFF2-40B4-BE49-F238E27FC236}">
                  <a16:creationId xmlns:a16="http://schemas.microsoft.com/office/drawing/2014/main" id="{7943E299-061E-B906-0B91-6E5250040B87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bdélník 20">
              <a:extLst>
                <a:ext uri="{FF2B5EF4-FFF2-40B4-BE49-F238E27FC236}">
                  <a16:creationId xmlns:a16="http://schemas.microsoft.com/office/drawing/2014/main" id="{A845B3C2-564C-530D-5B84-9B65AE1C3519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bdélník 21">
              <a:extLst>
                <a:ext uri="{FF2B5EF4-FFF2-40B4-BE49-F238E27FC236}">
                  <a16:creationId xmlns:a16="http://schemas.microsoft.com/office/drawing/2014/main" id="{767DC8D6-F48C-B263-5F94-B3D3F3B52A48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27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E89F07-09E6-4D81-8F30-F5EAFB25F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295EB6-5F8B-4F3E-BC2B-7E3CF269E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F68894-2C5E-468A-84E6-281F714C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E363-E49B-4249-9BAA-8AF86AA15D10}" type="datetime1">
              <a:rPr lang="cs-CZ" smtClean="0"/>
              <a:t>10.12.2025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7AAE9C-1F34-40B5-AF0B-34AE6AF3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45CB6-BA2E-4CCD-AE1F-C74A819A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33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ED52B3-DBF4-41F2-97AC-513CE429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6BB02-2F5A-4266-A35F-93288FD2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90E54D3-D00C-4F51-80A7-9147D6EFBB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93487763-4A76-48D8-9B28-7EFF0C3F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8D44B168-CC26-4307-89D5-41F6099CD98E}" type="datetime1">
              <a:rPr lang="cs-CZ" smtClean="0"/>
              <a:t>10.12.2025</a:t>
            </a:fld>
            <a:endParaRPr lang="cs-CZ"/>
          </a:p>
        </p:txBody>
      </p:sp>
      <p:sp>
        <p:nvSpPr>
          <p:cNvPr id="12" name="Zástupný symbol pro text 2">
            <a:extLst>
              <a:ext uri="{FF2B5EF4-FFF2-40B4-BE49-F238E27FC236}">
                <a16:creationId xmlns:a16="http://schemas.microsoft.com/office/drawing/2014/main" id="{42DF245B-E245-47C0-9B7C-D45CA0AD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3199344"/>
            <a:ext cx="5045467" cy="2795056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C0FD97BB-EC48-4F26-B732-54543AEF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2455898"/>
            <a:ext cx="9049884" cy="483637"/>
          </a:xfrm>
        </p:spPr>
        <p:txBody>
          <a:bodyPr wrap="square" anchor="b" anchorCtr="0">
            <a:normAutofit/>
          </a:bodyPr>
          <a:lstStyle>
            <a:lvl1pPr>
              <a:defRPr sz="1400" cap="none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A8FB8074-13C2-471C-88AE-1F53E2B52A2F}"/>
              </a:ext>
            </a:extLst>
          </p:cNvPr>
          <p:cNvSpPr/>
          <p:nvPr/>
        </p:nvSpPr>
        <p:spPr>
          <a:xfrm>
            <a:off x="486000" y="2160000"/>
            <a:ext cx="108000" cy="108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0450FEDD-EAD3-4D09-BEA9-A9A3A314B208}"/>
              </a:ext>
            </a:extLst>
          </p:cNvPr>
          <p:cNvCxnSpPr/>
          <p:nvPr/>
        </p:nvCxnSpPr>
        <p:spPr>
          <a:xfrm>
            <a:off x="540000" y="0"/>
            <a:ext cx="0" cy="2160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text 2">
            <a:extLst>
              <a:ext uri="{FF2B5EF4-FFF2-40B4-BE49-F238E27FC236}">
                <a16:creationId xmlns:a16="http://schemas.microsoft.com/office/drawing/2014/main" id="{5EAD6AF4-41A8-4E8C-A2F8-B813FF7EE0C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03049" y="3199344"/>
            <a:ext cx="3686835" cy="2795056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25963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D588418B-4F04-0F0F-28F6-9B4726D861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11" name="Logo Aricoma Title Slide blue rgb.svg">
            <a:extLst>
              <a:ext uri="{FF2B5EF4-FFF2-40B4-BE49-F238E27FC236}">
                <a16:creationId xmlns:a16="http://schemas.microsoft.com/office/drawing/2014/main" id="{11B689AA-732C-2BB4-4CD8-6DBDE0F01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9412" y="2169000"/>
            <a:ext cx="8892000" cy="1255569"/>
          </a:xfrm>
          <a:prstGeom prst="rect">
            <a:avLst/>
          </a:prstGeom>
        </p:spPr>
      </p:pic>
      <p:sp>
        <p:nvSpPr>
          <p:cNvPr id="6" name="Speaker Placeholder">
            <a:extLst>
              <a:ext uri="{FF2B5EF4-FFF2-40B4-BE49-F238E27FC236}">
                <a16:creationId xmlns:a16="http://schemas.microsoft.com/office/drawing/2014/main" id="{8BC20C5D-E225-3FC1-AB21-9125D6837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9411" y="5805619"/>
            <a:ext cx="8893175" cy="2880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Jméno mluvčího / pozice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49411" y="5283215"/>
            <a:ext cx="8893176" cy="3960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Podnadpis / mluvčí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649411" y="3609181"/>
            <a:ext cx="8893175" cy="1547813"/>
          </a:xfrm>
        </p:spPr>
        <p:txBody>
          <a:bodyPr anchor="b" anchorCtr="0">
            <a:normAutofit/>
          </a:bodyPr>
          <a:lstStyle>
            <a:lvl1pPr algn="l">
              <a:defRPr sz="4800" spc="-90" baseline="0">
                <a:solidFill>
                  <a:schemeClr val="bg2"/>
                </a:solidFill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B8D831F2-5C66-3B71-6379-C83F78748C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9413" y="6093619"/>
            <a:ext cx="8893175" cy="269876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33828708-8DA2-415E-859A-D8EF19409EF0}" type="datetime1">
              <a:rPr lang="cs-CZ" smtClean="0"/>
              <a:pPr/>
              <a:t>10.12.2025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158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9">
          <p15:clr>
            <a:srgbClr val="FBAE40"/>
          </p15:clr>
        </p15:guide>
        <p15:guide id="2" pos="6641">
          <p15:clr>
            <a:srgbClr val="FBAE40"/>
          </p15:clr>
        </p15:guide>
        <p15:guide id="3" orient="horz" pos="3328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578">
          <p15:clr>
            <a:srgbClr val="FBAE40"/>
          </p15:clr>
        </p15:guide>
        <p15:guide id="6" orient="horz" pos="3657">
          <p15:clr>
            <a:srgbClr val="FBAE40"/>
          </p15:clr>
        </p15:guide>
        <p15:guide id="7" orient="horz" pos="3249">
          <p15:clr>
            <a:srgbClr val="FBAE40"/>
          </p15:clr>
        </p15:guide>
        <p15:guide id="8" orient="horz" pos="3839">
          <p15:clr>
            <a:srgbClr val="FBAE40"/>
          </p15:clr>
        </p15:guide>
        <p15:guide id="9" orient="horz" pos="4009">
          <p15:clr>
            <a:srgbClr val="FBAE40"/>
          </p15:clr>
        </p15:guide>
        <p15:guide id="10" orient="horz" pos="1366">
          <p15:clr>
            <a:srgbClr val="FBAE40"/>
          </p15:clr>
        </p15:guide>
        <p15:guide id="11" orient="horz" pos="22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EDC30-065E-42E0-A991-686AF5AC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F9BA54-6D16-415F-B124-0BCAD6D57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61BF4F-121E-4F5A-9F08-804ADAD2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15E5-0306-47D2-A7B0-369748F5A635}" type="datetime1">
              <a:rPr lang="cs-CZ" smtClean="0"/>
              <a:t>10.12.2025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A8283A-21D6-4704-B6C1-331B02CB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A4C139-EAD9-473A-BEC3-92D3F8E0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FCCA85DE-0017-D12E-B52E-44E37C9B3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10" y="6417517"/>
            <a:ext cx="1553850" cy="242789"/>
          </a:xfrm>
          <a:prstGeom prst="rect">
            <a:avLst/>
          </a:prstGeom>
        </p:spPr>
      </p:pic>
      <p:grpSp>
        <p:nvGrpSpPr>
          <p:cNvPr id="8" name="Skupina 17">
            <a:extLst>
              <a:ext uri="{FF2B5EF4-FFF2-40B4-BE49-F238E27FC236}">
                <a16:creationId xmlns:a16="http://schemas.microsoft.com/office/drawing/2014/main" id="{9D84E127-4F62-078B-4C14-44DDEE1FE140}"/>
              </a:ext>
            </a:extLst>
          </p:cNvPr>
          <p:cNvGrpSpPr/>
          <p:nvPr userDrawn="1"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9" name="Obdélník 18">
              <a:extLst>
                <a:ext uri="{FF2B5EF4-FFF2-40B4-BE49-F238E27FC236}">
                  <a16:creationId xmlns:a16="http://schemas.microsoft.com/office/drawing/2014/main" id="{9BEC3A18-ACF7-E851-645E-FB005C6966F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bdélník 19">
              <a:extLst>
                <a:ext uri="{FF2B5EF4-FFF2-40B4-BE49-F238E27FC236}">
                  <a16:creationId xmlns:a16="http://schemas.microsoft.com/office/drawing/2014/main" id="{9B609C15-3078-B9C6-63BD-85DA746A5A43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bdélník 20">
              <a:extLst>
                <a:ext uri="{FF2B5EF4-FFF2-40B4-BE49-F238E27FC236}">
                  <a16:creationId xmlns:a16="http://schemas.microsoft.com/office/drawing/2014/main" id="{BCD09709-92F5-D47C-9828-1964CDDB2B7C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bdélník 21">
              <a:extLst>
                <a:ext uri="{FF2B5EF4-FFF2-40B4-BE49-F238E27FC236}">
                  <a16:creationId xmlns:a16="http://schemas.microsoft.com/office/drawing/2014/main" id="{B0A13982-ACD4-DE3C-4262-65D8B09FD352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272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D588418B-4F04-0F0F-28F6-9B4726D861F3}"/>
              </a:ext>
            </a:extLst>
          </p:cNvPr>
          <p:cNvSpPr/>
          <p:nvPr userDrawn="1"/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11" name="Logo Aricoma Title Slide gold rgb.svg">
            <a:extLst>
              <a:ext uri="{FF2B5EF4-FFF2-40B4-BE49-F238E27FC236}">
                <a16:creationId xmlns:a16="http://schemas.microsoft.com/office/drawing/2014/main" id="{11B689AA-732C-2BB4-4CD8-6DBDE0F01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49413" y="2169000"/>
            <a:ext cx="8892000" cy="1255568"/>
          </a:xfrm>
          <a:prstGeom prst="rect">
            <a:avLst/>
          </a:prstGeom>
        </p:spPr>
      </p:pic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649412" y="6093000"/>
            <a:ext cx="8893176" cy="270000"/>
          </a:xfrm>
        </p:spPr>
        <p:txBody>
          <a:bodyPr anchor="ctr" anchorCtr="0"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fld id="{92C42832-B3DA-4973-83EF-1000B5C152F2}" type="datetime1">
              <a:rPr lang="cs-CZ" smtClean="0"/>
              <a:t>10.12.2025</a:t>
            </a:fld>
            <a:endParaRPr lang="cs-CZ" dirty="0"/>
          </a:p>
        </p:txBody>
      </p:sp>
      <p:sp>
        <p:nvSpPr>
          <p:cNvPr id="6" name="Speaker Placeholder">
            <a:extLst>
              <a:ext uri="{FF2B5EF4-FFF2-40B4-BE49-F238E27FC236}">
                <a16:creationId xmlns:a16="http://schemas.microsoft.com/office/drawing/2014/main" id="{8BC20C5D-E225-3FC1-AB21-9125D6837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9413" y="5805000"/>
            <a:ext cx="8893175" cy="2880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Jméno mluvčího / pozice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49412" y="5283000"/>
            <a:ext cx="8893176" cy="39608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Podnadpis / mluvčí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649412" y="3609181"/>
            <a:ext cx="8893175" cy="1547819"/>
          </a:xfrm>
        </p:spPr>
        <p:txBody>
          <a:bodyPr anchor="b" anchorCtr="0">
            <a:normAutofit/>
          </a:bodyPr>
          <a:lstStyle>
            <a:lvl1pPr algn="l">
              <a:defRPr sz="4800" spc="-90" baseline="0">
                <a:solidFill>
                  <a:schemeClr val="bg1"/>
                </a:solidFill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3810714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9">
          <p15:clr>
            <a:srgbClr val="FBAE40"/>
          </p15:clr>
        </p15:guide>
        <p15:guide id="2" pos="6641">
          <p15:clr>
            <a:srgbClr val="FBAE40"/>
          </p15:clr>
        </p15:guide>
        <p15:guide id="3" orient="horz" pos="3249">
          <p15:clr>
            <a:srgbClr val="FBAE40"/>
          </p15:clr>
        </p15:guide>
        <p15:guide id="4" orient="horz" pos="1366">
          <p15:clr>
            <a:srgbClr val="FBAE40"/>
          </p15:clr>
        </p15:guide>
        <p15:guide id="5" orient="horz" pos="3328">
          <p15:clr>
            <a:srgbClr val="FBAE40"/>
          </p15:clr>
        </p15:guide>
        <p15:guide id="6" orient="horz" pos="3578">
          <p15:clr>
            <a:srgbClr val="FBAE40"/>
          </p15:clr>
        </p15:guide>
        <p15:guide id="7" orient="horz" pos="3657">
          <p15:clr>
            <a:srgbClr val="FBAE40"/>
          </p15:clr>
        </p15:guide>
        <p15:guide id="8" orient="horz" pos="3839">
          <p15:clr>
            <a:srgbClr val="FBAE40"/>
          </p15:clr>
        </p15:guide>
        <p15:guide id="9" orient="horz" pos="4009">
          <p15:clr>
            <a:srgbClr val="FBAE40"/>
          </p15:clr>
        </p15:guide>
        <p15:guide id="10" orient="horz" pos="2160">
          <p15:clr>
            <a:srgbClr val="FBAE40"/>
          </p15:clr>
        </p15:guide>
        <p15:guide id="11" orient="horz" pos="227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D588418B-4F04-0F0F-28F6-9B4726D861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11" name="Logo Aricoma Title Slide blue rgb.svg">
            <a:extLst>
              <a:ext uri="{FF2B5EF4-FFF2-40B4-BE49-F238E27FC236}">
                <a16:creationId xmlns:a16="http://schemas.microsoft.com/office/drawing/2014/main" id="{11B689AA-732C-2BB4-4CD8-6DBDE0F01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9413" y="1143000"/>
            <a:ext cx="8892000" cy="1255569"/>
          </a:xfrm>
          <a:prstGeom prst="rect">
            <a:avLst/>
          </a:prstGeom>
        </p:spPr>
      </p:pic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649413" y="6093494"/>
            <a:ext cx="8893176" cy="2700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94D919E0-BD88-42B0-9E8F-2AE5BC5CA149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Speaker Placeholder">
            <a:extLst>
              <a:ext uri="{FF2B5EF4-FFF2-40B4-BE49-F238E27FC236}">
                <a16:creationId xmlns:a16="http://schemas.microsoft.com/office/drawing/2014/main" id="{8BC20C5D-E225-3FC1-AB21-9125D6837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9411" y="5805619"/>
            <a:ext cx="8893175" cy="2880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Jméno mluvčího / pozice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49411" y="5283215"/>
            <a:ext cx="8893176" cy="3960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Podnadpis / mluvčí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649411" y="2528888"/>
            <a:ext cx="8893175" cy="2628107"/>
          </a:xfrm>
        </p:spPr>
        <p:txBody>
          <a:bodyPr anchor="b" anchorCtr="0">
            <a:normAutofit/>
          </a:bodyPr>
          <a:lstStyle>
            <a:lvl1pPr algn="l">
              <a:defRPr sz="6000" spc="-90" baseline="0">
                <a:solidFill>
                  <a:schemeClr val="bg2"/>
                </a:solidFill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3518851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9">
          <p15:clr>
            <a:srgbClr val="FBAE40"/>
          </p15:clr>
        </p15:guide>
        <p15:guide id="2" pos="6641">
          <p15:clr>
            <a:srgbClr val="FBAE40"/>
          </p15:clr>
        </p15:guide>
        <p15:guide id="3" orient="horz" pos="3328">
          <p15:clr>
            <a:srgbClr val="FBAE40"/>
          </p15:clr>
        </p15:guide>
        <p15:guide id="4" orient="horz" pos="1593">
          <p15:clr>
            <a:srgbClr val="FBAE40"/>
          </p15:clr>
        </p15:guide>
        <p15:guide id="5" orient="horz" pos="3578">
          <p15:clr>
            <a:srgbClr val="FBAE40"/>
          </p15:clr>
        </p15:guide>
        <p15:guide id="6" orient="horz" pos="3657">
          <p15:clr>
            <a:srgbClr val="FBAE40"/>
          </p15:clr>
        </p15:guide>
        <p15:guide id="7" orient="horz" pos="3249">
          <p15:clr>
            <a:srgbClr val="FBAE40"/>
          </p15:clr>
        </p15:guide>
        <p15:guide id="8" orient="horz" pos="3839">
          <p15:clr>
            <a:srgbClr val="FBAE40"/>
          </p15:clr>
        </p15:guide>
        <p15:guide id="9" orient="horz" pos="4009">
          <p15:clr>
            <a:srgbClr val="FBAE40"/>
          </p15:clr>
        </p15:guide>
        <p15:guide id="10" orient="horz" pos="720">
          <p15:clr>
            <a:srgbClr val="FBAE40"/>
          </p15:clr>
        </p15:guide>
        <p15:guide id="11" orient="horz" pos="1933">
          <p15:clr>
            <a:srgbClr val="FBAE40"/>
          </p15:clr>
        </p15:guide>
        <p15:guide id="12" orient="horz" pos="151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D588418B-4F04-0F0F-28F6-9B4726D861F3}"/>
              </a:ext>
            </a:extLst>
          </p:cNvPr>
          <p:cNvSpPr/>
          <p:nvPr userDrawn="1"/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11" name="Logo Aricoma Title Slide gold rgb.svg">
            <a:extLst>
              <a:ext uri="{FF2B5EF4-FFF2-40B4-BE49-F238E27FC236}">
                <a16:creationId xmlns:a16="http://schemas.microsoft.com/office/drawing/2014/main" id="{11B689AA-732C-2BB4-4CD8-6DBDE0F01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49413" y="1143000"/>
            <a:ext cx="8892000" cy="1255568"/>
          </a:xfrm>
          <a:prstGeom prst="rect">
            <a:avLst/>
          </a:prstGeom>
        </p:spPr>
      </p:pic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649412" y="6093000"/>
            <a:ext cx="8893176" cy="270000"/>
          </a:xfrm>
        </p:spPr>
        <p:txBody>
          <a:bodyPr anchor="ctr" anchorCtr="0"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fld id="{7523F5D8-2044-4DA5-91EF-38C03D8BD976}" type="datetime1">
              <a:rPr lang="cs-CZ" smtClean="0"/>
              <a:t>10.12.2025</a:t>
            </a:fld>
            <a:endParaRPr lang="cs-CZ" dirty="0"/>
          </a:p>
        </p:txBody>
      </p:sp>
      <p:sp>
        <p:nvSpPr>
          <p:cNvPr id="6" name="Speaker Placeholder">
            <a:extLst>
              <a:ext uri="{FF2B5EF4-FFF2-40B4-BE49-F238E27FC236}">
                <a16:creationId xmlns:a16="http://schemas.microsoft.com/office/drawing/2014/main" id="{8BC20C5D-E225-3FC1-AB21-9125D6837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9413" y="5805000"/>
            <a:ext cx="8893175" cy="2880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Jméno mluvčího / pozice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49412" y="5283000"/>
            <a:ext cx="8893176" cy="39608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Podnadpis / mluvčí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649412" y="2510632"/>
            <a:ext cx="8893175" cy="2646369"/>
          </a:xfrm>
        </p:spPr>
        <p:txBody>
          <a:bodyPr anchor="b" anchorCtr="0">
            <a:normAutofit/>
          </a:bodyPr>
          <a:lstStyle>
            <a:lvl1pPr algn="l">
              <a:defRPr sz="6000" spc="-90" baseline="0">
                <a:solidFill>
                  <a:schemeClr val="bg1"/>
                </a:solidFill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3945624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9">
          <p15:clr>
            <a:srgbClr val="FBAE40"/>
          </p15:clr>
        </p15:guide>
        <p15:guide id="2" pos="6641">
          <p15:clr>
            <a:srgbClr val="FBAE40"/>
          </p15:clr>
        </p15:guide>
        <p15:guide id="3" orient="horz" pos="3249">
          <p15:clr>
            <a:srgbClr val="FBAE40"/>
          </p15:clr>
        </p15:guide>
        <p15:guide id="4" orient="horz" pos="720">
          <p15:clr>
            <a:srgbClr val="FBAE40"/>
          </p15:clr>
        </p15:guide>
        <p15:guide id="5" orient="horz" pos="3328">
          <p15:clr>
            <a:srgbClr val="FBAE40"/>
          </p15:clr>
        </p15:guide>
        <p15:guide id="6" orient="horz" pos="3578">
          <p15:clr>
            <a:srgbClr val="FBAE40"/>
          </p15:clr>
        </p15:guide>
        <p15:guide id="7" orient="horz" pos="3657">
          <p15:clr>
            <a:srgbClr val="FBAE40"/>
          </p15:clr>
        </p15:guide>
        <p15:guide id="8" orient="horz" pos="3839">
          <p15:clr>
            <a:srgbClr val="FBAE40"/>
          </p15:clr>
        </p15:guide>
        <p15:guide id="9" orient="horz" pos="4009">
          <p15:clr>
            <a:srgbClr val="FBAE40"/>
          </p15:clr>
        </p15:guide>
        <p15:guide id="10" orient="horz" pos="1514">
          <p15:clr>
            <a:srgbClr val="FBAE40"/>
          </p15:clr>
        </p15:guide>
        <p15:guide id="11" orient="horz" pos="158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 logem partn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D588418B-4F04-0F0F-28F6-9B4726D861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11" name="Logo Aricoma Title Slide blue rgb.svg">
            <a:extLst>
              <a:ext uri="{FF2B5EF4-FFF2-40B4-BE49-F238E27FC236}">
                <a16:creationId xmlns:a16="http://schemas.microsoft.com/office/drawing/2014/main" id="{11B689AA-732C-2BB4-4CD8-6DBDE0F01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8800" y="2169000"/>
            <a:ext cx="8892000" cy="1255569"/>
          </a:xfrm>
          <a:prstGeom prst="rect">
            <a:avLst/>
          </a:prstGeom>
        </p:spPr>
      </p:pic>
      <p:sp>
        <p:nvSpPr>
          <p:cNvPr id="8" name="Client Logo">
            <a:extLst>
              <a:ext uri="{FF2B5EF4-FFF2-40B4-BE49-F238E27FC236}">
                <a16:creationId xmlns:a16="http://schemas.microsoft.com/office/drawing/2014/main" id="{D14538F3-AC7D-5944-8DC6-CD725231A4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26350" y="5283200"/>
            <a:ext cx="2914650" cy="1079500"/>
          </a:xfrm>
        </p:spPr>
        <p:txBody>
          <a:bodyPr lIns="72000" rIns="720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 dirty="0"/>
              <a:t>Logo klienta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649413" y="6093000"/>
            <a:ext cx="5688807" cy="270000"/>
          </a:xfrm>
        </p:spPr>
        <p:txBody>
          <a:bodyPr anchor="ctr" anchorCtr="0"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26D3E32F-14EC-41E8-82C1-716F7689279A}" type="datetime1">
              <a:rPr lang="cs-CZ" smtClean="0"/>
              <a:t>10.12.2025</a:t>
            </a:fld>
            <a:endParaRPr lang="cs-CZ" dirty="0"/>
          </a:p>
        </p:txBody>
      </p:sp>
      <p:sp>
        <p:nvSpPr>
          <p:cNvPr id="6" name="Speaker Placeholder">
            <a:extLst>
              <a:ext uri="{FF2B5EF4-FFF2-40B4-BE49-F238E27FC236}">
                <a16:creationId xmlns:a16="http://schemas.microsoft.com/office/drawing/2014/main" id="{8BC20C5D-E225-3FC1-AB21-9125D6837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9413" y="5805000"/>
            <a:ext cx="5688807" cy="2880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Jméno mluvčího / pozice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49413" y="5283000"/>
            <a:ext cx="5688807" cy="39608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Podnadpis / mluvčí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649412" y="3609182"/>
            <a:ext cx="8891388" cy="1547818"/>
          </a:xfrm>
        </p:spPr>
        <p:txBody>
          <a:bodyPr anchor="b" anchorCtr="0">
            <a:normAutofit/>
          </a:bodyPr>
          <a:lstStyle>
            <a:lvl1pPr algn="l">
              <a:defRPr sz="4800" spc="-90" baseline="0">
                <a:solidFill>
                  <a:schemeClr val="bg2"/>
                </a:solidFill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310070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9">
          <p15:clr>
            <a:srgbClr val="FBAE40"/>
          </p15:clr>
        </p15:guide>
        <p15:guide id="2" pos="4804">
          <p15:clr>
            <a:srgbClr val="FBAE40"/>
          </p15:clr>
        </p15:guide>
        <p15:guide id="3" orient="horz" pos="3328">
          <p15:clr>
            <a:srgbClr val="FBAE40"/>
          </p15:clr>
        </p15:guide>
        <p15:guide id="4" orient="horz" pos="3249">
          <p15:clr>
            <a:srgbClr val="FBAE40"/>
          </p15:clr>
        </p15:guide>
        <p15:guide id="9" orient="horz" pos="4009">
          <p15:clr>
            <a:srgbClr val="FBAE40"/>
          </p15:clr>
        </p15:guide>
        <p15:guide id="10" pos="6641">
          <p15:clr>
            <a:srgbClr val="FBAE40"/>
          </p15:clr>
        </p15:guide>
        <p15:guide id="11" orient="horz" pos="3578">
          <p15:clr>
            <a:srgbClr val="FBAE40"/>
          </p15:clr>
        </p15:guide>
        <p15:guide id="12" pos="4623">
          <p15:clr>
            <a:srgbClr val="FBAE40"/>
          </p15:clr>
        </p15:guide>
        <p15:guide id="13" orient="horz" pos="3657">
          <p15:clr>
            <a:srgbClr val="FBAE40"/>
          </p15:clr>
        </p15:guide>
        <p15:guide id="14" orient="horz" pos="3839">
          <p15:clr>
            <a:srgbClr val="FBAE40"/>
          </p15:clr>
        </p15:guide>
        <p15:guide id="15" orient="horz" pos="2160">
          <p15:clr>
            <a:srgbClr val="FBAE40"/>
          </p15:clr>
        </p15:guide>
        <p15:guide id="16" orient="horz" pos="2274">
          <p15:clr>
            <a:srgbClr val="FBAE40"/>
          </p15:clr>
        </p15:guide>
        <p15:guide id="17" orient="horz" pos="136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 logem partner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D588418B-4F04-0F0F-28F6-9B4726D861F3}"/>
              </a:ext>
            </a:extLst>
          </p:cNvPr>
          <p:cNvSpPr/>
          <p:nvPr userDrawn="1"/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11" name="Logo Aricoma Title Slide gold rgb.svg">
            <a:extLst>
              <a:ext uri="{FF2B5EF4-FFF2-40B4-BE49-F238E27FC236}">
                <a16:creationId xmlns:a16="http://schemas.microsoft.com/office/drawing/2014/main" id="{11B689AA-732C-2BB4-4CD8-6DBDE0F01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48800" y="2169000"/>
            <a:ext cx="8892000" cy="1255567"/>
          </a:xfrm>
          <a:prstGeom prst="rect">
            <a:avLst/>
          </a:prstGeom>
        </p:spPr>
      </p:pic>
      <p:sp>
        <p:nvSpPr>
          <p:cNvPr id="8" name="Client Logo">
            <a:extLst>
              <a:ext uri="{FF2B5EF4-FFF2-40B4-BE49-F238E27FC236}">
                <a16:creationId xmlns:a16="http://schemas.microsoft.com/office/drawing/2014/main" id="{00819877-16B4-DA79-B188-513E0188245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26350" y="5283200"/>
            <a:ext cx="2914650" cy="1079500"/>
          </a:xfrm>
        </p:spPr>
        <p:txBody>
          <a:bodyPr lIns="72000" rIns="7200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dirty="0"/>
              <a:t>Logo klienta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649413" y="6093000"/>
            <a:ext cx="5688807" cy="270000"/>
          </a:xfrm>
        </p:spPr>
        <p:txBody>
          <a:bodyPr anchor="ctr" anchorCtr="0"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fld id="{07DD642D-9AC3-46D8-8E7A-629CB3542062}" type="datetime1">
              <a:rPr lang="cs-CZ" smtClean="0"/>
              <a:t>10.12.2025</a:t>
            </a:fld>
            <a:endParaRPr lang="cs-CZ" dirty="0"/>
          </a:p>
        </p:txBody>
      </p:sp>
      <p:sp>
        <p:nvSpPr>
          <p:cNvPr id="6" name="Speaker Placeholder">
            <a:extLst>
              <a:ext uri="{FF2B5EF4-FFF2-40B4-BE49-F238E27FC236}">
                <a16:creationId xmlns:a16="http://schemas.microsoft.com/office/drawing/2014/main" id="{8BC20C5D-E225-3FC1-AB21-9125D6837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9413" y="5805000"/>
            <a:ext cx="5688807" cy="2880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Jméno mluvčího / pozice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49413" y="5283000"/>
            <a:ext cx="5688807" cy="39608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Podnadpis / mluvčí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649412" y="3609182"/>
            <a:ext cx="8891388" cy="1547818"/>
          </a:xfrm>
        </p:spPr>
        <p:txBody>
          <a:bodyPr anchor="b" anchorCtr="0">
            <a:normAutofit/>
          </a:bodyPr>
          <a:lstStyle>
            <a:lvl1pPr algn="l">
              <a:defRPr sz="4800" spc="-90" baseline="0">
                <a:solidFill>
                  <a:schemeClr val="bg1"/>
                </a:solidFill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311183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9">
          <p15:clr>
            <a:srgbClr val="FBAE40"/>
          </p15:clr>
        </p15:guide>
        <p15:guide id="2" pos="6641">
          <p15:clr>
            <a:srgbClr val="FBAE40"/>
          </p15:clr>
        </p15:guide>
        <p15:guide id="3" orient="horz" pos="3249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328">
          <p15:clr>
            <a:srgbClr val="FBAE40"/>
          </p15:clr>
        </p15:guide>
        <p15:guide id="9" orient="horz" pos="4009">
          <p15:clr>
            <a:srgbClr val="FBAE40"/>
          </p15:clr>
        </p15:guide>
        <p15:guide id="10" pos="4804">
          <p15:clr>
            <a:srgbClr val="FBAE40"/>
          </p15:clr>
        </p15:guide>
        <p15:guide id="11" pos="4623">
          <p15:clr>
            <a:srgbClr val="FBAE40"/>
          </p15:clr>
        </p15:guide>
        <p15:guide id="12" orient="horz" pos="1366">
          <p15:clr>
            <a:srgbClr val="FBAE40"/>
          </p15:clr>
        </p15:guide>
        <p15:guide id="13" orient="horz" pos="3578">
          <p15:clr>
            <a:srgbClr val="FBAE40"/>
          </p15:clr>
        </p15:guide>
        <p15:guide id="14" orient="horz" pos="3657">
          <p15:clr>
            <a:srgbClr val="FBAE40"/>
          </p15:clr>
        </p15:guide>
        <p15:guide id="15" orient="horz" pos="3839">
          <p15:clr>
            <a:srgbClr val="FBAE40"/>
          </p15:clr>
        </p15:guide>
        <p15:guide id="16" orient="horz" pos="227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B5E9-E5DD-40E4-A7ED-10A23FF07948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E6EFA85-0B47-6D7A-EE39-75FAF23726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84132" y="4400550"/>
            <a:ext cx="5148260" cy="702469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24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 dirty="0"/>
              <a:t>Položka 8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6A7E716-6EF2-F0B6-48C5-B7A97FF229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9607" y="4400550"/>
            <a:ext cx="5148262" cy="702469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24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 dirty="0"/>
              <a:t>Položka 7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847B16A-C49A-B587-251B-7FC17983FF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4132" y="3416738"/>
            <a:ext cx="5148260" cy="719931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24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 dirty="0"/>
              <a:t>Položka 6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FF53B6F-C95F-9219-D8D8-351A695791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9607" y="3416739"/>
            <a:ext cx="5148262" cy="719931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24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 dirty="0"/>
              <a:t>Položka 5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12ECA7F-2142-F4F2-C41A-4FCEB37BAE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4132" y="2432926"/>
            <a:ext cx="5148260" cy="719931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24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 dirty="0"/>
              <a:t>Položka 4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575B3B-265B-5F33-034B-9E859C3E9B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9607" y="2432927"/>
            <a:ext cx="5148262" cy="719931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24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 dirty="0"/>
              <a:t>Položka 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682D204-213A-B1B3-BF24-75970910F3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4549" y="1449114"/>
            <a:ext cx="5148260" cy="719931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24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 dirty="0"/>
              <a:t>Položka 2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146C709-A443-73FB-3701-115F0771E1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24" y="1449115"/>
            <a:ext cx="5148262" cy="719931"/>
          </a:xfrm>
          <a:solidFill>
            <a:schemeClr val="bg1">
              <a:lumMod val="85000"/>
            </a:schemeClr>
          </a:solidFill>
        </p:spPr>
        <p:txBody>
          <a:bodyPr lIns="324000" tIns="72000" rIns="324000" bIns="72000" anchor="ctr" anchorCtr="0">
            <a:normAutofit/>
          </a:bodyPr>
          <a:lstStyle>
            <a:lvl1pPr marL="0" indent="0">
              <a:buFontTx/>
              <a:buNone/>
              <a:defRPr sz="2400" b="0"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 dirty="0"/>
              <a:t>Položka 1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1FB5106-1A33-1A71-2395-9C68FB55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1010671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6">
          <p15:clr>
            <a:srgbClr val="FBAE40"/>
          </p15:clr>
        </p15:guide>
        <p15:guide id="3" pos="7265">
          <p15:clr>
            <a:srgbClr val="FBAE40"/>
          </p15:clr>
        </p15:guide>
        <p15:guide id="4" pos="4022">
          <p15:clr>
            <a:srgbClr val="FBAE40"/>
          </p15:clr>
        </p15:guide>
        <p15:guide id="6" orient="horz" pos="913">
          <p15:clr>
            <a:srgbClr val="FBAE40"/>
          </p15:clr>
        </p15:guide>
        <p15:guide id="7" orient="horz" pos="346">
          <p15:clr>
            <a:srgbClr val="FBAE40"/>
          </p15:clr>
        </p15:guide>
        <p15:guide id="8" orient="horz" pos="4088">
          <p15:clr>
            <a:srgbClr val="FBAE40"/>
          </p15:clr>
        </p15:guide>
        <p15:guide id="9" orient="horz" pos="3408">
          <p15:clr>
            <a:srgbClr val="FBAE40"/>
          </p15:clr>
        </p15:guide>
        <p15:guide id="13" pos="3659">
          <p15:clr>
            <a:srgbClr val="FBAE40"/>
          </p15:clr>
        </p15:guide>
        <p15:guide id="17" orient="horz" pos="3215">
          <p15:clr>
            <a:srgbClr val="FBAE40"/>
          </p15:clr>
        </p15:guide>
        <p15:guide id="18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E909-D532-4074-9F26-3741B527631B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659607" y="1989138"/>
            <a:ext cx="10872787" cy="34202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11D2F2D0-2FD3-CB68-6F47-69AD381C0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607" y="1322388"/>
            <a:ext cx="10872787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 nebo libovolný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4125781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orient="horz" pos="833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408">
          <p15:clr>
            <a:srgbClr val="FBAE40"/>
          </p15:clr>
        </p15:guide>
        <p15:guide id="5" pos="3840">
          <p15:clr>
            <a:srgbClr val="FBAE40"/>
          </p15:clr>
        </p15:guide>
        <p15:guide id="8" orient="horz" pos="1253">
          <p15:clr>
            <a:srgbClr val="FBAE40"/>
          </p15:clr>
        </p15:guide>
        <p15:guide id="9" orient="horz" pos="1140">
          <p15:clr>
            <a:srgbClr val="FBAE40"/>
          </p15:clr>
        </p15:guide>
        <p15:guide id="10" orient="horz" pos="3294">
          <p15:clr>
            <a:srgbClr val="FBAE40"/>
          </p15:clr>
        </p15:guide>
        <p15:guide id="11" orient="horz" pos="3748">
          <p15:clr>
            <a:srgbClr val="FBAE40"/>
          </p15:clr>
        </p15:guide>
        <p15:guide id="12" orient="horz" pos="233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(číslovan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9B0F-FCE5-4421-A6DB-BB3A574D69A0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659607" y="1989138"/>
            <a:ext cx="10872787" cy="3420269"/>
          </a:xfrm>
        </p:spPr>
        <p:txBody>
          <a:bodyPr/>
          <a:lstStyle>
            <a:lvl1pPr marL="324000" indent="-324000">
              <a:buClr>
                <a:schemeClr val="bg2"/>
              </a:buClr>
              <a:buFont typeface="+mj-lt"/>
              <a:buAutoNum type="arabicPeriod"/>
              <a:defRPr/>
            </a:lvl1pPr>
            <a:lvl2pPr marL="702000" indent="-378000">
              <a:buClr>
                <a:schemeClr val="bg2"/>
              </a:buClr>
              <a:buFont typeface="+mj-lt"/>
              <a:buAutoNum type="alphaLcParenR"/>
              <a:defRPr/>
            </a:lvl2pPr>
            <a:lvl3pPr marL="1008000">
              <a:defRPr/>
            </a:lvl3pPr>
            <a:lvl4pPr marL="1296000">
              <a:defRPr/>
            </a:lvl4pPr>
            <a:lvl5pPr marL="1584000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11D2F2D0-2FD3-CB68-6F47-69AD381C0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607" y="1322388"/>
            <a:ext cx="10872787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 nebo libovolný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126604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orient="horz" pos="833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408">
          <p15:clr>
            <a:srgbClr val="FBAE40"/>
          </p15:clr>
        </p15:guide>
        <p15:guide id="5" pos="3840">
          <p15:clr>
            <a:srgbClr val="FBAE40"/>
          </p15:clr>
        </p15:guide>
        <p15:guide id="6" pos="1039">
          <p15:clr>
            <a:srgbClr val="FBAE40"/>
          </p15:clr>
        </p15:guide>
        <p15:guide id="7" pos="6641">
          <p15:clr>
            <a:srgbClr val="FBAE40"/>
          </p15:clr>
        </p15:guide>
        <p15:guide id="8" orient="horz" pos="1253">
          <p15:clr>
            <a:srgbClr val="FBAE40"/>
          </p15:clr>
        </p15:guide>
        <p15:guide id="9" orient="horz" pos="1140">
          <p15:clr>
            <a:srgbClr val="FBAE40"/>
          </p15:clr>
        </p15:guide>
        <p15:guide id="10" orient="horz" pos="3294">
          <p15:clr>
            <a:srgbClr val="FBAE40"/>
          </p15:clr>
        </p15:guide>
        <p15:guide id="11" orient="horz" pos="3748">
          <p15:clr>
            <a:srgbClr val="FBAE40"/>
          </p15:clr>
        </p15:guide>
        <p15:guide id="12" orient="horz" pos="233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(bez podnadpis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97DC-8F38-4AFD-8537-A9548A1F3465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659607" y="1322388"/>
            <a:ext cx="10872787" cy="408701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101390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orient="horz" pos="833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408">
          <p15:clr>
            <a:srgbClr val="FBAE40"/>
          </p15:clr>
        </p15:guide>
        <p15:guide id="5" pos="3840">
          <p15:clr>
            <a:srgbClr val="FBAE40"/>
          </p15:clr>
        </p15:guide>
        <p15:guide id="10" orient="horz" pos="3294">
          <p15:clr>
            <a:srgbClr val="FBAE40"/>
          </p15:clr>
        </p15:guide>
        <p15:guide id="11" orient="horz" pos="3748">
          <p15:clr>
            <a:srgbClr val="FBAE40"/>
          </p15:clr>
        </p15:guide>
        <p15:guide id="12" orient="horz" pos="233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F9DA2308-D86C-DF58-D0B2-BB62F156F750}"/>
              </a:ext>
            </a:extLst>
          </p:cNvPr>
          <p:cNvSpPr/>
          <p:nvPr userDrawn="1"/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10" name="Logo A gold rgb.svg">
            <a:extLst>
              <a:ext uri="{FF2B5EF4-FFF2-40B4-BE49-F238E27FC236}">
                <a16:creationId xmlns:a16="http://schemas.microsoft.com/office/drawing/2014/main" id="{CCAAC098-F292-F801-2E4D-609B02758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4576" y="5414400"/>
            <a:ext cx="1157424" cy="1443600"/>
          </a:xfrm>
          <a:prstGeom prst="rect">
            <a:avLst/>
          </a:prstGeom>
        </p:spPr>
      </p:pic>
      <p:pic>
        <p:nvPicPr>
          <p:cNvPr id="8" name="Logo Aricoma white rgb.svg">
            <a:extLst>
              <a:ext uri="{FF2B5EF4-FFF2-40B4-BE49-F238E27FC236}">
                <a16:creationId xmlns:a16="http://schemas.microsoft.com/office/drawing/2014/main" id="{EA52A871-2404-21BF-61AF-409B2B5EDA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0001" y="6498000"/>
            <a:ext cx="1321198" cy="184206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2448-B591-41A8-B174-58F915F71943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659607" y="1989138"/>
            <a:ext cx="10872787" cy="34202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11D2F2D0-2FD3-CB68-6F47-69AD381C0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607" y="1322388"/>
            <a:ext cx="10872787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dirty="0"/>
              <a:t>Podnadpis nebo libovolný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1153609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orient="horz" pos="833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408">
          <p15:clr>
            <a:srgbClr val="FBAE40"/>
          </p15:clr>
        </p15:guide>
        <p15:guide id="5" pos="3840">
          <p15:clr>
            <a:srgbClr val="FBAE40"/>
          </p15:clr>
        </p15:guide>
        <p15:guide id="6" pos="1039">
          <p15:clr>
            <a:srgbClr val="FBAE40"/>
          </p15:clr>
        </p15:guide>
        <p15:guide id="7" pos="6641">
          <p15:clr>
            <a:srgbClr val="FBAE40"/>
          </p15:clr>
        </p15:guide>
        <p15:guide id="8" orient="horz" pos="1253">
          <p15:clr>
            <a:srgbClr val="FBAE40"/>
          </p15:clr>
        </p15:guide>
        <p15:guide id="9" orient="horz" pos="1140">
          <p15:clr>
            <a:srgbClr val="FBAE40"/>
          </p15:clr>
        </p15:guide>
        <p15:guide id="10" orient="horz" pos="3748">
          <p15:clr>
            <a:srgbClr val="FBAE40"/>
          </p15:clr>
        </p15:guide>
        <p15:guide id="11" orient="horz" pos="233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- alternativn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439B4-22B2-4FBB-9C3A-BE9E186C2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0" y="2133600"/>
            <a:ext cx="6781800" cy="1938010"/>
          </a:xfrm>
        </p:spPr>
        <p:txBody>
          <a:bodyPr anchor="b">
            <a:normAutofit/>
          </a:bodyPr>
          <a:lstStyle>
            <a:lvl1pPr algn="l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FBD5A7-3B66-490F-B94F-6FA1D271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0" y="4524572"/>
            <a:ext cx="6781800" cy="11223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74A9E9-DE9A-4377-BE39-E02948CE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F8BDCC-DF83-48F6-AB51-F0F8AE8B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90E54D3-D00C-4F51-80A7-9147D6EFBB5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DAE306DB-7B8D-4505-BEF0-DBDF30BCE0FE}"/>
              </a:ext>
            </a:extLst>
          </p:cNvPr>
          <p:cNvCxnSpPr/>
          <p:nvPr/>
        </p:nvCxnSpPr>
        <p:spPr>
          <a:xfrm>
            <a:off x="540000" y="2178000"/>
            <a:ext cx="0" cy="468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datum 3">
            <a:extLst>
              <a:ext uri="{FF2B5EF4-FFF2-40B4-BE49-F238E27FC236}">
                <a16:creationId xmlns:a16="http://schemas.microsoft.com/office/drawing/2014/main" id="{2DE82629-535D-4AC7-8276-67F9FDFF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BDDCF8A8-0FD0-4FDA-B5A0-4A73CA00C0E0}" type="datetime1">
              <a:rPr lang="cs-CZ" smtClean="0"/>
              <a:t>10.12.2025</a:t>
            </a:fld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E041EC10-1B1E-4A63-8C69-49256E99FF5E}"/>
              </a:ext>
            </a:extLst>
          </p:cNvPr>
          <p:cNvSpPr/>
          <p:nvPr/>
        </p:nvSpPr>
        <p:spPr>
          <a:xfrm>
            <a:off x="486000" y="2070000"/>
            <a:ext cx="108000" cy="108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177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2 (číslovan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F9DA2308-D86C-DF58-D0B2-BB62F156F750}"/>
              </a:ext>
            </a:extLst>
          </p:cNvPr>
          <p:cNvSpPr/>
          <p:nvPr userDrawn="1"/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10" name="Logo A gold rgb.svg">
            <a:extLst>
              <a:ext uri="{FF2B5EF4-FFF2-40B4-BE49-F238E27FC236}">
                <a16:creationId xmlns:a16="http://schemas.microsoft.com/office/drawing/2014/main" id="{CCAAC098-F292-F801-2E4D-609B02758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4576" y="5414400"/>
            <a:ext cx="1157424" cy="1443600"/>
          </a:xfrm>
          <a:prstGeom prst="rect">
            <a:avLst/>
          </a:prstGeom>
        </p:spPr>
      </p:pic>
      <p:pic>
        <p:nvPicPr>
          <p:cNvPr id="8" name="Logo Aricoma white rgb.svg">
            <a:extLst>
              <a:ext uri="{FF2B5EF4-FFF2-40B4-BE49-F238E27FC236}">
                <a16:creationId xmlns:a16="http://schemas.microsoft.com/office/drawing/2014/main" id="{EA52A871-2404-21BF-61AF-409B2B5EDA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0001" y="6498000"/>
            <a:ext cx="1321198" cy="184206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3332-7BF4-4273-8517-A98460CA70D2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659607" y="1989138"/>
            <a:ext cx="10872787" cy="3420269"/>
          </a:xfrm>
        </p:spPr>
        <p:txBody>
          <a:bodyPr/>
          <a:lstStyle>
            <a:lvl1pPr marL="324000" indent="-324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702000" indent="-378000">
              <a:buClr>
                <a:schemeClr val="bg2"/>
              </a:buClr>
              <a:buFont typeface="+mj-lt"/>
              <a:buAutoNum type="alphaLcParenR"/>
              <a:defRPr>
                <a:solidFill>
                  <a:schemeClr val="bg1"/>
                </a:solidFill>
              </a:defRPr>
            </a:lvl2pPr>
            <a:lvl3pPr marL="1008000">
              <a:defRPr>
                <a:solidFill>
                  <a:schemeClr val="bg1"/>
                </a:solidFill>
              </a:defRPr>
            </a:lvl3pPr>
            <a:lvl4pPr marL="1296000">
              <a:defRPr>
                <a:solidFill>
                  <a:schemeClr val="bg1"/>
                </a:solidFill>
              </a:defRPr>
            </a:lvl4pPr>
            <a:lvl5pPr marL="1584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11D2F2D0-2FD3-CB68-6F47-69AD381C0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607" y="1322388"/>
            <a:ext cx="10872787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dirty="0"/>
              <a:t>Podnadpis nebo libovolný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2723069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orient="horz" pos="833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408">
          <p15:clr>
            <a:srgbClr val="FBAE40"/>
          </p15:clr>
        </p15:guide>
        <p15:guide id="5" pos="3840">
          <p15:clr>
            <a:srgbClr val="FBAE40"/>
          </p15:clr>
        </p15:guide>
        <p15:guide id="6" pos="1039">
          <p15:clr>
            <a:srgbClr val="FBAE40"/>
          </p15:clr>
        </p15:guide>
        <p15:guide id="7" pos="6641">
          <p15:clr>
            <a:srgbClr val="FBAE40"/>
          </p15:clr>
        </p15:guide>
        <p15:guide id="8" orient="horz" pos="1253">
          <p15:clr>
            <a:srgbClr val="FBAE40"/>
          </p15:clr>
        </p15:guide>
        <p15:guide id="9" orient="horz" pos="1140">
          <p15:clr>
            <a:srgbClr val="FBAE40"/>
          </p15:clr>
        </p15:guide>
        <p15:guide id="10" orient="horz" pos="3748">
          <p15:clr>
            <a:srgbClr val="FBAE40"/>
          </p15:clr>
        </p15:guide>
        <p15:guide id="11" orient="horz" pos="233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2 (bez podnadpis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F9DA2308-D86C-DF58-D0B2-BB62F156F750}"/>
              </a:ext>
            </a:extLst>
          </p:cNvPr>
          <p:cNvSpPr/>
          <p:nvPr userDrawn="1"/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10" name="Logo A gold rgb.svg">
            <a:extLst>
              <a:ext uri="{FF2B5EF4-FFF2-40B4-BE49-F238E27FC236}">
                <a16:creationId xmlns:a16="http://schemas.microsoft.com/office/drawing/2014/main" id="{CCAAC098-F292-F801-2E4D-609B02758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4576" y="5414400"/>
            <a:ext cx="1157424" cy="1443600"/>
          </a:xfrm>
          <a:prstGeom prst="rect">
            <a:avLst/>
          </a:prstGeom>
        </p:spPr>
      </p:pic>
      <p:pic>
        <p:nvPicPr>
          <p:cNvPr id="8" name="Logo Aricoma white rgb.svg">
            <a:extLst>
              <a:ext uri="{FF2B5EF4-FFF2-40B4-BE49-F238E27FC236}">
                <a16:creationId xmlns:a16="http://schemas.microsoft.com/office/drawing/2014/main" id="{EA52A871-2404-21BF-61AF-409B2B5EDA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0001" y="6498000"/>
            <a:ext cx="1321198" cy="184206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8C27-484D-41F3-88D6-65422713E920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659607" y="1322388"/>
            <a:ext cx="10872787" cy="4087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1370668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orient="horz" pos="833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408">
          <p15:clr>
            <a:srgbClr val="FBAE40"/>
          </p15:clr>
        </p15:guide>
        <p15:guide id="5" pos="3840">
          <p15:clr>
            <a:srgbClr val="FBAE40"/>
          </p15:clr>
        </p15:guide>
        <p15:guide id="6" pos="1039">
          <p15:clr>
            <a:srgbClr val="FBAE40"/>
          </p15:clr>
        </p15:guide>
        <p15:guide id="7" pos="6641">
          <p15:clr>
            <a:srgbClr val="FBAE40"/>
          </p15:clr>
        </p15:guide>
        <p15:guide id="10" orient="horz" pos="3748">
          <p15:clr>
            <a:srgbClr val="FBAE40"/>
          </p15:clr>
        </p15:guide>
        <p15:guide id="11" orient="horz" pos="233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7B44-E482-4B48-9A90-FD50A46D7656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3" name="Verticle Line Placeholder 2">
            <a:extLst>
              <a:ext uri="{FF2B5EF4-FFF2-40B4-BE49-F238E27FC236}">
                <a16:creationId xmlns:a16="http://schemas.microsoft.com/office/drawing/2014/main" id="{4AEDECCC-9E8E-95E3-90BF-13E164606D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264" y="1989931"/>
            <a:ext cx="7200" cy="171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2" name="Verticle Line Placeholder 1">
            <a:extLst>
              <a:ext uri="{FF2B5EF4-FFF2-40B4-BE49-F238E27FC236}">
                <a16:creationId xmlns:a16="http://schemas.microsoft.com/office/drawing/2014/main" id="{AA26865C-D001-DB1C-C223-3031AE1A0A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607" y="1989931"/>
            <a:ext cx="7200" cy="171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6528393" y="1989931"/>
            <a:ext cx="5004001" cy="3419476"/>
          </a:xfrm>
        </p:spPr>
        <p:txBody>
          <a:bodyPr/>
          <a:lstStyle/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947738" y="1989931"/>
            <a:ext cx="5004000" cy="34194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Subtitle Placeholder 2">
            <a:extLst>
              <a:ext uri="{FF2B5EF4-FFF2-40B4-BE49-F238E27FC236}">
                <a16:creationId xmlns:a16="http://schemas.microsoft.com/office/drawing/2014/main" id="{0623B429-70AB-A691-275E-43B0C2FB3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7800" y="1322388"/>
            <a:ext cx="5004594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 či libovolný text</a:t>
            </a:r>
          </a:p>
        </p:txBody>
      </p:sp>
      <p:sp>
        <p:nvSpPr>
          <p:cNvPr id="10" name="Subtitle Placeholder 1">
            <a:extLst>
              <a:ext uri="{FF2B5EF4-FFF2-40B4-BE49-F238E27FC236}">
                <a16:creationId xmlns:a16="http://schemas.microsoft.com/office/drawing/2014/main" id="{8CC5483B-367B-ABF2-C98E-3D4AD6BAE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738" y="1322388"/>
            <a:ext cx="5004594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 či libovolný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1303338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1140">
          <p15:clr>
            <a:srgbClr val="FBAE40"/>
          </p15:clr>
        </p15:guide>
        <p15:guide id="6" orient="horz" pos="833">
          <p15:clr>
            <a:srgbClr val="FBAE40"/>
          </p15:clr>
        </p15:guide>
        <p15:guide id="7" orient="horz" pos="720">
          <p15:clr>
            <a:srgbClr val="FBAE40"/>
          </p15:clr>
        </p15:guide>
        <p15:guide id="8" orient="horz" pos="346">
          <p15:clr>
            <a:srgbClr val="FBAE40"/>
          </p15:clr>
        </p15:guide>
        <p15:guide id="9" orient="horz" pos="3408">
          <p15:clr>
            <a:srgbClr val="FBAE40"/>
          </p15:clr>
        </p15:guide>
        <p15:guide id="11" pos="4112">
          <p15:clr>
            <a:srgbClr val="FBAE40"/>
          </p15:clr>
        </p15:guide>
        <p15:guide id="13" pos="3750">
          <p15:clr>
            <a:srgbClr val="FBAE40"/>
          </p15:clr>
        </p15:guide>
        <p15:guide id="14" pos="597">
          <p15:clr>
            <a:srgbClr val="FBAE40"/>
          </p15:clr>
        </p15:guide>
        <p15:guide id="15" orient="horz" pos="3748">
          <p15:clr>
            <a:srgbClr val="FBAE40"/>
          </p15:clr>
        </p15:guide>
        <p15:guide id="16" orient="horz" pos="233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číslovan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03EE-B306-4556-9E51-0438A8C92C1D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3" name="Verticle Line Placeholder 2">
            <a:extLst>
              <a:ext uri="{FF2B5EF4-FFF2-40B4-BE49-F238E27FC236}">
                <a16:creationId xmlns:a16="http://schemas.microsoft.com/office/drawing/2014/main" id="{4AEDECCC-9E8E-95E3-90BF-13E164606D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264" y="1989931"/>
            <a:ext cx="7200" cy="171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2" name="Verticle Line Placeholder 1">
            <a:extLst>
              <a:ext uri="{FF2B5EF4-FFF2-40B4-BE49-F238E27FC236}">
                <a16:creationId xmlns:a16="http://schemas.microsoft.com/office/drawing/2014/main" id="{AA26865C-D001-DB1C-C223-3031AE1A0A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607" y="1989931"/>
            <a:ext cx="7200" cy="171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6528393" y="1989931"/>
            <a:ext cx="5004001" cy="3419476"/>
          </a:xfrm>
        </p:spPr>
        <p:txBody>
          <a:bodyPr/>
          <a:lstStyle>
            <a:lvl1pPr marL="324000" indent="-324000">
              <a:buClr>
                <a:schemeClr val="bg2"/>
              </a:buClr>
              <a:buFont typeface="+mj-lt"/>
              <a:buAutoNum type="arabicPeriod"/>
              <a:defRPr/>
            </a:lvl1pPr>
            <a:lvl2pPr marL="702000" indent="-378000">
              <a:buClr>
                <a:schemeClr val="bg2"/>
              </a:buClr>
              <a:buFont typeface="+mj-lt"/>
              <a:buAutoNum type="alphaLcParenR"/>
              <a:defRPr/>
            </a:lvl2pPr>
            <a:lvl3pPr marL="1008000">
              <a:defRPr/>
            </a:lvl3pPr>
            <a:lvl4pPr marL="1296000">
              <a:defRPr/>
            </a:lvl4pPr>
            <a:lvl5pPr marL="1584000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947738" y="1989931"/>
            <a:ext cx="5004000" cy="3419476"/>
          </a:xfrm>
        </p:spPr>
        <p:txBody>
          <a:bodyPr/>
          <a:lstStyle>
            <a:lvl1pPr marL="324000" indent="-324000">
              <a:buClr>
                <a:schemeClr val="bg2"/>
              </a:buClr>
              <a:buFont typeface="+mj-lt"/>
              <a:buAutoNum type="arabicPeriod"/>
              <a:defRPr/>
            </a:lvl1pPr>
            <a:lvl2pPr marL="702000" indent="-378000">
              <a:buClr>
                <a:schemeClr val="bg2"/>
              </a:buClr>
              <a:buFont typeface="+mj-lt"/>
              <a:buAutoNum type="alphaLcParenR"/>
              <a:defRPr/>
            </a:lvl2pPr>
            <a:lvl3pPr marL="1008000">
              <a:defRPr/>
            </a:lvl3pPr>
            <a:lvl4pPr marL="1296000">
              <a:defRPr/>
            </a:lvl4pPr>
            <a:lvl5pPr marL="1584000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Subtitle Placeholder 2">
            <a:extLst>
              <a:ext uri="{FF2B5EF4-FFF2-40B4-BE49-F238E27FC236}">
                <a16:creationId xmlns:a16="http://schemas.microsoft.com/office/drawing/2014/main" id="{0623B429-70AB-A691-275E-43B0C2FB3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7800" y="1322388"/>
            <a:ext cx="5004594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 či libovolný text</a:t>
            </a:r>
          </a:p>
        </p:txBody>
      </p:sp>
      <p:sp>
        <p:nvSpPr>
          <p:cNvPr id="10" name="Subtitle Placeholder 1">
            <a:extLst>
              <a:ext uri="{FF2B5EF4-FFF2-40B4-BE49-F238E27FC236}">
                <a16:creationId xmlns:a16="http://schemas.microsoft.com/office/drawing/2014/main" id="{8CC5483B-367B-ABF2-C98E-3D4AD6BAE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738" y="1322388"/>
            <a:ext cx="5004594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 či libovolný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63749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3" pos="6641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1140">
          <p15:clr>
            <a:srgbClr val="FBAE40"/>
          </p15:clr>
        </p15:guide>
        <p15:guide id="6" orient="horz" pos="833">
          <p15:clr>
            <a:srgbClr val="FBAE40"/>
          </p15:clr>
        </p15:guide>
        <p15:guide id="7" orient="horz" pos="720">
          <p15:clr>
            <a:srgbClr val="FBAE40"/>
          </p15:clr>
        </p15:guide>
        <p15:guide id="8" orient="horz" pos="346">
          <p15:clr>
            <a:srgbClr val="FBAE40"/>
          </p15:clr>
        </p15:guide>
        <p15:guide id="9" orient="horz" pos="3408">
          <p15:clr>
            <a:srgbClr val="FBAE40"/>
          </p15:clr>
        </p15:guide>
        <p15:guide id="11" pos="4112">
          <p15:clr>
            <a:srgbClr val="FBAE40"/>
          </p15:clr>
        </p15:guide>
        <p15:guide id="13" pos="3750">
          <p15:clr>
            <a:srgbClr val="FBAE40"/>
          </p15:clr>
        </p15:guide>
        <p15:guide id="14" pos="597">
          <p15:clr>
            <a:srgbClr val="FBAE40"/>
          </p15:clr>
        </p15:guide>
        <p15:guide id="15" orient="horz" pos="3748">
          <p15:clr>
            <a:srgbClr val="FBAE40"/>
          </p15:clr>
        </p15:guide>
        <p15:guide id="16" orient="horz" pos="233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85D-848B-4BF7-8EC7-AFC3DBB1882A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7" name="Verticle Line Placeholder 3">
            <a:extLst>
              <a:ext uri="{FF2B5EF4-FFF2-40B4-BE49-F238E27FC236}">
                <a16:creationId xmlns:a16="http://schemas.microsoft.com/office/drawing/2014/main" id="{A8B38789-CB30-4371-7CB5-B3FE4B3ACB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3468" y="1989931"/>
            <a:ext cx="7200" cy="171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3" name="Verticle Line Placeholder 2">
            <a:extLst>
              <a:ext uri="{FF2B5EF4-FFF2-40B4-BE49-F238E27FC236}">
                <a16:creationId xmlns:a16="http://schemas.microsoft.com/office/drawing/2014/main" id="{4AEDECCC-9E8E-95E3-90BF-13E164606D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400" y="1990233"/>
            <a:ext cx="7200" cy="171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2" name="Verticle Line Placeholder 1">
            <a:extLst>
              <a:ext uri="{FF2B5EF4-FFF2-40B4-BE49-F238E27FC236}">
                <a16:creationId xmlns:a16="http://schemas.microsoft.com/office/drawing/2014/main" id="{AA26865C-D001-DB1C-C223-3031AE1A0A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607" y="1989932"/>
            <a:ext cx="7200" cy="171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3D48814-5869-9448-E271-20482D179A6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382393" y="1990233"/>
            <a:ext cx="3150000" cy="3419174"/>
          </a:xfrm>
        </p:spPr>
        <p:txBody>
          <a:bodyPr/>
          <a:lstStyle/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4674531" y="1990233"/>
            <a:ext cx="3132000" cy="3419174"/>
          </a:xfrm>
        </p:spPr>
        <p:txBody>
          <a:bodyPr/>
          <a:lstStyle/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947738" y="1989931"/>
            <a:ext cx="3150000" cy="34191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9" name="Subtitle Placeholder 3">
            <a:extLst>
              <a:ext uri="{FF2B5EF4-FFF2-40B4-BE49-F238E27FC236}">
                <a16:creationId xmlns:a16="http://schemas.microsoft.com/office/drawing/2014/main" id="{57CF8CD5-C68F-A5F8-1B75-1BEE296B6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393" y="1322388"/>
            <a:ext cx="3150000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11" name="Subtitle Placeholder 2">
            <a:extLst>
              <a:ext uri="{FF2B5EF4-FFF2-40B4-BE49-F238E27FC236}">
                <a16:creationId xmlns:a16="http://schemas.microsoft.com/office/drawing/2014/main" id="{0623B429-70AB-A691-275E-43B0C2FB3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4532" y="1322388"/>
            <a:ext cx="3132000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10" name="Subtitle Placeholder 1">
            <a:extLst>
              <a:ext uri="{FF2B5EF4-FFF2-40B4-BE49-F238E27FC236}">
                <a16:creationId xmlns:a16="http://schemas.microsoft.com/office/drawing/2014/main" id="{8CC5483B-367B-ABF2-C98E-3D4AD6BAE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739" y="1322388"/>
            <a:ext cx="3150000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1673562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7">
          <p15:clr>
            <a:srgbClr val="FBAE40"/>
          </p15:clr>
        </p15:guide>
        <p15:guide id="3" pos="6641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1140">
          <p15:clr>
            <a:srgbClr val="FBAE40"/>
          </p15:clr>
        </p15:guide>
        <p15:guide id="6" orient="horz" pos="833">
          <p15:clr>
            <a:srgbClr val="FBAE40"/>
          </p15:clr>
        </p15:guide>
        <p15:guide id="7" orient="horz" pos="720">
          <p15:clr>
            <a:srgbClr val="FBAE40"/>
          </p15:clr>
        </p15:guide>
        <p15:guide id="8" orient="horz" pos="346">
          <p15:clr>
            <a:srgbClr val="FBAE40"/>
          </p15:clr>
        </p15:guide>
        <p15:guide id="9" orient="horz" pos="3408">
          <p15:clr>
            <a:srgbClr val="FBAE40"/>
          </p15:clr>
        </p15:guide>
        <p15:guide id="14" pos="4918">
          <p15:clr>
            <a:srgbClr val="FBAE40"/>
          </p15:clr>
        </p15:guide>
        <p15:guide id="15" pos="2763">
          <p15:clr>
            <a:srgbClr val="FBAE40"/>
          </p15:clr>
        </p15:guide>
        <p15:guide id="16" pos="5099">
          <p15:clr>
            <a:srgbClr val="FBAE40"/>
          </p15:clr>
        </p15:guide>
        <p15:guide id="18" pos="2944">
          <p15:clr>
            <a:srgbClr val="FBAE40"/>
          </p15:clr>
        </p15:guide>
        <p15:guide id="19" pos="5280">
          <p15:clr>
            <a:srgbClr val="FBAE40"/>
          </p15:clr>
        </p15:guide>
        <p15:guide id="20" pos="2582">
          <p15:clr>
            <a:srgbClr val="FBAE40"/>
          </p15:clr>
        </p15:guide>
        <p15:guide id="22" pos="6460">
          <p15:clr>
            <a:srgbClr val="FBAE40"/>
          </p15:clr>
        </p15:guide>
        <p15:guide id="23" orient="horz" pos="3748">
          <p15:clr>
            <a:srgbClr val="FBAE40"/>
          </p15:clr>
        </p15:guide>
        <p15:guide id="24" orient="horz" pos="233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(číslovan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8DC5-5AAA-42C5-AEE4-10BE8336975A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7" name="Verticle Line Placeholder 3">
            <a:extLst>
              <a:ext uri="{FF2B5EF4-FFF2-40B4-BE49-F238E27FC236}">
                <a16:creationId xmlns:a16="http://schemas.microsoft.com/office/drawing/2014/main" id="{A8B38789-CB30-4371-7CB5-B3FE4B3ACB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3468" y="1989931"/>
            <a:ext cx="7200" cy="171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3" name="Verticle Line Placeholder 2">
            <a:extLst>
              <a:ext uri="{FF2B5EF4-FFF2-40B4-BE49-F238E27FC236}">
                <a16:creationId xmlns:a16="http://schemas.microsoft.com/office/drawing/2014/main" id="{4AEDECCC-9E8E-95E3-90BF-13E164606D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400" y="1990233"/>
            <a:ext cx="7200" cy="171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2" name="Verticle Line Placeholder 1">
            <a:extLst>
              <a:ext uri="{FF2B5EF4-FFF2-40B4-BE49-F238E27FC236}">
                <a16:creationId xmlns:a16="http://schemas.microsoft.com/office/drawing/2014/main" id="{AA26865C-D001-DB1C-C223-3031AE1A0A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607" y="1989932"/>
            <a:ext cx="7200" cy="171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3D48814-5869-9448-E271-20482D179A6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382393" y="1990233"/>
            <a:ext cx="3150000" cy="3419174"/>
          </a:xfrm>
        </p:spPr>
        <p:txBody>
          <a:bodyPr/>
          <a:lstStyle>
            <a:lvl1pPr marL="324000" indent="-324000">
              <a:buClr>
                <a:schemeClr val="bg2"/>
              </a:buClr>
              <a:buFont typeface="+mj-lt"/>
              <a:buAutoNum type="arabicPeriod"/>
              <a:defRPr/>
            </a:lvl1pPr>
            <a:lvl2pPr marL="702000" indent="-378000">
              <a:buClr>
                <a:schemeClr val="bg2"/>
              </a:buClr>
              <a:buFont typeface="+mj-lt"/>
              <a:buAutoNum type="alphaLcParenR"/>
              <a:defRPr/>
            </a:lvl2pPr>
            <a:lvl3pPr marL="1008000">
              <a:defRPr/>
            </a:lvl3pPr>
            <a:lvl4pPr marL="1296000">
              <a:defRPr/>
            </a:lvl4pPr>
            <a:lvl5pPr marL="1584000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4674531" y="1990233"/>
            <a:ext cx="3132000" cy="3419174"/>
          </a:xfrm>
        </p:spPr>
        <p:txBody>
          <a:bodyPr/>
          <a:lstStyle>
            <a:lvl1pPr marL="324000" indent="-324000">
              <a:buClr>
                <a:schemeClr val="bg2"/>
              </a:buClr>
              <a:buFont typeface="+mj-lt"/>
              <a:buAutoNum type="arabicPeriod"/>
              <a:defRPr/>
            </a:lvl1pPr>
            <a:lvl2pPr marL="702000" indent="-378000">
              <a:buClr>
                <a:schemeClr val="bg2"/>
              </a:buClr>
              <a:buFont typeface="+mj-lt"/>
              <a:buAutoNum type="alphaLcParenR"/>
              <a:defRPr/>
            </a:lvl2pPr>
            <a:lvl3pPr marL="1008000">
              <a:defRPr/>
            </a:lvl3pPr>
            <a:lvl4pPr marL="1296000">
              <a:defRPr/>
            </a:lvl4pPr>
            <a:lvl5pPr marL="1584000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947738" y="1989931"/>
            <a:ext cx="3150000" cy="3419174"/>
          </a:xfrm>
        </p:spPr>
        <p:txBody>
          <a:bodyPr/>
          <a:lstStyle>
            <a:lvl1pPr marL="324000" indent="-324000">
              <a:buClr>
                <a:schemeClr val="bg2"/>
              </a:buClr>
              <a:buFont typeface="+mj-lt"/>
              <a:buAutoNum type="arabicPeriod"/>
              <a:defRPr/>
            </a:lvl1pPr>
            <a:lvl2pPr marL="702000" indent="-378000">
              <a:buClr>
                <a:schemeClr val="bg2"/>
              </a:buClr>
              <a:buFont typeface="+mj-lt"/>
              <a:buAutoNum type="alphaLcParenR"/>
              <a:defRPr/>
            </a:lvl2pPr>
            <a:lvl3pPr marL="1008000">
              <a:defRPr/>
            </a:lvl3pPr>
            <a:lvl4pPr marL="1296000">
              <a:defRPr/>
            </a:lvl4pPr>
            <a:lvl5pPr marL="1584000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9" name="Subtitle Placeholder 3">
            <a:extLst>
              <a:ext uri="{FF2B5EF4-FFF2-40B4-BE49-F238E27FC236}">
                <a16:creationId xmlns:a16="http://schemas.microsoft.com/office/drawing/2014/main" id="{57CF8CD5-C68F-A5F8-1B75-1BEE296B6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393" y="1322388"/>
            <a:ext cx="3150000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11" name="Subtitle Placeholder 2">
            <a:extLst>
              <a:ext uri="{FF2B5EF4-FFF2-40B4-BE49-F238E27FC236}">
                <a16:creationId xmlns:a16="http://schemas.microsoft.com/office/drawing/2014/main" id="{0623B429-70AB-A691-275E-43B0C2FB3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4532" y="1322388"/>
            <a:ext cx="3132000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10" name="Subtitle Placeholder 1">
            <a:extLst>
              <a:ext uri="{FF2B5EF4-FFF2-40B4-BE49-F238E27FC236}">
                <a16:creationId xmlns:a16="http://schemas.microsoft.com/office/drawing/2014/main" id="{8CC5483B-367B-ABF2-C98E-3D4AD6BAE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739" y="1322388"/>
            <a:ext cx="3150000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110599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7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1140">
          <p15:clr>
            <a:srgbClr val="FBAE40"/>
          </p15:clr>
        </p15:guide>
        <p15:guide id="6" orient="horz" pos="833">
          <p15:clr>
            <a:srgbClr val="FBAE40"/>
          </p15:clr>
        </p15:guide>
        <p15:guide id="7" orient="horz" pos="720">
          <p15:clr>
            <a:srgbClr val="FBAE40"/>
          </p15:clr>
        </p15:guide>
        <p15:guide id="8" orient="horz" pos="346">
          <p15:clr>
            <a:srgbClr val="FBAE40"/>
          </p15:clr>
        </p15:guide>
        <p15:guide id="9" orient="horz" pos="3408">
          <p15:clr>
            <a:srgbClr val="FBAE40"/>
          </p15:clr>
        </p15:guide>
        <p15:guide id="14" pos="4918">
          <p15:clr>
            <a:srgbClr val="FBAE40"/>
          </p15:clr>
        </p15:guide>
        <p15:guide id="15" pos="2763">
          <p15:clr>
            <a:srgbClr val="FBAE40"/>
          </p15:clr>
        </p15:guide>
        <p15:guide id="16" pos="5099">
          <p15:clr>
            <a:srgbClr val="FBAE40"/>
          </p15:clr>
        </p15:guide>
        <p15:guide id="18" pos="2944">
          <p15:clr>
            <a:srgbClr val="FBAE40"/>
          </p15:clr>
        </p15:guide>
        <p15:guide id="19" pos="5280">
          <p15:clr>
            <a:srgbClr val="FBAE40"/>
          </p15:clr>
        </p15:guide>
        <p15:guide id="20" pos="2582">
          <p15:clr>
            <a:srgbClr val="FBAE40"/>
          </p15:clr>
        </p15:guide>
        <p15:guide id="23" orient="horz" pos="3748">
          <p15:clr>
            <a:srgbClr val="FBAE40"/>
          </p15:clr>
        </p15:guide>
        <p15:guide id="24" orient="horz" pos="233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indiká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550A-1226-4EF8-B4EB-B79A0163DCD2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9" name="Subtitle Placeholder 3">
            <a:extLst>
              <a:ext uri="{FF2B5EF4-FFF2-40B4-BE49-F238E27FC236}">
                <a16:creationId xmlns:a16="http://schemas.microsoft.com/office/drawing/2014/main" id="{57CF8CD5-C68F-A5F8-1B75-1BEE296B6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92261" y="4706938"/>
            <a:ext cx="3240000" cy="702469"/>
          </a:xfrm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cs-CZ" noProof="0" dirty="0"/>
              <a:t>Indikátor</a:t>
            </a:r>
          </a:p>
        </p:txBody>
      </p:sp>
      <p:sp>
        <p:nvSpPr>
          <p:cNvPr id="11" name="Subtitle Placeholder 2">
            <a:extLst>
              <a:ext uri="{FF2B5EF4-FFF2-40B4-BE49-F238E27FC236}">
                <a16:creationId xmlns:a16="http://schemas.microsoft.com/office/drawing/2014/main" id="{0623B429-70AB-A691-275E-43B0C2FB3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600" y="4706938"/>
            <a:ext cx="3240000" cy="702469"/>
          </a:xfrm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cs-CZ" noProof="0" dirty="0"/>
              <a:t>Indikátor</a:t>
            </a:r>
          </a:p>
        </p:txBody>
      </p:sp>
      <p:sp>
        <p:nvSpPr>
          <p:cNvPr id="10" name="Subtitle Placeholder 1">
            <a:extLst>
              <a:ext uri="{FF2B5EF4-FFF2-40B4-BE49-F238E27FC236}">
                <a16:creationId xmlns:a16="http://schemas.microsoft.com/office/drawing/2014/main" id="{8CC5483B-367B-ABF2-C98E-3D4AD6BAE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739" y="4706937"/>
            <a:ext cx="3240000" cy="702469"/>
          </a:xfrm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cs-CZ" noProof="0" dirty="0"/>
              <a:t>Indikátor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A40C68D-4624-92AB-4247-660B863415A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92196" y="1808958"/>
            <a:ext cx="3240000" cy="2555874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4A3BD3F-7DB7-CF3D-45D4-59C30862F06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75901" y="1808957"/>
            <a:ext cx="3240000" cy="2555874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A9C2ADE6-9143-29D1-EC24-1F7464D894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9607" y="1808957"/>
            <a:ext cx="3240000" cy="2555874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194791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750">
          <p15:clr>
            <a:srgbClr val="FBAE40"/>
          </p15:clr>
        </p15:guide>
        <p15:guide id="5" orient="horz" pos="2965">
          <p15:clr>
            <a:srgbClr val="FBAE40"/>
          </p15:clr>
        </p15:guide>
        <p15:guide id="6" orient="horz" pos="833">
          <p15:clr>
            <a:srgbClr val="FBAE40"/>
          </p15:clr>
        </p15:guide>
        <p15:guide id="7" orient="horz" pos="720">
          <p15:clr>
            <a:srgbClr val="FBAE40"/>
          </p15:clr>
        </p15:guide>
        <p15:guide id="8" orient="horz" pos="346">
          <p15:clr>
            <a:srgbClr val="FBAE40"/>
          </p15:clr>
        </p15:guide>
        <p15:guide id="9" orient="horz" pos="3408">
          <p15:clr>
            <a:srgbClr val="FBAE40"/>
          </p15:clr>
        </p15:guide>
        <p15:guide id="15" pos="2820">
          <p15:clr>
            <a:srgbClr val="FBAE40"/>
          </p15:clr>
        </p15:guide>
        <p15:guide id="18" pos="4861">
          <p15:clr>
            <a:srgbClr val="FBAE40"/>
          </p15:clr>
        </p15:guide>
        <p15:guide id="19" pos="5224">
          <p15:clr>
            <a:srgbClr val="FBAE40"/>
          </p15:clr>
        </p15:guide>
        <p15:guide id="20" pos="2457">
          <p15:clr>
            <a:srgbClr val="FBAE40"/>
          </p15:clr>
        </p15:guide>
        <p15:guide id="23" pos="3840">
          <p15:clr>
            <a:srgbClr val="FBAE40"/>
          </p15:clr>
        </p15:guide>
        <p15:guide id="24" orient="horz" pos="1140">
          <p15:clr>
            <a:srgbClr val="FBAE40"/>
          </p15:clr>
        </p15:guide>
        <p15:guide id="25" orient="horz" pos="374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7F6CB713-26CD-56D9-191B-8D847D54E9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9" name="Section A gold rgb.svg">
            <a:extLst>
              <a:ext uri="{FF2B5EF4-FFF2-40B4-BE49-F238E27FC236}">
                <a16:creationId xmlns:a16="http://schemas.microsoft.com/office/drawing/2014/main" id="{A598A5DF-8DF0-C79A-A3C2-5D884353B3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7" b="677"/>
          <a:stretch/>
        </p:blipFill>
        <p:spPr>
          <a:xfrm>
            <a:off x="8586000" y="2370600"/>
            <a:ext cx="3606000" cy="4487400"/>
          </a:xfrm>
          <a:prstGeom prst="rect">
            <a:avLst/>
          </a:prstGeom>
        </p:spPr>
      </p:pic>
      <p:sp>
        <p:nvSpPr>
          <p:cNvPr id="3" name="Text Placeholder"/>
          <p:cNvSpPr>
            <a:spLocks noGrp="1"/>
          </p:cNvSpPr>
          <p:nvPr>
            <p:ph type="body" idx="1" hasCustomPrompt="1"/>
          </p:nvPr>
        </p:nvSpPr>
        <p:spPr>
          <a:xfrm>
            <a:off x="1649412" y="3375025"/>
            <a:ext cx="6936588" cy="203438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dirty="0"/>
              <a:t>Podnadpis nebo doplňující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649412" y="548482"/>
            <a:ext cx="6931026" cy="237648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 noProof="0" dirty="0"/>
              <a:t>Název kapitoly</a:t>
            </a:r>
          </a:p>
        </p:txBody>
      </p:sp>
    </p:spTree>
    <p:extLst>
      <p:ext uri="{BB962C8B-B14F-4D97-AF65-F5344CB8AC3E}">
        <p14:creationId xmlns:p14="http://schemas.microsoft.com/office/powerpoint/2010/main" val="339436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26">
          <p15:clr>
            <a:srgbClr val="FBAE40"/>
          </p15:clr>
        </p15:guide>
        <p15:guide id="2" orient="horz" pos="3408">
          <p15:clr>
            <a:srgbClr val="FBAE40"/>
          </p15:clr>
        </p15:guide>
        <p15:guide id="3" orient="horz" pos="1843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pos="1039">
          <p15:clr>
            <a:srgbClr val="FBAE40"/>
          </p15:clr>
        </p15:guide>
        <p15:guide id="6" pos="540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7F6CB713-26CD-56D9-191B-8D847D54E96D}"/>
              </a:ext>
            </a:extLst>
          </p:cNvPr>
          <p:cNvSpPr/>
          <p:nvPr userDrawn="1"/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9" name="Section A gold rgb.svg">
            <a:extLst>
              <a:ext uri="{FF2B5EF4-FFF2-40B4-BE49-F238E27FC236}">
                <a16:creationId xmlns:a16="http://schemas.microsoft.com/office/drawing/2014/main" id="{A598A5DF-8DF0-C79A-A3C2-5D884353B3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7" b="677"/>
          <a:stretch/>
        </p:blipFill>
        <p:spPr>
          <a:xfrm>
            <a:off x="8586000" y="2370600"/>
            <a:ext cx="3606000" cy="4487400"/>
          </a:xfrm>
          <a:prstGeom prst="rect">
            <a:avLst/>
          </a:prstGeom>
        </p:spPr>
      </p:pic>
      <p:sp>
        <p:nvSpPr>
          <p:cNvPr id="3" name="Text Placeholder"/>
          <p:cNvSpPr>
            <a:spLocks noGrp="1"/>
          </p:cNvSpPr>
          <p:nvPr>
            <p:ph type="body" idx="1" hasCustomPrompt="1"/>
          </p:nvPr>
        </p:nvSpPr>
        <p:spPr>
          <a:xfrm>
            <a:off x="1649412" y="3375025"/>
            <a:ext cx="6936588" cy="203438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dirty="0"/>
              <a:t>Podnadpis nebo doplňující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649412" y="548482"/>
            <a:ext cx="6931026" cy="237648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 noProof="0" dirty="0"/>
              <a:t>Název kapitoly</a:t>
            </a:r>
          </a:p>
        </p:txBody>
      </p:sp>
    </p:spTree>
    <p:extLst>
      <p:ext uri="{BB962C8B-B14F-4D97-AF65-F5344CB8AC3E}">
        <p14:creationId xmlns:p14="http://schemas.microsoft.com/office/powerpoint/2010/main" val="1867960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26">
          <p15:clr>
            <a:srgbClr val="FBAE40"/>
          </p15:clr>
        </p15:guide>
        <p15:guide id="2" orient="horz" pos="3408">
          <p15:clr>
            <a:srgbClr val="FBAE40"/>
          </p15:clr>
        </p15:guide>
        <p15:guide id="3" orient="horz" pos="1843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pos="1039">
          <p15:clr>
            <a:srgbClr val="FBAE40"/>
          </p15:clr>
        </p15:guide>
        <p15:guide id="6" pos="540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Background">
            <a:extLst>
              <a:ext uri="{FF2B5EF4-FFF2-40B4-BE49-F238E27FC236}">
                <a16:creationId xmlns:a16="http://schemas.microsoft.com/office/drawing/2014/main" id="{9A76590A-1FDA-D685-4222-4ACE60E9E1A0}"/>
              </a:ext>
            </a:extLst>
          </p:cNvPr>
          <p:cNvSpPr/>
          <p:nvPr userDrawn="1"/>
        </p:nvSpPr>
        <p:spPr>
          <a:xfrm>
            <a:off x="10542587" y="0"/>
            <a:ext cx="1649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8628-433A-4E8B-BEC6-DA078426F222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C20395FC-EA6F-4277-D96F-E7B7212537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49413" y="1808957"/>
            <a:ext cx="8893174" cy="4140200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2" name="Small Sign A Placeholder">
            <a:extLst>
              <a:ext uri="{FF2B5EF4-FFF2-40B4-BE49-F238E27FC236}">
                <a16:creationId xmlns:a16="http://schemas.microsoft.com/office/drawing/2014/main" id="{FE544114-9050-5921-78B8-A6C65691F0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37759" y="5412554"/>
            <a:ext cx="1153823" cy="144544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8 h 10008"/>
              <a:gd name="connsiteX1" fmla="*/ 4785 w 10000"/>
              <a:gd name="connsiteY1" fmla="*/ 0 h 10008"/>
              <a:gd name="connsiteX2" fmla="*/ 10000 w 10000"/>
              <a:gd name="connsiteY2" fmla="*/ 8 h 10008"/>
              <a:gd name="connsiteX3" fmla="*/ 8000 w 10000"/>
              <a:gd name="connsiteY3" fmla="*/ 10008 h 10008"/>
              <a:gd name="connsiteX4" fmla="*/ 0 w 10000"/>
              <a:gd name="connsiteY4" fmla="*/ 10008 h 10008"/>
              <a:gd name="connsiteX0" fmla="*/ 0 w 8000"/>
              <a:gd name="connsiteY0" fmla="*/ 10008 h 10008"/>
              <a:gd name="connsiteX1" fmla="*/ 4785 w 8000"/>
              <a:gd name="connsiteY1" fmla="*/ 0 h 10008"/>
              <a:gd name="connsiteX2" fmla="*/ 5749 w 8000"/>
              <a:gd name="connsiteY2" fmla="*/ 24 h 10008"/>
              <a:gd name="connsiteX3" fmla="*/ 8000 w 8000"/>
              <a:gd name="connsiteY3" fmla="*/ 10008 h 10008"/>
              <a:gd name="connsiteX4" fmla="*/ 0 w 8000"/>
              <a:gd name="connsiteY4" fmla="*/ 10008 h 10008"/>
              <a:gd name="connsiteX0" fmla="*/ 0 w 10000"/>
              <a:gd name="connsiteY0" fmla="*/ 10000 h 10000"/>
              <a:gd name="connsiteX1" fmla="*/ 5981 w 10000"/>
              <a:gd name="connsiteY1" fmla="*/ 0 h 10000"/>
              <a:gd name="connsiteX2" fmla="*/ 7151 w 10000"/>
              <a:gd name="connsiteY2" fmla="*/ 7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9996 h 9996"/>
              <a:gd name="connsiteX1" fmla="*/ 5978 w 10000"/>
              <a:gd name="connsiteY1" fmla="*/ 0 h 9996"/>
              <a:gd name="connsiteX2" fmla="*/ 7151 w 10000"/>
              <a:gd name="connsiteY2" fmla="*/ 3 h 9996"/>
              <a:gd name="connsiteX3" fmla="*/ 10000 w 10000"/>
              <a:gd name="connsiteY3" fmla="*/ 9996 h 9996"/>
              <a:gd name="connsiteX4" fmla="*/ 0 w 10000"/>
              <a:gd name="connsiteY4" fmla="*/ 9996 h 9996"/>
              <a:gd name="connsiteX0" fmla="*/ 0 w 10000"/>
              <a:gd name="connsiteY0" fmla="*/ 10000 h 10000"/>
              <a:gd name="connsiteX1" fmla="*/ 5983 w 10000"/>
              <a:gd name="connsiteY1" fmla="*/ 0 h 10000"/>
              <a:gd name="connsiteX2" fmla="*/ 7151 w 10000"/>
              <a:gd name="connsiteY2" fmla="*/ 3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983 w 10000"/>
              <a:gd name="connsiteY1" fmla="*/ 0 h 10000"/>
              <a:gd name="connsiteX2" fmla="*/ 7146 w 10000"/>
              <a:gd name="connsiteY2" fmla="*/ 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9999 h 9999"/>
              <a:gd name="connsiteX1" fmla="*/ 5988 w 10000"/>
              <a:gd name="connsiteY1" fmla="*/ 3 h 9999"/>
              <a:gd name="connsiteX2" fmla="*/ 7146 w 10000"/>
              <a:gd name="connsiteY2" fmla="*/ 0 h 9999"/>
              <a:gd name="connsiteX3" fmla="*/ 10000 w 10000"/>
              <a:gd name="connsiteY3" fmla="*/ 9999 h 9999"/>
              <a:gd name="connsiteX4" fmla="*/ 0 w 10000"/>
              <a:gd name="connsiteY4" fmla="*/ 9999 h 9999"/>
              <a:gd name="connsiteX0" fmla="*/ 0 w 10000"/>
              <a:gd name="connsiteY0" fmla="*/ 10000 h 10000"/>
              <a:gd name="connsiteX1" fmla="*/ 5988 w 10000"/>
              <a:gd name="connsiteY1" fmla="*/ 3 h 10000"/>
              <a:gd name="connsiteX2" fmla="*/ 7136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9999 h 9999"/>
              <a:gd name="connsiteX1" fmla="*/ 5988 w 10000"/>
              <a:gd name="connsiteY1" fmla="*/ 2 h 9999"/>
              <a:gd name="connsiteX2" fmla="*/ 7140 w 10000"/>
              <a:gd name="connsiteY2" fmla="*/ 0 h 9999"/>
              <a:gd name="connsiteX3" fmla="*/ 10000 w 10000"/>
              <a:gd name="connsiteY3" fmla="*/ 9999 h 9999"/>
              <a:gd name="connsiteX4" fmla="*/ 0 w 10000"/>
              <a:gd name="connsiteY4" fmla="*/ 9999 h 9999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0 w 12490"/>
              <a:gd name="connsiteY4" fmla="*/ 10000 h 10000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12489 w 12490"/>
              <a:gd name="connsiteY4" fmla="*/ 9983 h 10000"/>
              <a:gd name="connsiteX5" fmla="*/ 0 w 12490"/>
              <a:gd name="connsiteY5" fmla="*/ 10000 h 10000"/>
              <a:gd name="connsiteX0" fmla="*/ 0 w 12511"/>
              <a:gd name="connsiteY0" fmla="*/ 10000 h 10000"/>
              <a:gd name="connsiteX1" fmla="*/ 5988 w 12511"/>
              <a:gd name="connsiteY1" fmla="*/ 2 h 10000"/>
              <a:gd name="connsiteX2" fmla="*/ 7140 w 12511"/>
              <a:gd name="connsiteY2" fmla="*/ 0 h 10000"/>
              <a:gd name="connsiteX3" fmla="*/ 12490 w 12511"/>
              <a:gd name="connsiteY3" fmla="*/ 10000 h 10000"/>
              <a:gd name="connsiteX4" fmla="*/ 12511 w 12511"/>
              <a:gd name="connsiteY4" fmla="*/ 8871 h 10000"/>
              <a:gd name="connsiteX5" fmla="*/ 0 w 12511"/>
              <a:gd name="connsiteY5" fmla="*/ 10000 h 10000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6603 w 12490"/>
              <a:gd name="connsiteY4" fmla="*/ 4425 h 10000"/>
              <a:gd name="connsiteX5" fmla="*/ 0 w 12490"/>
              <a:gd name="connsiteY5" fmla="*/ 10000 h 10000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6603 w 12490"/>
              <a:gd name="connsiteY4" fmla="*/ 4425 h 10000"/>
              <a:gd name="connsiteX5" fmla="*/ 845 w 12490"/>
              <a:gd name="connsiteY5" fmla="*/ 9291 h 10000"/>
              <a:gd name="connsiteX6" fmla="*/ 0 w 12490"/>
              <a:gd name="connsiteY6" fmla="*/ 10000 h 10000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6603 w 12490"/>
              <a:gd name="connsiteY4" fmla="*/ 4425 h 10000"/>
              <a:gd name="connsiteX5" fmla="*/ 3454 w 12490"/>
              <a:gd name="connsiteY5" fmla="*/ 9998 h 10000"/>
              <a:gd name="connsiteX6" fmla="*/ 0 w 12490"/>
              <a:gd name="connsiteY6" fmla="*/ 10000 h 10000"/>
              <a:gd name="connsiteX0" fmla="*/ 0 w 12685"/>
              <a:gd name="connsiteY0" fmla="*/ 10000 h 10525"/>
              <a:gd name="connsiteX1" fmla="*/ 5988 w 12685"/>
              <a:gd name="connsiteY1" fmla="*/ 2 h 10525"/>
              <a:gd name="connsiteX2" fmla="*/ 7140 w 12685"/>
              <a:gd name="connsiteY2" fmla="*/ 0 h 10525"/>
              <a:gd name="connsiteX3" fmla="*/ 12490 w 12685"/>
              <a:gd name="connsiteY3" fmla="*/ 10000 h 10525"/>
              <a:gd name="connsiteX4" fmla="*/ 11050 w 12685"/>
              <a:gd name="connsiteY4" fmla="*/ 8635 h 10525"/>
              <a:gd name="connsiteX5" fmla="*/ 6603 w 12685"/>
              <a:gd name="connsiteY5" fmla="*/ 4425 h 10525"/>
              <a:gd name="connsiteX6" fmla="*/ 3454 w 12685"/>
              <a:gd name="connsiteY6" fmla="*/ 9998 h 10525"/>
              <a:gd name="connsiteX7" fmla="*/ 0 w 12685"/>
              <a:gd name="connsiteY7" fmla="*/ 10000 h 10525"/>
              <a:gd name="connsiteX0" fmla="*/ 0 w 12685"/>
              <a:gd name="connsiteY0" fmla="*/ 10000 h 10525"/>
              <a:gd name="connsiteX1" fmla="*/ 5988 w 12685"/>
              <a:gd name="connsiteY1" fmla="*/ 2 h 10525"/>
              <a:gd name="connsiteX2" fmla="*/ 7140 w 12685"/>
              <a:gd name="connsiteY2" fmla="*/ 0 h 10525"/>
              <a:gd name="connsiteX3" fmla="*/ 12490 w 12685"/>
              <a:gd name="connsiteY3" fmla="*/ 10000 h 10525"/>
              <a:gd name="connsiteX4" fmla="*/ 11050 w 12685"/>
              <a:gd name="connsiteY4" fmla="*/ 8635 h 10525"/>
              <a:gd name="connsiteX5" fmla="*/ 6603 w 12685"/>
              <a:gd name="connsiteY5" fmla="*/ 4425 h 10525"/>
              <a:gd name="connsiteX6" fmla="*/ 3454 w 12685"/>
              <a:gd name="connsiteY6" fmla="*/ 9998 h 10525"/>
              <a:gd name="connsiteX7" fmla="*/ 0 w 12685"/>
              <a:gd name="connsiteY7" fmla="*/ 10000 h 10525"/>
              <a:gd name="connsiteX0" fmla="*/ 0 w 12622"/>
              <a:gd name="connsiteY0" fmla="*/ 10000 h 10747"/>
              <a:gd name="connsiteX1" fmla="*/ 5988 w 12622"/>
              <a:gd name="connsiteY1" fmla="*/ 2 h 10747"/>
              <a:gd name="connsiteX2" fmla="*/ 7140 w 12622"/>
              <a:gd name="connsiteY2" fmla="*/ 0 h 10747"/>
              <a:gd name="connsiteX3" fmla="*/ 12490 w 12622"/>
              <a:gd name="connsiteY3" fmla="*/ 10000 h 10747"/>
              <a:gd name="connsiteX4" fmla="*/ 10241 w 12622"/>
              <a:gd name="connsiteY4" fmla="*/ 9589 h 10747"/>
              <a:gd name="connsiteX5" fmla="*/ 6603 w 12622"/>
              <a:gd name="connsiteY5" fmla="*/ 4425 h 10747"/>
              <a:gd name="connsiteX6" fmla="*/ 3454 w 12622"/>
              <a:gd name="connsiteY6" fmla="*/ 9998 h 10747"/>
              <a:gd name="connsiteX7" fmla="*/ 0 w 12622"/>
              <a:gd name="connsiteY7" fmla="*/ 10000 h 10747"/>
              <a:gd name="connsiteX0" fmla="*/ 0 w 12622"/>
              <a:gd name="connsiteY0" fmla="*/ 10000 h 10747"/>
              <a:gd name="connsiteX1" fmla="*/ 5988 w 12622"/>
              <a:gd name="connsiteY1" fmla="*/ 2 h 10747"/>
              <a:gd name="connsiteX2" fmla="*/ 7140 w 12622"/>
              <a:gd name="connsiteY2" fmla="*/ 0 h 10747"/>
              <a:gd name="connsiteX3" fmla="*/ 12490 w 12622"/>
              <a:gd name="connsiteY3" fmla="*/ 10000 h 10747"/>
              <a:gd name="connsiteX4" fmla="*/ 10241 w 12622"/>
              <a:gd name="connsiteY4" fmla="*/ 9589 h 10747"/>
              <a:gd name="connsiteX5" fmla="*/ 6603 w 12622"/>
              <a:gd name="connsiteY5" fmla="*/ 4425 h 10747"/>
              <a:gd name="connsiteX6" fmla="*/ 3454 w 12622"/>
              <a:gd name="connsiteY6" fmla="*/ 9998 h 10747"/>
              <a:gd name="connsiteX7" fmla="*/ 0 w 12622"/>
              <a:gd name="connsiteY7" fmla="*/ 10000 h 10747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10241 w 12490"/>
              <a:gd name="connsiteY4" fmla="*/ 9589 h 10000"/>
              <a:gd name="connsiteX5" fmla="*/ 6603 w 12490"/>
              <a:gd name="connsiteY5" fmla="*/ 4425 h 10000"/>
              <a:gd name="connsiteX6" fmla="*/ 3454 w 12490"/>
              <a:gd name="connsiteY6" fmla="*/ 9998 h 10000"/>
              <a:gd name="connsiteX7" fmla="*/ 0 w 12490"/>
              <a:gd name="connsiteY7" fmla="*/ 10000 h 10000"/>
              <a:gd name="connsiteX0" fmla="*/ 0 w 12490"/>
              <a:gd name="connsiteY0" fmla="*/ 10000 h 12585"/>
              <a:gd name="connsiteX1" fmla="*/ 5988 w 12490"/>
              <a:gd name="connsiteY1" fmla="*/ 2 h 12585"/>
              <a:gd name="connsiteX2" fmla="*/ 7140 w 12490"/>
              <a:gd name="connsiteY2" fmla="*/ 0 h 12585"/>
              <a:gd name="connsiteX3" fmla="*/ 12490 w 12490"/>
              <a:gd name="connsiteY3" fmla="*/ 10000 h 12585"/>
              <a:gd name="connsiteX4" fmla="*/ 11148 w 12490"/>
              <a:gd name="connsiteY4" fmla="*/ 12585 h 12585"/>
              <a:gd name="connsiteX5" fmla="*/ 6603 w 12490"/>
              <a:gd name="connsiteY5" fmla="*/ 4425 h 12585"/>
              <a:gd name="connsiteX6" fmla="*/ 3454 w 12490"/>
              <a:gd name="connsiteY6" fmla="*/ 9998 h 12585"/>
              <a:gd name="connsiteX7" fmla="*/ 0 w 12490"/>
              <a:gd name="connsiteY7" fmla="*/ 10000 h 12585"/>
              <a:gd name="connsiteX0" fmla="*/ 0 w 12490"/>
              <a:gd name="connsiteY0" fmla="*/ 10000 h 12585"/>
              <a:gd name="connsiteX1" fmla="*/ 5988 w 12490"/>
              <a:gd name="connsiteY1" fmla="*/ 2 h 12585"/>
              <a:gd name="connsiteX2" fmla="*/ 7140 w 12490"/>
              <a:gd name="connsiteY2" fmla="*/ 0 h 12585"/>
              <a:gd name="connsiteX3" fmla="*/ 11993 w 12490"/>
              <a:gd name="connsiteY3" fmla="*/ 9095 h 12585"/>
              <a:gd name="connsiteX4" fmla="*/ 12490 w 12490"/>
              <a:gd name="connsiteY4" fmla="*/ 10000 h 12585"/>
              <a:gd name="connsiteX5" fmla="*/ 11148 w 12490"/>
              <a:gd name="connsiteY5" fmla="*/ 12585 h 12585"/>
              <a:gd name="connsiteX6" fmla="*/ 6603 w 12490"/>
              <a:gd name="connsiteY6" fmla="*/ 4425 h 12585"/>
              <a:gd name="connsiteX7" fmla="*/ 3454 w 12490"/>
              <a:gd name="connsiteY7" fmla="*/ 9998 h 12585"/>
              <a:gd name="connsiteX8" fmla="*/ 0 w 12490"/>
              <a:gd name="connsiteY8" fmla="*/ 10000 h 12585"/>
              <a:gd name="connsiteX0" fmla="*/ 0 w 12545"/>
              <a:gd name="connsiteY0" fmla="*/ 10000 h 12585"/>
              <a:gd name="connsiteX1" fmla="*/ 5988 w 12545"/>
              <a:gd name="connsiteY1" fmla="*/ 2 h 12585"/>
              <a:gd name="connsiteX2" fmla="*/ 7140 w 12545"/>
              <a:gd name="connsiteY2" fmla="*/ 0 h 12585"/>
              <a:gd name="connsiteX3" fmla="*/ 12545 w 12545"/>
              <a:gd name="connsiteY3" fmla="*/ 8892 h 12585"/>
              <a:gd name="connsiteX4" fmla="*/ 12490 w 12545"/>
              <a:gd name="connsiteY4" fmla="*/ 10000 h 12585"/>
              <a:gd name="connsiteX5" fmla="*/ 11148 w 12545"/>
              <a:gd name="connsiteY5" fmla="*/ 12585 h 12585"/>
              <a:gd name="connsiteX6" fmla="*/ 6603 w 12545"/>
              <a:gd name="connsiteY6" fmla="*/ 4425 h 12585"/>
              <a:gd name="connsiteX7" fmla="*/ 3454 w 12545"/>
              <a:gd name="connsiteY7" fmla="*/ 9998 h 12585"/>
              <a:gd name="connsiteX8" fmla="*/ 0 w 12545"/>
              <a:gd name="connsiteY8" fmla="*/ 10000 h 12585"/>
              <a:gd name="connsiteX0" fmla="*/ 0 w 12507"/>
              <a:gd name="connsiteY0" fmla="*/ 10000 h 12585"/>
              <a:gd name="connsiteX1" fmla="*/ 5988 w 12507"/>
              <a:gd name="connsiteY1" fmla="*/ 2 h 12585"/>
              <a:gd name="connsiteX2" fmla="*/ 7140 w 12507"/>
              <a:gd name="connsiteY2" fmla="*/ 0 h 12585"/>
              <a:gd name="connsiteX3" fmla="*/ 12507 w 12507"/>
              <a:gd name="connsiteY3" fmla="*/ 8878 h 12585"/>
              <a:gd name="connsiteX4" fmla="*/ 12490 w 12507"/>
              <a:gd name="connsiteY4" fmla="*/ 10000 h 12585"/>
              <a:gd name="connsiteX5" fmla="*/ 11148 w 12507"/>
              <a:gd name="connsiteY5" fmla="*/ 12585 h 12585"/>
              <a:gd name="connsiteX6" fmla="*/ 6603 w 12507"/>
              <a:gd name="connsiteY6" fmla="*/ 4425 h 12585"/>
              <a:gd name="connsiteX7" fmla="*/ 3454 w 12507"/>
              <a:gd name="connsiteY7" fmla="*/ 9998 h 12585"/>
              <a:gd name="connsiteX8" fmla="*/ 0 w 12507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148 w 12504"/>
              <a:gd name="connsiteY5" fmla="*/ 12585 h 12585"/>
              <a:gd name="connsiteX6" fmla="*/ 6603 w 12504"/>
              <a:gd name="connsiteY6" fmla="*/ 4425 h 12585"/>
              <a:gd name="connsiteX7" fmla="*/ 3454 w 12504"/>
              <a:gd name="connsiteY7" fmla="*/ 9998 h 12585"/>
              <a:gd name="connsiteX8" fmla="*/ 0 w 12504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148 w 12504"/>
              <a:gd name="connsiteY5" fmla="*/ 12585 h 12585"/>
              <a:gd name="connsiteX6" fmla="*/ 6603 w 12504"/>
              <a:gd name="connsiteY6" fmla="*/ 4425 h 12585"/>
              <a:gd name="connsiteX7" fmla="*/ 3454 w 12504"/>
              <a:gd name="connsiteY7" fmla="*/ 9998 h 12585"/>
              <a:gd name="connsiteX8" fmla="*/ 0 w 12504"/>
              <a:gd name="connsiteY8" fmla="*/ 10000 h 12585"/>
              <a:gd name="connsiteX0" fmla="*/ 0 w 12971"/>
              <a:gd name="connsiteY0" fmla="*/ 10000 h 12585"/>
              <a:gd name="connsiteX1" fmla="*/ 5988 w 12971"/>
              <a:gd name="connsiteY1" fmla="*/ 2 h 12585"/>
              <a:gd name="connsiteX2" fmla="*/ 7140 w 12971"/>
              <a:gd name="connsiteY2" fmla="*/ 0 h 12585"/>
              <a:gd name="connsiteX3" fmla="*/ 12504 w 12971"/>
              <a:gd name="connsiteY3" fmla="*/ 8874 h 12585"/>
              <a:gd name="connsiteX4" fmla="*/ 12490 w 12971"/>
              <a:gd name="connsiteY4" fmla="*/ 10000 h 12585"/>
              <a:gd name="connsiteX5" fmla="*/ 11148 w 12971"/>
              <a:gd name="connsiteY5" fmla="*/ 12585 h 12585"/>
              <a:gd name="connsiteX6" fmla="*/ 6603 w 12971"/>
              <a:gd name="connsiteY6" fmla="*/ 4425 h 12585"/>
              <a:gd name="connsiteX7" fmla="*/ 3454 w 12971"/>
              <a:gd name="connsiteY7" fmla="*/ 9998 h 12585"/>
              <a:gd name="connsiteX8" fmla="*/ 0 w 12971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148 w 12504"/>
              <a:gd name="connsiteY5" fmla="*/ 12585 h 12585"/>
              <a:gd name="connsiteX6" fmla="*/ 6603 w 12504"/>
              <a:gd name="connsiteY6" fmla="*/ 4425 h 12585"/>
              <a:gd name="connsiteX7" fmla="*/ 3454 w 12504"/>
              <a:gd name="connsiteY7" fmla="*/ 9998 h 12585"/>
              <a:gd name="connsiteX8" fmla="*/ 0 w 12504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148 w 12504"/>
              <a:gd name="connsiteY5" fmla="*/ 12585 h 12585"/>
              <a:gd name="connsiteX6" fmla="*/ 6603 w 12504"/>
              <a:gd name="connsiteY6" fmla="*/ 4425 h 12585"/>
              <a:gd name="connsiteX7" fmla="*/ 3454 w 12504"/>
              <a:gd name="connsiteY7" fmla="*/ 9998 h 12585"/>
              <a:gd name="connsiteX8" fmla="*/ 0 w 12504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678 w 12504"/>
              <a:gd name="connsiteY5" fmla="*/ 11549 h 12585"/>
              <a:gd name="connsiteX6" fmla="*/ 11148 w 12504"/>
              <a:gd name="connsiteY6" fmla="*/ 12585 h 12585"/>
              <a:gd name="connsiteX7" fmla="*/ 6603 w 12504"/>
              <a:gd name="connsiteY7" fmla="*/ 4425 h 12585"/>
              <a:gd name="connsiteX8" fmla="*/ 3454 w 12504"/>
              <a:gd name="connsiteY8" fmla="*/ 9998 h 12585"/>
              <a:gd name="connsiteX9" fmla="*/ 0 w 12504"/>
              <a:gd name="connsiteY9" fmla="*/ 10000 h 12585"/>
              <a:gd name="connsiteX0" fmla="*/ 0 w 12506"/>
              <a:gd name="connsiteY0" fmla="*/ 10000 h 13100"/>
              <a:gd name="connsiteX1" fmla="*/ 5988 w 12506"/>
              <a:gd name="connsiteY1" fmla="*/ 2 h 13100"/>
              <a:gd name="connsiteX2" fmla="*/ 7140 w 12506"/>
              <a:gd name="connsiteY2" fmla="*/ 0 h 13100"/>
              <a:gd name="connsiteX3" fmla="*/ 12504 w 12506"/>
              <a:gd name="connsiteY3" fmla="*/ 8874 h 13100"/>
              <a:gd name="connsiteX4" fmla="*/ 12490 w 12506"/>
              <a:gd name="connsiteY4" fmla="*/ 10000 h 13100"/>
              <a:gd name="connsiteX5" fmla="*/ 12333 w 12506"/>
              <a:gd name="connsiteY5" fmla="*/ 12214 h 13100"/>
              <a:gd name="connsiteX6" fmla="*/ 11148 w 12506"/>
              <a:gd name="connsiteY6" fmla="*/ 12585 h 13100"/>
              <a:gd name="connsiteX7" fmla="*/ 6603 w 12506"/>
              <a:gd name="connsiteY7" fmla="*/ 4425 h 13100"/>
              <a:gd name="connsiteX8" fmla="*/ 3454 w 12506"/>
              <a:gd name="connsiteY8" fmla="*/ 9998 h 13100"/>
              <a:gd name="connsiteX9" fmla="*/ 0 w 12506"/>
              <a:gd name="connsiteY9" fmla="*/ 10000 h 13100"/>
              <a:gd name="connsiteX0" fmla="*/ 0 w 12506"/>
              <a:gd name="connsiteY0" fmla="*/ 10000 h 12585"/>
              <a:gd name="connsiteX1" fmla="*/ 5988 w 12506"/>
              <a:gd name="connsiteY1" fmla="*/ 2 h 12585"/>
              <a:gd name="connsiteX2" fmla="*/ 7140 w 12506"/>
              <a:gd name="connsiteY2" fmla="*/ 0 h 12585"/>
              <a:gd name="connsiteX3" fmla="*/ 12504 w 12506"/>
              <a:gd name="connsiteY3" fmla="*/ 8874 h 12585"/>
              <a:gd name="connsiteX4" fmla="*/ 12490 w 12506"/>
              <a:gd name="connsiteY4" fmla="*/ 10000 h 12585"/>
              <a:gd name="connsiteX5" fmla="*/ 12333 w 12506"/>
              <a:gd name="connsiteY5" fmla="*/ 12214 h 12585"/>
              <a:gd name="connsiteX6" fmla="*/ 11148 w 12506"/>
              <a:gd name="connsiteY6" fmla="*/ 12585 h 12585"/>
              <a:gd name="connsiteX7" fmla="*/ 6603 w 12506"/>
              <a:gd name="connsiteY7" fmla="*/ 4425 h 12585"/>
              <a:gd name="connsiteX8" fmla="*/ 3454 w 12506"/>
              <a:gd name="connsiteY8" fmla="*/ 9998 h 12585"/>
              <a:gd name="connsiteX9" fmla="*/ 0 w 12506"/>
              <a:gd name="connsiteY9" fmla="*/ 10000 h 12585"/>
              <a:gd name="connsiteX0" fmla="*/ 0 w 12504"/>
              <a:gd name="connsiteY0" fmla="*/ 10000 h 13163"/>
              <a:gd name="connsiteX1" fmla="*/ 5988 w 12504"/>
              <a:gd name="connsiteY1" fmla="*/ 2 h 13163"/>
              <a:gd name="connsiteX2" fmla="*/ 7140 w 12504"/>
              <a:gd name="connsiteY2" fmla="*/ 0 h 13163"/>
              <a:gd name="connsiteX3" fmla="*/ 12504 w 12504"/>
              <a:gd name="connsiteY3" fmla="*/ 8874 h 13163"/>
              <a:gd name="connsiteX4" fmla="*/ 12490 w 12504"/>
              <a:gd name="connsiteY4" fmla="*/ 10000 h 13163"/>
              <a:gd name="connsiteX5" fmla="*/ 12435 w 12504"/>
              <a:gd name="connsiteY5" fmla="*/ 12482 h 13163"/>
              <a:gd name="connsiteX6" fmla="*/ 11148 w 12504"/>
              <a:gd name="connsiteY6" fmla="*/ 12585 h 13163"/>
              <a:gd name="connsiteX7" fmla="*/ 6603 w 12504"/>
              <a:gd name="connsiteY7" fmla="*/ 4425 h 13163"/>
              <a:gd name="connsiteX8" fmla="*/ 3454 w 12504"/>
              <a:gd name="connsiteY8" fmla="*/ 9998 h 13163"/>
              <a:gd name="connsiteX9" fmla="*/ 0 w 12504"/>
              <a:gd name="connsiteY9" fmla="*/ 10000 h 13163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2435 w 12504"/>
              <a:gd name="connsiteY5" fmla="*/ 12482 h 12585"/>
              <a:gd name="connsiteX6" fmla="*/ 11148 w 12504"/>
              <a:gd name="connsiteY6" fmla="*/ 12585 h 12585"/>
              <a:gd name="connsiteX7" fmla="*/ 6603 w 12504"/>
              <a:gd name="connsiteY7" fmla="*/ 4425 h 12585"/>
              <a:gd name="connsiteX8" fmla="*/ 3454 w 12504"/>
              <a:gd name="connsiteY8" fmla="*/ 9998 h 12585"/>
              <a:gd name="connsiteX9" fmla="*/ 0 w 12504"/>
              <a:gd name="connsiteY9" fmla="*/ 10000 h 12585"/>
              <a:gd name="connsiteX0" fmla="*/ 0 w 12524"/>
              <a:gd name="connsiteY0" fmla="*/ 10000 h 13191"/>
              <a:gd name="connsiteX1" fmla="*/ 5988 w 12524"/>
              <a:gd name="connsiteY1" fmla="*/ 2 h 13191"/>
              <a:gd name="connsiteX2" fmla="*/ 7140 w 12524"/>
              <a:gd name="connsiteY2" fmla="*/ 0 h 13191"/>
              <a:gd name="connsiteX3" fmla="*/ 12504 w 12524"/>
              <a:gd name="connsiteY3" fmla="*/ 8874 h 13191"/>
              <a:gd name="connsiteX4" fmla="*/ 12490 w 12524"/>
              <a:gd name="connsiteY4" fmla="*/ 10000 h 13191"/>
              <a:gd name="connsiteX5" fmla="*/ 12505 w 12524"/>
              <a:gd name="connsiteY5" fmla="*/ 12593 h 13191"/>
              <a:gd name="connsiteX6" fmla="*/ 11148 w 12524"/>
              <a:gd name="connsiteY6" fmla="*/ 12585 h 13191"/>
              <a:gd name="connsiteX7" fmla="*/ 6603 w 12524"/>
              <a:gd name="connsiteY7" fmla="*/ 4425 h 13191"/>
              <a:gd name="connsiteX8" fmla="*/ 3454 w 12524"/>
              <a:gd name="connsiteY8" fmla="*/ 9998 h 13191"/>
              <a:gd name="connsiteX9" fmla="*/ 0 w 12524"/>
              <a:gd name="connsiteY9" fmla="*/ 10000 h 13191"/>
              <a:gd name="connsiteX0" fmla="*/ 0 w 12524"/>
              <a:gd name="connsiteY0" fmla="*/ 10000 h 12593"/>
              <a:gd name="connsiteX1" fmla="*/ 5988 w 12524"/>
              <a:gd name="connsiteY1" fmla="*/ 2 h 12593"/>
              <a:gd name="connsiteX2" fmla="*/ 7140 w 12524"/>
              <a:gd name="connsiteY2" fmla="*/ 0 h 12593"/>
              <a:gd name="connsiteX3" fmla="*/ 12504 w 12524"/>
              <a:gd name="connsiteY3" fmla="*/ 8874 h 12593"/>
              <a:gd name="connsiteX4" fmla="*/ 12490 w 12524"/>
              <a:gd name="connsiteY4" fmla="*/ 10000 h 12593"/>
              <a:gd name="connsiteX5" fmla="*/ 12505 w 12524"/>
              <a:gd name="connsiteY5" fmla="*/ 12593 h 12593"/>
              <a:gd name="connsiteX6" fmla="*/ 11148 w 12524"/>
              <a:gd name="connsiteY6" fmla="*/ 12585 h 12593"/>
              <a:gd name="connsiteX7" fmla="*/ 6603 w 12524"/>
              <a:gd name="connsiteY7" fmla="*/ 4425 h 12593"/>
              <a:gd name="connsiteX8" fmla="*/ 3454 w 12524"/>
              <a:gd name="connsiteY8" fmla="*/ 9998 h 12593"/>
              <a:gd name="connsiteX9" fmla="*/ 0 w 12524"/>
              <a:gd name="connsiteY9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490 w 12505"/>
              <a:gd name="connsiteY4" fmla="*/ 10000 h 12593"/>
              <a:gd name="connsiteX5" fmla="*/ 12505 w 12505"/>
              <a:gd name="connsiteY5" fmla="*/ 12593 h 12593"/>
              <a:gd name="connsiteX6" fmla="*/ 11148 w 12505"/>
              <a:gd name="connsiteY6" fmla="*/ 12585 h 12593"/>
              <a:gd name="connsiteX7" fmla="*/ 6603 w 12505"/>
              <a:gd name="connsiteY7" fmla="*/ 4425 h 12593"/>
              <a:gd name="connsiteX8" fmla="*/ 3454 w 12505"/>
              <a:gd name="connsiteY8" fmla="*/ 9998 h 12593"/>
              <a:gd name="connsiteX9" fmla="*/ 0 w 12505"/>
              <a:gd name="connsiteY9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490 w 12505"/>
              <a:gd name="connsiteY4" fmla="*/ 10000 h 12593"/>
              <a:gd name="connsiteX5" fmla="*/ 12505 w 12505"/>
              <a:gd name="connsiteY5" fmla="*/ 12593 h 12593"/>
              <a:gd name="connsiteX6" fmla="*/ 11148 w 12505"/>
              <a:gd name="connsiteY6" fmla="*/ 12585 h 12593"/>
              <a:gd name="connsiteX7" fmla="*/ 6603 w 12505"/>
              <a:gd name="connsiteY7" fmla="*/ 4425 h 12593"/>
              <a:gd name="connsiteX8" fmla="*/ 3454 w 12505"/>
              <a:gd name="connsiteY8" fmla="*/ 9998 h 12593"/>
              <a:gd name="connsiteX9" fmla="*/ 0 w 12505"/>
              <a:gd name="connsiteY9" fmla="*/ 10000 h 12593"/>
              <a:gd name="connsiteX0" fmla="*/ 0 w 12505"/>
              <a:gd name="connsiteY0" fmla="*/ 10000 h 12595"/>
              <a:gd name="connsiteX1" fmla="*/ 5988 w 12505"/>
              <a:gd name="connsiteY1" fmla="*/ 2 h 12595"/>
              <a:gd name="connsiteX2" fmla="*/ 7140 w 12505"/>
              <a:gd name="connsiteY2" fmla="*/ 0 h 12595"/>
              <a:gd name="connsiteX3" fmla="*/ 12504 w 12505"/>
              <a:gd name="connsiteY3" fmla="*/ 8874 h 12595"/>
              <a:gd name="connsiteX4" fmla="*/ 12490 w 12505"/>
              <a:gd name="connsiteY4" fmla="*/ 10000 h 12595"/>
              <a:gd name="connsiteX5" fmla="*/ 12505 w 12505"/>
              <a:gd name="connsiteY5" fmla="*/ 12593 h 12595"/>
              <a:gd name="connsiteX6" fmla="*/ 11148 w 12505"/>
              <a:gd name="connsiteY6" fmla="*/ 12595 h 12595"/>
              <a:gd name="connsiteX7" fmla="*/ 6603 w 12505"/>
              <a:gd name="connsiteY7" fmla="*/ 4425 h 12595"/>
              <a:gd name="connsiteX8" fmla="*/ 3454 w 12505"/>
              <a:gd name="connsiteY8" fmla="*/ 9998 h 12595"/>
              <a:gd name="connsiteX9" fmla="*/ 0 w 12505"/>
              <a:gd name="connsiteY9" fmla="*/ 10000 h 12595"/>
              <a:gd name="connsiteX0" fmla="*/ 0 w 12505"/>
              <a:gd name="connsiteY0" fmla="*/ 10000 h 12596"/>
              <a:gd name="connsiteX1" fmla="*/ 5988 w 12505"/>
              <a:gd name="connsiteY1" fmla="*/ 2 h 12596"/>
              <a:gd name="connsiteX2" fmla="*/ 7140 w 12505"/>
              <a:gd name="connsiteY2" fmla="*/ 0 h 12596"/>
              <a:gd name="connsiteX3" fmla="*/ 12504 w 12505"/>
              <a:gd name="connsiteY3" fmla="*/ 8874 h 12596"/>
              <a:gd name="connsiteX4" fmla="*/ 12490 w 12505"/>
              <a:gd name="connsiteY4" fmla="*/ 10000 h 12596"/>
              <a:gd name="connsiteX5" fmla="*/ 12505 w 12505"/>
              <a:gd name="connsiteY5" fmla="*/ 12593 h 12596"/>
              <a:gd name="connsiteX6" fmla="*/ 11134 w 12505"/>
              <a:gd name="connsiteY6" fmla="*/ 12596 h 12596"/>
              <a:gd name="connsiteX7" fmla="*/ 6603 w 12505"/>
              <a:gd name="connsiteY7" fmla="*/ 4425 h 12596"/>
              <a:gd name="connsiteX8" fmla="*/ 3454 w 12505"/>
              <a:gd name="connsiteY8" fmla="*/ 9998 h 12596"/>
              <a:gd name="connsiteX9" fmla="*/ 0 w 12505"/>
              <a:gd name="connsiteY9" fmla="*/ 10000 h 12596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490 w 12505"/>
              <a:gd name="connsiteY4" fmla="*/ 10000 h 12593"/>
              <a:gd name="connsiteX5" fmla="*/ 12505 w 12505"/>
              <a:gd name="connsiteY5" fmla="*/ 12593 h 12593"/>
              <a:gd name="connsiteX6" fmla="*/ 11134 w 12505"/>
              <a:gd name="connsiteY6" fmla="*/ 12592 h 12593"/>
              <a:gd name="connsiteX7" fmla="*/ 6603 w 12505"/>
              <a:gd name="connsiteY7" fmla="*/ 4425 h 12593"/>
              <a:gd name="connsiteX8" fmla="*/ 3454 w 12505"/>
              <a:gd name="connsiteY8" fmla="*/ 9998 h 12593"/>
              <a:gd name="connsiteX9" fmla="*/ 0 w 12505"/>
              <a:gd name="connsiteY9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500 w 12505"/>
              <a:gd name="connsiteY4" fmla="*/ 10003 h 12593"/>
              <a:gd name="connsiteX5" fmla="*/ 12505 w 12505"/>
              <a:gd name="connsiteY5" fmla="*/ 12593 h 12593"/>
              <a:gd name="connsiteX6" fmla="*/ 11134 w 12505"/>
              <a:gd name="connsiteY6" fmla="*/ 12592 h 12593"/>
              <a:gd name="connsiteX7" fmla="*/ 6603 w 12505"/>
              <a:gd name="connsiteY7" fmla="*/ 4425 h 12593"/>
              <a:gd name="connsiteX8" fmla="*/ 3454 w 12505"/>
              <a:gd name="connsiteY8" fmla="*/ 9998 h 12593"/>
              <a:gd name="connsiteX9" fmla="*/ 0 w 12505"/>
              <a:gd name="connsiteY9" fmla="*/ 10000 h 12593"/>
              <a:gd name="connsiteX0" fmla="*/ 0 w 12957"/>
              <a:gd name="connsiteY0" fmla="*/ 10000 h 12593"/>
              <a:gd name="connsiteX1" fmla="*/ 5988 w 12957"/>
              <a:gd name="connsiteY1" fmla="*/ 2 h 12593"/>
              <a:gd name="connsiteX2" fmla="*/ 7140 w 12957"/>
              <a:gd name="connsiteY2" fmla="*/ 0 h 12593"/>
              <a:gd name="connsiteX3" fmla="*/ 12504 w 12957"/>
              <a:gd name="connsiteY3" fmla="*/ 8874 h 12593"/>
              <a:gd name="connsiteX4" fmla="*/ 12505 w 12957"/>
              <a:gd name="connsiteY4" fmla="*/ 12593 h 12593"/>
              <a:gd name="connsiteX5" fmla="*/ 11134 w 12957"/>
              <a:gd name="connsiteY5" fmla="*/ 12592 h 12593"/>
              <a:gd name="connsiteX6" fmla="*/ 6603 w 12957"/>
              <a:gd name="connsiteY6" fmla="*/ 4425 h 12593"/>
              <a:gd name="connsiteX7" fmla="*/ 3454 w 12957"/>
              <a:gd name="connsiteY7" fmla="*/ 9998 h 12593"/>
              <a:gd name="connsiteX8" fmla="*/ 0 w 12957"/>
              <a:gd name="connsiteY8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505 w 12505"/>
              <a:gd name="connsiteY4" fmla="*/ 12593 h 12593"/>
              <a:gd name="connsiteX5" fmla="*/ 11134 w 12505"/>
              <a:gd name="connsiteY5" fmla="*/ 12592 h 12593"/>
              <a:gd name="connsiteX6" fmla="*/ 6603 w 12505"/>
              <a:gd name="connsiteY6" fmla="*/ 4425 h 12593"/>
              <a:gd name="connsiteX7" fmla="*/ 3454 w 12505"/>
              <a:gd name="connsiteY7" fmla="*/ 9998 h 12593"/>
              <a:gd name="connsiteX8" fmla="*/ 0 w 12505"/>
              <a:gd name="connsiteY8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6846 w 12505"/>
              <a:gd name="connsiteY2" fmla="*/ 0 h 12593"/>
              <a:gd name="connsiteX3" fmla="*/ 12504 w 12505"/>
              <a:gd name="connsiteY3" fmla="*/ 8874 h 12593"/>
              <a:gd name="connsiteX4" fmla="*/ 12505 w 12505"/>
              <a:gd name="connsiteY4" fmla="*/ 12593 h 12593"/>
              <a:gd name="connsiteX5" fmla="*/ 11134 w 12505"/>
              <a:gd name="connsiteY5" fmla="*/ 12592 h 12593"/>
              <a:gd name="connsiteX6" fmla="*/ 6603 w 12505"/>
              <a:gd name="connsiteY6" fmla="*/ 4425 h 12593"/>
              <a:gd name="connsiteX7" fmla="*/ 3454 w 12505"/>
              <a:gd name="connsiteY7" fmla="*/ 9998 h 12593"/>
              <a:gd name="connsiteX8" fmla="*/ 0 w 12505"/>
              <a:gd name="connsiteY8" fmla="*/ 10000 h 12593"/>
              <a:gd name="connsiteX0" fmla="*/ 0 w 14517"/>
              <a:gd name="connsiteY0" fmla="*/ 10000 h 13140"/>
              <a:gd name="connsiteX1" fmla="*/ 5988 w 14517"/>
              <a:gd name="connsiteY1" fmla="*/ 2 h 13140"/>
              <a:gd name="connsiteX2" fmla="*/ 6846 w 14517"/>
              <a:gd name="connsiteY2" fmla="*/ 0 h 13140"/>
              <a:gd name="connsiteX3" fmla="*/ 14517 w 14517"/>
              <a:gd name="connsiteY3" fmla="*/ 12805 h 13140"/>
              <a:gd name="connsiteX4" fmla="*/ 12505 w 14517"/>
              <a:gd name="connsiteY4" fmla="*/ 12593 h 13140"/>
              <a:gd name="connsiteX5" fmla="*/ 11134 w 14517"/>
              <a:gd name="connsiteY5" fmla="*/ 12592 h 13140"/>
              <a:gd name="connsiteX6" fmla="*/ 6603 w 14517"/>
              <a:gd name="connsiteY6" fmla="*/ 4425 h 13140"/>
              <a:gd name="connsiteX7" fmla="*/ 3454 w 14517"/>
              <a:gd name="connsiteY7" fmla="*/ 9998 h 13140"/>
              <a:gd name="connsiteX8" fmla="*/ 0 w 14517"/>
              <a:gd name="connsiteY8" fmla="*/ 10000 h 13140"/>
              <a:gd name="connsiteX0" fmla="*/ 0 w 14632"/>
              <a:gd name="connsiteY0" fmla="*/ 10000 h 14042"/>
              <a:gd name="connsiteX1" fmla="*/ 5988 w 14632"/>
              <a:gd name="connsiteY1" fmla="*/ 2 h 14042"/>
              <a:gd name="connsiteX2" fmla="*/ 6846 w 14632"/>
              <a:gd name="connsiteY2" fmla="*/ 0 h 14042"/>
              <a:gd name="connsiteX3" fmla="*/ 14517 w 14632"/>
              <a:gd name="connsiteY3" fmla="*/ 12805 h 14042"/>
              <a:gd name="connsiteX4" fmla="*/ 11134 w 14632"/>
              <a:gd name="connsiteY4" fmla="*/ 12592 h 14042"/>
              <a:gd name="connsiteX5" fmla="*/ 6603 w 14632"/>
              <a:gd name="connsiteY5" fmla="*/ 4425 h 14042"/>
              <a:gd name="connsiteX6" fmla="*/ 3454 w 14632"/>
              <a:gd name="connsiteY6" fmla="*/ 9998 h 14042"/>
              <a:gd name="connsiteX7" fmla="*/ 0 w 14632"/>
              <a:gd name="connsiteY7" fmla="*/ 10000 h 14042"/>
              <a:gd name="connsiteX0" fmla="*/ 0 w 14517"/>
              <a:gd name="connsiteY0" fmla="*/ 10000 h 12805"/>
              <a:gd name="connsiteX1" fmla="*/ 5988 w 14517"/>
              <a:gd name="connsiteY1" fmla="*/ 2 h 12805"/>
              <a:gd name="connsiteX2" fmla="*/ 6846 w 14517"/>
              <a:gd name="connsiteY2" fmla="*/ 0 h 12805"/>
              <a:gd name="connsiteX3" fmla="*/ 14517 w 14517"/>
              <a:gd name="connsiteY3" fmla="*/ 12805 h 12805"/>
              <a:gd name="connsiteX4" fmla="*/ 11134 w 14517"/>
              <a:gd name="connsiteY4" fmla="*/ 12592 h 12805"/>
              <a:gd name="connsiteX5" fmla="*/ 6603 w 14517"/>
              <a:gd name="connsiteY5" fmla="*/ 4425 h 12805"/>
              <a:gd name="connsiteX6" fmla="*/ 3454 w 14517"/>
              <a:gd name="connsiteY6" fmla="*/ 9998 h 12805"/>
              <a:gd name="connsiteX7" fmla="*/ 0 w 14517"/>
              <a:gd name="connsiteY7" fmla="*/ 10000 h 12805"/>
              <a:gd name="connsiteX0" fmla="*/ 0 w 14517"/>
              <a:gd name="connsiteY0" fmla="*/ 10000 h 12805"/>
              <a:gd name="connsiteX1" fmla="*/ 5988 w 14517"/>
              <a:gd name="connsiteY1" fmla="*/ 2 h 12805"/>
              <a:gd name="connsiteX2" fmla="*/ 6846 w 14517"/>
              <a:gd name="connsiteY2" fmla="*/ 0 h 12805"/>
              <a:gd name="connsiteX3" fmla="*/ 14517 w 14517"/>
              <a:gd name="connsiteY3" fmla="*/ 12805 h 12805"/>
              <a:gd name="connsiteX4" fmla="*/ 11134 w 14517"/>
              <a:gd name="connsiteY4" fmla="*/ 12592 h 12805"/>
              <a:gd name="connsiteX5" fmla="*/ 6603 w 14517"/>
              <a:gd name="connsiteY5" fmla="*/ 4425 h 12805"/>
              <a:gd name="connsiteX6" fmla="*/ 3454 w 14517"/>
              <a:gd name="connsiteY6" fmla="*/ 9998 h 12805"/>
              <a:gd name="connsiteX7" fmla="*/ 0 w 14517"/>
              <a:gd name="connsiteY7" fmla="*/ 10000 h 12805"/>
              <a:gd name="connsiteX0" fmla="*/ 0 w 14517"/>
              <a:gd name="connsiteY0" fmla="*/ 10000 h 12805"/>
              <a:gd name="connsiteX1" fmla="*/ 5988 w 14517"/>
              <a:gd name="connsiteY1" fmla="*/ 2 h 12805"/>
              <a:gd name="connsiteX2" fmla="*/ 6846 w 14517"/>
              <a:gd name="connsiteY2" fmla="*/ 0 h 12805"/>
              <a:gd name="connsiteX3" fmla="*/ 14517 w 14517"/>
              <a:gd name="connsiteY3" fmla="*/ 12805 h 12805"/>
              <a:gd name="connsiteX4" fmla="*/ 11134 w 14517"/>
              <a:gd name="connsiteY4" fmla="*/ 12804 h 12805"/>
              <a:gd name="connsiteX5" fmla="*/ 6603 w 14517"/>
              <a:gd name="connsiteY5" fmla="*/ 4425 h 12805"/>
              <a:gd name="connsiteX6" fmla="*/ 3454 w 14517"/>
              <a:gd name="connsiteY6" fmla="*/ 9998 h 12805"/>
              <a:gd name="connsiteX7" fmla="*/ 0 w 14517"/>
              <a:gd name="connsiteY7" fmla="*/ 10000 h 12805"/>
              <a:gd name="connsiteX0" fmla="*/ 0 w 14517"/>
              <a:gd name="connsiteY0" fmla="*/ 10000 h 12864"/>
              <a:gd name="connsiteX1" fmla="*/ 5988 w 14517"/>
              <a:gd name="connsiteY1" fmla="*/ 2 h 12864"/>
              <a:gd name="connsiteX2" fmla="*/ 6846 w 14517"/>
              <a:gd name="connsiteY2" fmla="*/ 0 h 12864"/>
              <a:gd name="connsiteX3" fmla="*/ 14517 w 14517"/>
              <a:gd name="connsiteY3" fmla="*/ 12805 h 12864"/>
              <a:gd name="connsiteX4" fmla="*/ 11092 w 14517"/>
              <a:gd name="connsiteY4" fmla="*/ 12864 h 12864"/>
              <a:gd name="connsiteX5" fmla="*/ 6603 w 14517"/>
              <a:gd name="connsiteY5" fmla="*/ 4425 h 12864"/>
              <a:gd name="connsiteX6" fmla="*/ 3454 w 14517"/>
              <a:gd name="connsiteY6" fmla="*/ 9998 h 12864"/>
              <a:gd name="connsiteX7" fmla="*/ 0 w 14517"/>
              <a:gd name="connsiteY7" fmla="*/ 10000 h 12864"/>
              <a:gd name="connsiteX0" fmla="*/ 0 w 14517"/>
              <a:gd name="connsiteY0" fmla="*/ 10000 h 13474"/>
              <a:gd name="connsiteX1" fmla="*/ 5988 w 14517"/>
              <a:gd name="connsiteY1" fmla="*/ 2 h 13474"/>
              <a:gd name="connsiteX2" fmla="*/ 6846 w 14517"/>
              <a:gd name="connsiteY2" fmla="*/ 0 h 13474"/>
              <a:gd name="connsiteX3" fmla="*/ 14517 w 14517"/>
              <a:gd name="connsiteY3" fmla="*/ 12805 h 13474"/>
              <a:gd name="connsiteX4" fmla="*/ 11092 w 14517"/>
              <a:gd name="connsiteY4" fmla="*/ 12864 h 13474"/>
              <a:gd name="connsiteX5" fmla="*/ 6603 w 14517"/>
              <a:gd name="connsiteY5" fmla="*/ 4425 h 13474"/>
              <a:gd name="connsiteX6" fmla="*/ 3454 w 14517"/>
              <a:gd name="connsiteY6" fmla="*/ 9998 h 13474"/>
              <a:gd name="connsiteX7" fmla="*/ 0 w 14517"/>
              <a:gd name="connsiteY7" fmla="*/ 10000 h 13474"/>
              <a:gd name="connsiteX0" fmla="*/ 0 w 14517"/>
              <a:gd name="connsiteY0" fmla="*/ 10000 h 13474"/>
              <a:gd name="connsiteX1" fmla="*/ 5988 w 14517"/>
              <a:gd name="connsiteY1" fmla="*/ 2 h 13474"/>
              <a:gd name="connsiteX2" fmla="*/ 6846 w 14517"/>
              <a:gd name="connsiteY2" fmla="*/ 0 h 13474"/>
              <a:gd name="connsiteX3" fmla="*/ 14517 w 14517"/>
              <a:gd name="connsiteY3" fmla="*/ 12805 h 13474"/>
              <a:gd name="connsiteX4" fmla="*/ 11092 w 14517"/>
              <a:gd name="connsiteY4" fmla="*/ 12864 h 13474"/>
              <a:gd name="connsiteX5" fmla="*/ 6603 w 14517"/>
              <a:gd name="connsiteY5" fmla="*/ 4425 h 13474"/>
              <a:gd name="connsiteX6" fmla="*/ 3454 w 14517"/>
              <a:gd name="connsiteY6" fmla="*/ 9998 h 13474"/>
              <a:gd name="connsiteX7" fmla="*/ 0 w 14517"/>
              <a:gd name="connsiteY7" fmla="*/ 10000 h 13474"/>
              <a:gd name="connsiteX0" fmla="*/ 0 w 14517"/>
              <a:gd name="connsiteY0" fmla="*/ 10000 h 12864"/>
              <a:gd name="connsiteX1" fmla="*/ 5988 w 14517"/>
              <a:gd name="connsiteY1" fmla="*/ 2 h 12864"/>
              <a:gd name="connsiteX2" fmla="*/ 6846 w 14517"/>
              <a:gd name="connsiteY2" fmla="*/ 0 h 12864"/>
              <a:gd name="connsiteX3" fmla="*/ 14517 w 14517"/>
              <a:gd name="connsiteY3" fmla="*/ 12805 h 12864"/>
              <a:gd name="connsiteX4" fmla="*/ 11092 w 14517"/>
              <a:gd name="connsiteY4" fmla="*/ 12864 h 12864"/>
              <a:gd name="connsiteX5" fmla="*/ 6603 w 14517"/>
              <a:gd name="connsiteY5" fmla="*/ 4425 h 12864"/>
              <a:gd name="connsiteX6" fmla="*/ 3454 w 14517"/>
              <a:gd name="connsiteY6" fmla="*/ 9998 h 12864"/>
              <a:gd name="connsiteX7" fmla="*/ 0 w 14517"/>
              <a:gd name="connsiteY7" fmla="*/ 10000 h 12864"/>
              <a:gd name="connsiteX0" fmla="*/ 0 w 14517"/>
              <a:gd name="connsiteY0" fmla="*/ 11429 h 14293"/>
              <a:gd name="connsiteX1" fmla="*/ 5988 w 14517"/>
              <a:gd name="connsiteY1" fmla="*/ 1431 h 14293"/>
              <a:gd name="connsiteX2" fmla="*/ 6846 w 14517"/>
              <a:gd name="connsiteY2" fmla="*/ 1429 h 14293"/>
              <a:gd name="connsiteX3" fmla="*/ 14517 w 14517"/>
              <a:gd name="connsiteY3" fmla="*/ 14234 h 14293"/>
              <a:gd name="connsiteX4" fmla="*/ 11092 w 14517"/>
              <a:gd name="connsiteY4" fmla="*/ 14293 h 14293"/>
              <a:gd name="connsiteX5" fmla="*/ 6603 w 14517"/>
              <a:gd name="connsiteY5" fmla="*/ 5854 h 14293"/>
              <a:gd name="connsiteX6" fmla="*/ 3454 w 14517"/>
              <a:gd name="connsiteY6" fmla="*/ 11427 h 14293"/>
              <a:gd name="connsiteX7" fmla="*/ 0 w 14517"/>
              <a:gd name="connsiteY7" fmla="*/ 11429 h 14293"/>
              <a:gd name="connsiteX0" fmla="*/ 6846 w 14517"/>
              <a:gd name="connsiteY0" fmla="*/ 0 h 12864"/>
              <a:gd name="connsiteX1" fmla="*/ 14517 w 14517"/>
              <a:gd name="connsiteY1" fmla="*/ 12805 h 12864"/>
              <a:gd name="connsiteX2" fmla="*/ 11092 w 14517"/>
              <a:gd name="connsiteY2" fmla="*/ 12864 h 12864"/>
              <a:gd name="connsiteX3" fmla="*/ 6603 w 14517"/>
              <a:gd name="connsiteY3" fmla="*/ 4425 h 12864"/>
              <a:gd name="connsiteX4" fmla="*/ 3454 w 14517"/>
              <a:gd name="connsiteY4" fmla="*/ 9998 h 12864"/>
              <a:gd name="connsiteX5" fmla="*/ 0 w 14517"/>
              <a:gd name="connsiteY5" fmla="*/ 10000 h 12864"/>
              <a:gd name="connsiteX6" fmla="*/ 6572 w 14517"/>
              <a:gd name="connsiteY6" fmla="*/ 423 h 12864"/>
              <a:gd name="connsiteX0" fmla="*/ 6846 w 14517"/>
              <a:gd name="connsiteY0" fmla="*/ 0 h 12864"/>
              <a:gd name="connsiteX1" fmla="*/ 14517 w 14517"/>
              <a:gd name="connsiteY1" fmla="*/ 12805 h 12864"/>
              <a:gd name="connsiteX2" fmla="*/ 11092 w 14517"/>
              <a:gd name="connsiteY2" fmla="*/ 12864 h 12864"/>
              <a:gd name="connsiteX3" fmla="*/ 6603 w 14517"/>
              <a:gd name="connsiteY3" fmla="*/ 4425 h 12864"/>
              <a:gd name="connsiteX4" fmla="*/ 3454 w 14517"/>
              <a:gd name="connsiteY4" fmla="*/ 9998 h 12864"/>
              <a:gd name="connsiteX5" fmla="*/ 0 w 14517"/>
              <a:gd name="connsiteY5" fmla="*/ 10000 h 12864"/>
              <a:gd name="connsiteX6" fmla="*/ 5983 w 14517"/>
              <a:gd name="connsiteY6" fmla="*/ 204 h 12864"/>
              <a:gd name="connsiteX0" fmla="*/ 7090 w 14517"/>
              <a:gd name="connsiteY0" fmla="*/ 0 h 12688"/>
              <a:gd name="connsiteX1" fmla="*/ 14517 w 14517"/>
              <a:gd name="connsiteY1" fmla="*/ 12629 h 12688"/>
              <a:gd name="connsiteX2" fmla="*/ 11092 w 14517"/>
              <a:gd name="connsiteY2" fmla="*/ 12688 h 12688"/>
              <a:gd name="connsiteX3" fmla="*/ 6603 w 14517"/>
              <a:gd name="connsiteY3" fmla="*/ 4249 h 12688"/>
              <a:gd name="connsiteX4" fmla="*/ 3454 w 14517"/>
              <a:gd name="connsiteY4" fmla="*/ 9822 h 12688"/>
              <a:gd name="connsiteX5" fmla="*/ 0 w 14517"/>
              <a:gd name="connsiteY5" fmla="*/ 9824 h 12688"/>
              <a:gd name="connsiteX6" fmla="*/ 5983 w 14517"/>
              <a:gd name="connsiteY6" fmla="*/ 28 h 12688"/>
              <a:gd name="connsiteX0" fmla="*/ 7090 w 14517"/>
              <a:gd name="connsiteY0" fmla="*/ 697 h 13385"/>
              <a:gd name="connsiteX1" fmla="*/ 14517 w 14517"/>
              <a:gd name="connsiteY1" fmla="*/ 13326 h 13385"/>
              <a:gd name="connsiteX2" fmla="*/ 11092 w 14517"/>
              <a:gd name="connsiteY2" fmla="*/ 13385 h 13385"/>
              <a:gd name="connsiteX3" fmla="*/ 6603 w 14517"/>
              <a:gd name="connsiteY3" fmla="*/ 4946 h 13385"/>
              <a:gd name="connsiteX4" fmla="*/ 3454 w 14517"/>
              <a:gd name="connsiteY4" fmla="*/ 10519 h 13385"/>
              <a:gd name="connsiteX5" fmla="*/ 0 w 14517"/>
              <a:gd name="connsiteY5" fmla="*/ 10521 h 13385"/>
              <a:gd name="connsiteX6" fmla="*/ 5983 w 14517"/>
              <a:gd name="connsiteY6" fmla="*/ 725 h 13385"/>
              <a:gd name="connsiteX7" fmla="*/ 6049 w 14517"/>
              <a:gd name="connsiteY7" fmla="*/ 726 h 13385"/>
              <a:gd name="connsiteX0" fmla="*/ 7090 w 14517"/>
              <a:gd name="connsiteY0" fmla="*/ 710 h 13398"/>
              <a:gd name="connsiteX1" fmla="*/ 14517 w 14517"/>
              <a:gd name="connsiteY1" fmla="*/ 13339 h 13398"/>
              <a:gd name="connsiteX2" fmla="*/ 11092 w 14517"/>
              <a:gd name="connsiteY2" fmla="*/ 13398 h 13398"/>
              <a:gd name="connsiteX3" fmla="*/ 6603 w 14517"/>
              <a:gd name="connsiteY3" fmla="*/ 4959 h 13398"/>
              <a:gd name="connsiteX4" fmla="*/ 3454 w 14517"/>
              <a:gd name="connsiteY4" fmla="*/ 10532 h 13398"/>
              <a:gd name="connsiteX5" fmla="*/ 0 w 14517"/>
              <a:gd name="connsiteY5" fmla="*/ 10534 h 13398"/>
              <a:gd name="connsiteX6" fmla="*/ 5983 w 14517"/>
              <a:gd name="connsiteY6" fmla="*/ 738 h 13398"/>
              <a:gd name="connsiteX7" fmla="*/ 7084 w 14517"/>
              <a:gd name="connsiteY7" fmla="*/ 688 h 13398"/>
              <a:gd name="connsiteX0" fmla="*/ 7090 w 14517"/>
              <a:gd name="connsiteY0" fmla="*/ 140 h 12828"/>
              <a:gd name="connsiteX1" fmla="*/ 14517 w 14517"/>
              <a:gd name="connsiteY1" fmla="*/ 12769 h 12828"/>
              <a:gd name="connsiteX2" fmla="*/ 11092 w 14517"/>
              <a:gd name="connsiteY2" fmla="*/ 12828 h 12828"/>
              <a:gd name="connsiteX3" fmla="*/ 6603 w 14517"/>
              <a:gd name="connsiteY3" fmla="*/ 4389 h 12828"/>
              <a:gd name="connsiteX4" fmla="*/ 3454 w 14517"/>
              <a:gd name="connsiteY4" fmla="*/ 9962 h 12828"/>
              <a:gd name="connsiteX5" fmla="*/ 0 w 14517"/>
              <a:gd name="connsiteY5" fmla="*/ 9964 h 12828"/>
              <a:gd name="connsiteX6" fmla="*/ 5983 w 14517"/>
              <a:gd name="connsiteY6" fmla="*/ 168 h 12828"/>
              <a:gd name="connsiteX7" fmla="*/ 7084 w 14517"/>
              <a:gd name="connsiteY7" fmla="*/ 118 h 12828"/>
              <a:gd name="connsiteX0" fmla="*/ 7090 w 14517"/>
              <a:gd name="connsiteY0" fmla="*/ 174 h 12862"/>
              <a:gd name="connsiteX1" fmla="*/ 14517 w 14517"/>
              <a:gd name="connsiteY1" fmla="*/ 12803 h 12862"/>
              <a:gd name="connsiteX2" fmla="*/ 11092 w 14517"/>
              <a:gd name="connsiteY2" fmla="*/ 12862 h 12862"/>
              <a:gd name="connsiteX3" fmla="*/ 6603 w 14517"/>
              <a:gd name="connsiteY3" fmla="*/ 4423 h 12862"/>
              <a:gd name="connsiteX4" fmla="*/ 3454 w 14517"/>
              <a:gd name="connsiteY4" fmla="*/ 9996 h 12862"/>
              <a:gd name="connsiteX5" fmla="*/ 0 w 14517"/>
              <a:gd name="connsiteY5" fmla="*/ 9998 h 12862"/>
              <a:gd name="connsiteX6" fmla="*/ 5983 w 14517"/>
              <a:gd name="connsiteY6" fmla="*/ 202 h 12862"/>
              <a:gd name="connsiteX7" fmla="*/ 6922 w 14517"/>
              <a:gd name="connsiteY7" fmla="*/ 57 h 12862"/>
              <a:gd name="connsiteX0" fmla="*/ 14517 w 14517"/>
              <a:gd name="connsiteY0" fmla="*/ 12803 h 12862"/>
              <a:gd name="connsiteX1" fmla="*/ 11092 w 14517"/>
              <a:gd name="connsiteY1" fmla="*/ 12862 h 12862"/>
              <a:gd name="connsiteX2" fmla="*/ 6603 w 14517"/>
              <a:gd name="connsiteY2" fmla="*/ 4423 h 12862"/>
              <a:gd name="connsiteX3" fmla="*/ 3454 w 14517"/>
              <a:gd name="connsiteY3" fmla="*/ 9996 h 12862"/>
              <a:gd name="connsiteX4" fmla="*/ 0 w 14517"/>
              <a:gd name="connsiteY4" fmla="*/ 9998 h 12862"/>
              <a:gd name="connsiteX5" fmla="*/ 5983 w 14517"/>
              <a:gd name="connsiteY5" fmla="*/ 202 h 12862"/>
              <a:gd name="connsiteX6" fmla="*/ 6922 w 14517"/>
              <a:gd name="connsiteY6" fmla="*/ 57 h 12862"/>
              <a:gd name="connsiteX0" fmla="*/ 14517 w 14517"/>
              <a:gd name="connsiteY0" fmla="*/ 12771 h 12830"/>
              <a:gd name="connsiteX1" fmla="*/ 11092 w 14517"/>
              <a:gd name="connsiteY1" fmla="*/ 12830 h 12830"/>
              <a:gd name="connsiteX2" fmla="*/ 6603 w 14517"/>
              <a:gd name="connsiteY2" fmla="*/ 4391 h 12830"/>
              <a:gd name="connsiteX3" fmla="*/ 3454 w 14517"/>
              <a:gd name="connsiteY3" fmla="*/ 9964 h 12830"/>
              <a:gd name="connsiteX4" fmla="*/ 0 w 14517"/>
              <a:gd name="connsiteY4" fmla="*/ 9966 h 12830"/>
              <a:gd name="connsiteX5" fmla="*/ 5983 w 14517"/>
              <a:gd name="connsiteY5" fmla="*/ 170 h 12830"/>
              <a:gd name="connsiteX6" fmla="*/ 7064 w 14517"/>
              <a:gd name="connsiteY6" fmla="*/ 113 h 12830"/>
              <a:gd name="connsiteX0" fmla="*/ 14517 w 14517"/>
              <a:gd name="connsiteY0" fmla="*/ 12771 h 12830"/>
              <a:gd name="connsiteX1" fmla="*/ 11092 w 14517"/>
              <a:gd name="connsiteY1" fmla="*/ 12830 h 12830"/>
              <a:gd name="connsiteX2" fmla="*/ 6603 w 14517"/>
              <a:gd name="connsiteY2" fmla="*/ 4391 h 12830"/>
              <a:gd name="connsiteX3" fmla="*/ 3454 w 14517"/>
              <a:gd name="connsiteY3" fmla="*/ 9964 h 12830"/>
              <a:gd name="connsiteX4" fmla="*/ 0 w 14517"/>
              <a:gd name="connsiteY4" fmla="*/ 9966 h 12830"/>
              <a:gd name="connsiteX5" fmla="*/ 5983 w 14517"/>
              <a:gd name="connsiteY5" fmla="*/ 170 h 12830"/>
              <a:gd name="connsiteX6" fmla="*/ 7064 w 14517"/>
              <a:gd name="connsiteY6" fmla="*/ 113 h 12830"/>
              <a:gd name="connsiteX0" fmla="*/ 14517 w 14517"/>
              <a:gd name="connsiteY0" fmla="*/ 12771 h 12830"/>
              <a:gd name="connsiteX1" fmla="*/ 11092 w 14517"/>
              <a:gd name="connsiteY1" fmla="*/ 12830 h 12830"/>
              <a:gd name="connsiteX2" fmla="*/ 6603 w 14517"/>
              <a:gd name="connsiteY2" fmla="*/ 4391 h 12830"/>
              <a:gd name="connsiteX3" fmla="*/ 3454 w 14517"/>
              <a:gd name="connsiteY3" fmla="*/ 9964 h 12830"/>
              <a:gd name="connsiteX4" fmla="*/ 0 w 14517"/>
              <a:gd name="connsiteY4" fmla="*/ 9966 h 12830"/>
              <a:gd name="connsiteX5" fmla="*/ 5973 w 14517"/>
              <a:gd name="connsiteY5" fmla="*/ 170 h 12830"/>
              <a:gd name="connsiteX6" fmla="*/ 7064 w 14517"/>
              <a:gd name="connsiteY6" fmla="*/ 113 h 12830"/>
              <a:gd name="connsiteX0" fmla="*/ 14517 w 14517"/>
              <a:gd name="connsiteY0" fmla="*/ 12771 h 12830"/>
              <a:gd name="connsiteX1" fmla="*/ 11092 w 14517"/>
              <a:gd name="connsiteY1" fmla="*/ 12830 h 12830"/>
              <a:gd name="connsiteX2" fmla="*/ 6603 w 14517"/>
              <a:gd name="connsiteY2" fmla="*/ 4391 h 12830"/>
              <a:gd name="connsiteX3" fmla="*/ 3454 w 14517"/>
              <a:gd name="connsiteY3" fmla="*/ 9964 h 12830"/>
              <a:gd name="connsiteX4" fmla="*/ 0 w 14517"/>
              <a:gd name="connsiteY4" fmla="*/ 9966 h 12830"/>
              <a:gd name="connsiteX5" fmla="*/ 5973 w 14517"/>
              <a:gd name="connsiteY5" fmla="*/ 170 h 12830"/>
              <a:gd name="connsiteX6" fmla="*/ 7034 w 14517"/>
              <a:gd name="connsiteY6" fmla="*/ 113 h 12830"/>
              <a:gd name="connsiteX0" fmla="*/ 14517 w 14517"/>
              <a:gd name="connsiteY0" fmla="*/ 12777 h 12836"/>
              <a:gd name="connsiteX1" fmla="*/ 11092 w 14517"/>
              <a:gd name="connsiteY1" fmla="*/ 12836 h 12836"/>
              <a:gd name="connsiteX2" fmla="*/ 6603 w 14517"/>
              <a:gd name="connsiteY2" fmla="*/ 4397 h 12836"/>
              <a:gd name="connsiteX3" fmla="*/ 3454 w 14517"/>
              <a:gd name="connsiteY3" fmla="*/ 9970 h 12836"/>
              <a:gd name="connsiteX4" fmla="*/ 0 w 14517"/>
              <a:gd name="connsiteY4" fmla="*/ 9972 h 12836"/>
              <a:gd name="connsiteX5" fmla="*/ 5973 w 14517"/>
              <a:gd name="connsiteY5" fmla="*/ 176 h 12836"/>
              <a:gd name="connsiteX6" fmla="*/ 7034 w 14517"/>
              <a:gd name="connsiteY6" fmla="*/ 119 h 12836"/>
              <a:gd name="connsiteX0" fmla="*/ 14517 w 14517"/>
              <a:gd name="connsiteY0" fmla="*/ 12777 h 12836"/>
              <a:gd name="connsiteX1" fmla="*/ 11092 w 14517"/>
              <a:gd name="connsiteY1" fmla="*/ 12836 h 12836"/>
              <a:gd name="connsiteX2" fmla="*/ 6603 w 14517"/>
              <a:gd name="connsiteY2" fmla="*/ 4397 h 12836"/>
              <a:gd name="connsiteX3" fmla="*/ 3474 w 14517"/>
              <a:gd name="connsiteY3" fmla="*/ 9926 h 12836"/>
              <a:gd name="connsiteX4" fmla="*/ 0 w 14517"/>
              <a:gd name="connsiteY4" fmla="*/ 9972 h 12836"/>
              <a:gd name="connsiteX5" fmla="*/ 5973 w 14517"/>
              <a:gd name="connsiteY5" fmla="*/ 176 h 12836"/>
              <a:gd name="connsiteX6" fmla="*/ 7034 w 14517"/>
              <a:gd name="connsiteY6" fmla="*/ 119 h 12836"/>
              <a:gd name="connsiteX0" fmla="*/ 14517 w 14517"/>
              <a:gd name="connsiteY0" fmla="*/ 12777 h 12836"/>
              <a:gd name="connsiteX1" fmla="*/ 11092 w 14517"/>
              <a:gd name="connsiteY1" fmla="*/ 12836 h 12836"/>
              <a:gd name="connsiteX2" fmla="*/ 6552 w 14517"/>
              <a:gd name="connsiteY2" fmla="*/ 4514 h 12836"/>
              <a:gd name="connsiteX3" fmla="*/ 3474 w 14517"/>
              <a:gd name="connsiteY3" fmla="*/ 9926 h 12836"/>
              <a:gd name="connsiteX4" fmla="*/ 0 w 14517"/>
              <a:gd name="connsiteY4" fmla="*/ 9972 h 12836"/>
              <a:gd name="connsiteX5" fmla="*/ 5973 w 14517"/>
              <a:gd name="connsiteY5" fmla="*/ 176 h 12836"/>
              <a:gd name="connsiteX6" fmla="*/ 7034 w 14517"/>
              <a:gd name="connsiteY6" fmla="*/ 119 h 12836"/>
              <a:gd name="connsiteX0" fmla="*/ 14446 w 14446"/>
              <a:gd name="connsiteY0" fmla="*/ 12777 h 12836"/>
              <a:gd name="connsiteX1" fmla="*/ 11021 w 14446"/>
              <a:gd name="connsiteY1" fmla="*/ 12836 h 12836"/>
              <a:gd name="connsiteX2" fmla="*/ 6481 w 14446"/>
              <a:gd name="connsiteY2" fmla="*/ 4514 h 12836"/>
              <a:gd name="connsiteX3" fmla="*/ 3403 w 14446"/>
              <a:gd name="connsiteY3" fmla="*/ 9926 h 12836"/>
              <a:gd name="connsiteX4" fmla="*/ 0 w 14446"/>
              <a:gd name="connsiteY4" fmla="*/ 9979 h 12836"/>
              <a:gd name="connsiteX5" fmla="*/ 5902 w 14446"/>
              <a:gd name="connsiteY5" fmla="*/ 176 h 12836"/>
              <a:gd name="connsiteX6" fmla="*/ 6963 w 14446"/>
              <a:gd name="connsiteY6" fmla="*/ 119 h 12836"/>
              <a:gd name="connsiteX0" fmla="*/ 14426 w 14426"/>
              <a:gd name="connsiteY0" fmla="*/ 12777 h 12836"/>
              <a:gd name="connsiteX1" fmla="*/ 11001 w 14426"/>
              <a:gd name="connsiteY1" fmla="*/ 12836 h 12836"/>
              <a:gd name="connsiteX2" fmla="*/ 6461 w 14426"/>
              <a:gd name="connsiteY2" fmla="*/ 4514 h 12836"/>
              <a:gd name="connsiteX3" fmla="*/ 3383 w 14426"/>
              <a:gd name="connsiteY3" fmla="*/ 9926 h 12836"/>
              <a:gd name="connsiteX4" fmla="*/ 0 w 14426"/>
              <a:gd name="connsiteY4" fmla="*/ 9920 h 12836"/>
              <a:gd name="connsiteX5" fmla="*/ 5882 w 14426"/>
              <a:gd name="connsiteY5" fmla="*/ 176 h 12836"/>
              <a:gd name="connsiteX6" fmla="*/ 6943 w 14426"/>
              <a:gd name="connsiteY6" fmla="*/ 119 h 12836"/>
              <a:gd name="connsiteX0" fmla="*/ 14426 w 14426"/>
              <a:gd name="connsiteY0" fmla="*/ 12777 h 12836"/>
              <a:gd name="connsiteX1" fmla="*/ 11001 w 14426"/>
              <a:gd name="connsiteY1" fmla="*/ 12836 h 12836"/>
              <a:gd name="connsiteX2" fmla="*/ 6461 w 14426"/>
              <a:gd name="connsiteY2" fmla="*/ 4514 h 12836"/>
              <a:gd name="connsiteX3" fmla="*/ 3403 w 14426"/>
              <a:gd name="connsiteY3" fmla="*/ 9926 h 12836"/>
              <a:gd name="connsiteX4" fmla="*/ 0 w 14426"/>
              <a:gd name="connsiteY4" fmla="*/ 9920 h 12836"/>
              <a:gd name="connsiteX5" fmla="*/ 5882 w 14426"/>
              <a:gd name="connsiteY5" fmla="*/ 176 h 12836"/>
              <a:gd name="connsiteX6" fmla="*/ 6943 w 14426"/>
              <a:gd name="connsiteY6" fmla="*/ 119 h 12836"/>
              <a:gd name="connsiteX0" fmla="*/ 14426 w 14426"/>
              <a:gd name="connsiteY0" fmla="*/ 12777 h 12836"/>
              <a:gd name="connsiteX1" fmla="*/ 11001 w 14426"/>
              <a:gd name="connsiteY1" fmla="*/ 12836 h 12836"/>
              <a:gd name="connsiteX2" fmla="*/ 6461 w 14426"/>
              <a:gd name="connsiteY2" fmla="*/ 4514 h 12836"/>
              <a:gd name="connsiteX3" fmla="*/ 3403 w 14426"/>
              <a:gd name="connsiteY3" fmla="*/ 9926 h 12836"/>
              <a:gd name="connsiteX4" fmla="*/ 0 w 14426"/>
              <a:gd name="connsiteY4" fmla="*/ 9935 h 12836"/>
              <a:gd name="connsiteX5" fmla="*/ 5882 w 14426"/>
              <a:gd name="connsiteY5" fmla="*/ 176 h 12836"/>
              <a:gd name="connsiteX6" fmla="*/ 6943 w 14426"/>
              <a:gd name="connsiteY6" fmla="*/ 119 h 12836"/>
              <a:gd name="connsiteX0" fmla="*/ 14720 w 14720"/>
              <a:gd name="connsiteY0" fmla="*/ 13055 h 13055"/>
              <a:gd name="connsiteX1" fmla="*/ 11001 w 14720"/>
              <a:gd name="connsiteY1" fmla="*/ 12836 h 13055"/>
              <a:gd name="connsiteX2" fmla="*/ 6461 w 14720"/>
              <a:gd name="connsiteY2" fmla="*/ 4514 h 13055"/>
              <a:gd name="connsiteX3" fmla="*/ 3403 w 14720"/>
              <a:gd name="connsiteY3" fmla="*/ 9926 h 13055"/>
              <a:gd name="connsiteX4" fmla="*/ 0 w 14720"/>
              <a:gd name="connsiteY4" fmla="*/ 9935 h 13055"/>
              <a:gd name="connsiteX5" fmla="*/ 5882 w 14720"/>
              <a:gd name="connsiteY5" fmla="*/ 176 h 13055"/>
              <a:gd name="connsiteX6" fmla="*/ 6943 w 14720"/>
              <a:gd name="connsiteY6" fmla="*/ 119 h 13055"/>
              <a:gd name="connsiteX0" fmla="*/ 14720 w 14720"/>
              <a:gd name="connsiteY0" fmla="*/ 13055 h 13055"/>
              <a:gd name="connsiteX1" fmla="*/ 11113 w 14720"/>
              <a:gd name="connsiteY1" fmla="*/ 12895 h 13055"/>
              <a:gd name="connsiteX2" fmla="*/ 6461 w 14720"/>
              <a:gd name="connsiteY2" fmla="*/ 4514 h 13055"/>
              <a:gd name="connsiteX3" fmla="*/ 3403 w 14720"/>
              <a:gd name="connsiteY3" fmla="*/ 9926 h 13055"/>
              <a:gd name="connsiteX4" fmla="*/ 0 w 14720"/>
              <a:gd name="connsiteY4" fmla="*/ 9935 h 13055"/>
              <a:gd name="connsiteX5" fmla="*/ 5882 w 14720"/>
              <a:gd name="connsiteY5" fmla="*/ 176 h 13055"/>
              <a:gd name="connsiteX6" fmla="*/ 6943 w 14720"/>
              <a:gd name="connsiteY6" fmla="*/ 119 h 13055"/>
              <a:gd name="connsiteX0" fmla="*/ 14720 w 14720"/>
              <a:gd name="connsiteY0" fmla="*/ 13055 h 13055"/>
              <a:gd name="connsiteX1" fmla="*/ 11478 w 14720"/>
              <a:gd name="connsiteY1" fmla="*/ 12899 h 13055"/>
              <a:gd name="connsiteX2" fmla="*/ 11113 w 14720"/>
              <a:gd name="connsiteY2" fmla="*/ 12895 h 13055"/>
              <a:gd name="connsiteX3" fmla="*/ 6461 w 14720"/>
              <a:gd name="connsiteY3" fmla="*/ 4514 h 13055"/>
              <a:gd name="connsiteX4" fmla="*/ 3403 w 14720"/>
              <a:gd name="connsiteY4" fmla="*/ 9926 h 13055"/>
              <a:gd name="connsiteX5" fmla="*/ 0 w 14720"/>
              <a:gd name="connsiteY5" fmla="*/ 9935 h 13055"/>
              <a:gd name="connsiteX6" fmla="*/ 5882 w 14720"/>
              <a:gd name="connsiteY6" fmla="*/ 176 h 13055"/>
              <a:gd name="connsiteX7" fmla="*/ 6943 w 14720"/>
              <a:gd name="connsiteY7" fmla="*/ 119 h 13055"/>
              <a:gd name="connsiteX0" fmla="*/ 14720 w 14720"/>
              <a:gd name="connsiteY0" fmla="*/ 13055 h 13177"/>
              <a:gd name="connsiteX1" fmla="*/ 11275 w 14720"/>
              <a:gd name="connsiteY1" fmla="*/ 13177 h 13177"/>
              <a:gd name="connsiteX2" fmla="*/ 11113 w 14720"/>
              <a:gd name="connsiteY2" fmla="*/ 12895 h 13177"/>
              <a:gd name="connsiteX3" fmla="*/ 6461 w 14720"/>
              <a:gd name="connsiteY3" fmla="*/ 4514 h 13177"/>
              <a:gd name="connsiteX4" fmla="*/ 3403 w 14720"/>
              <a:gd name="connsiteY4" fmla="*/ 9926 h 13177"/>
              <a:gd name="connsiteX5" fmla="*/ 0 w 14720"/>
              <a:gd name="connsiteY5" fmla="*/ 9935 h 13177"/>
              <a:gd name="connsiteX6" fmla="*/ 5882 w 14720"/>
              <a:gd name="connsiteY6" fmla="*/ 176 h 13177"/>
              <a:gd name="connsiteX7" fmla="*/ 6943 w 14720"/>
              <a:gd name="connsiteY7" fmla="*/ 119 h 13177"/>
              <a:gd name="connsiteX0" fmla="*/ 14720 w 14720"/>
              <a:gd name="connsiteY0" fmla="*/ 13055 h 13235"/>
              <a:gd name="connsiteX1" fmla="*/ 11275 w 14720"/>
              <a:gd name="connsiteY1" fmla="*/ 13177 h 13235"/>
              <a:gd name="connsiteX2" fmla="*/ 11113 w 14720"/>
              <a:gd name="connsiteY2" fmla="*/ 12895 h 13235"/>
              <a:gd name="connsiteX3" fmla="*/ 6461 w 14720"/>
              <a:gd name="connsiteY3" fmla="*/ 4514 h 13235"/>
              <a:gd name="connsiteX4" fmla="*/ 3403 w 14720"/>
              <a:gd name="connsiteY4" fmla="*/ 9926 h 13235"/>
              <a:gd name="connsiteX5" fmla="*/ 0 w 14720"/>
              <a:gd name="connsiteY5" fmla="*/ 9935 h 13235"/>
              <a:gd name="connsiteX6" fmla="*/ 5882 w 14720"/>
              <a:gd name="connsiteY6" fmla="*/ 176 h 13235"/>
              <a:gd name="connsiteX7" fmla="*/ 6943 w 14720"/>
              <a:gd name="connsiteY7" fmla="*/ 119 h 13235"/>
              <a:gd name="connsiteX0" fmla="*/ 14720 w 14720"/>
              <a:gd name="connsiteY0" fmla="*/ 13055 h 13224"/>
              <a:gd name="connsiteX1" fmla="*/ 12310 w 14720"/>
              <a:gd name="connsiteY1" fmla="*/ 13213 h 13224"/>
              <a:gd name="connsiteX2" fmla="*/ 11275 w 14720"/>
              <a:gd name="connsiteY2" fmla="*/ 13177 h 13224"/>
              <a:gd name="connsiteX3" fmla="*/ 11113 w 14720"/>
              <a:gd name="connsiteY3" fmla="*/ 12895 h 13224"/>
              <a:gd name="connsiteX4" fmla="*/ 6461 w 14720"/>
              <a:gd name="connsiteY4" fmla="*/ 4514 h 13224"/>
              <a:gd name="connsiteX5" fmla="*/ 3403 w 14720"/>
              <a:gd name="connsiteY5" fmla="*/ 9926 h 13224"/>
              <a:gd name="connsiteX6" fmla="*/ 0 w 14720"/>
              <a:gd name="connsiteY6" fmla="*/ 9935 h 13224"/>
              <a:gd name="connsiteX7" fmla="*/ 5882 w 14720"/>
              <a:gd name="connsiteY7" fmla="*/ 176 h 13224"/>
              <a:gd name="connsiteX8" fmla="*/ 6943 w 14720"/>
              <a:gd name="connsiteY8" fmla="*/ 119 h 13224"/>
              <a:gd name="connsiteX0" fmla="*/ 14720 w 14720"/>
              <a:gd name="connsiteY0" fmla="*/ 13055 h 13316"/>
              <a:gd name="connsiteX1" fmla="*/ 12310 w 14720"/>
              <a:gd name="connsiteY1" fmla="*/ 13213 h 13316"/>
              <a:gd name="connsiteX2" fmla="*/ 11275 w 14720"/>
              <a:gd name="connsiteY2" fmla="*/ 13177 h 13316"/>
              <a:gd name="connsiteX3" fmla="*/ 11113 w 14720"/>
              <a:gd name="connsiteY3" fmla="*/ 12895 h 13316"/>
              <a:gd name="connsiteX4" fmla="*/ 6461 w 14720"/>
              <a:gd name="connsiteY4" fmla="*/ 4514 h 13316"/>
              <a:gd name="connsiteX5" fmla="*/ 3403 w 14720"/>
              <a:gd name="connsiteY5" fmla="*/ 9926 h 13316"/>
              <a:gd name="connsiteX6" fmla="*/ 0 w 14720"/>
              <a:gd name="connsiteY6" fmla="*/ 9935 h 13316"/>
              <a:gd name="connsiteX7" fmla="*/ 5882 w 14720"/>
              <a:gd name="connsiteY7" fmla="*/ 176 h 13316"/>
              <a:gd name="connsiteX8" fmla="*/ 6943 w 14720"/>
              <a:gd name="connsiteY8" fmla="*/ 119 h 13316"/>
              <a:gd name="connsiteX0" fmla="*/ 14720 w 14720"/>
              <a:gd name="connsiteY0" fmla="*/ 13055 h 13355"/>
              <a:gd name="connsiteX1" fmla="*/ 14573 w 14720"/>
              <a:gd name="connsiteY1" fmla="*/ 13308 h 13355"/>
              <a:gd name="connsiteX2" fmla="*/ 11275 w 14720"/>
              <a:gd name="connsiteY2" fmla="*/ 13177 h 13355"/>
              <a:gd name="connsiteX3" fmla="*/ 11113 w 14720"/>
              <a:gd name="connsiteY3" fmla="*/ 12895 h 13355"/>
              <a:gd name="connsiteX4" fmla="*/ 6461 w 14720"/>
              <a:gd name="connsiteY4" fmla="*/ 4514 h 13355"/>
              <a:gd name="connsiteX5" fmla="*/ 3403 w 14720"/>
              <a:gd name="connsiteY5" fmla="*/ 9926 h 13355"/>
              <a:gd name="connsiteX6" fmla="*/ 0 w 14720"/>
              <a:gd name="connsiteY6" fmla="*/ 9935 h 13355"/>
              <a:gd name="connsiteX7" fmla="*/ 5882 w 14720"/>
              <a:gd name="connsiteY7" fmla="*/ 176 h 13355"/>
              <a:gd name="connsiteX8" fmla="*/ 6943 w 14720"/>
              <a:gd name="connsiteY8" fmla="*/ 119 h 13355"/>
              <a:gd name="connsiteX0" fmla="*/ 14720 w 14720"/>
              <a:gd name="connsiteY0" fmla="*/ 13055 h 13329"/>
              <a:gd name="connsiteX1" fmla="*/ 14573 w 14720"/>
              <a:gd name="connsiteY1" fmla="*/ 13308 h 13329"/>
              <a:gd name="connsiteX2" fmla="*/ 12006 w 14720"/>
              <a:gd name="connsiteY2" fmla="*/ 13301 h 13329"/>
              <a:gd name="connsiteX3" fmla="*/ 11275 w 14720"/>
              <a:gd name="connsiteY3" fmla="*/ 13177 h 13329"/>
              <a:gd name="connsiteX4" fmla="*/ 11113 w 14720"/>
              <a:gd name="connsiteY4" fmla="*/ 12895 h 13329"/>
              <a:gd name="connsiteX5" fmla="*/ 6461 w 14720"/>
              <a:gd name="connsiteY5" fmla="*/ 4514 h 13329"/>
              <a:gd name="connsiteX6" fmla="*/ 3403 w 14720"/>
              <a:gd name="connsiteY6" fmla="*/ 9926 h 13329"/>
              <a:gd name="connsiteX7" fmla="*/ 0 w 14720"/>
              <a:gd name="connsiteY7" fmla="*/ 9935 h 13329"/>
              <a:gd name="connsiteX8" fmla="*/ 5882 w 14720"/>
              <a:gd name="connsiteY8" fmla="*/ 176 h 13329"/>
              <a:gd name="connsiteX9" fmla="*/ 6943 w 14720"/>
              <a:gd name="connsiteY9" fmla="*/ 119 h 13329"/>
              <a:gd name="connsiteX0" fmla="*/ 14720 w 14720"/>
              <a:gd name="connsiteY0" fmla="*/ 13055 h 13339"/>
              <a:gd name="connsiteX1" fmla="*/ 14573 w 14720"/>
              <a:gd name="connsiteY1" fmla="*/ 13308 h 13339"/>
              <a:gd name="connsiteX2" fmla="*/ 11773 w 14720"/>
              <a:gd name="connsiteY2" fmla="*/ 13323 h 13339"/>
              <a:gd name="connsiteX3" fmla="*/ 11275 w 14720"/>
              <a:gd name="connsiteY3" fmla="*/ 13177 h 13339"/>
              <a:gd name="connsiteX4" fmla="*/ 11113 w 14720"/>
              <a:gd name="connsiteY4" fmla="*/ 12895 h 13339"/>
              <a:gd name="connsiteX5" fmla="*/ 6461 w 14720"/>
              <a:gd name="connsiteY5" fmla="*/ 4514 h 13339"/>
              <a:gd name="connsiteX6" fmla="*/ 3403 w 14720"/>
              <a:gd name="connsiteY6" fmla="*/ 9926 h 13339"/>
              <a:gd name="connsiteX7" fmla="*/ 0 w 14720"/>
              <a:gd name="connsiteY7" fmla="*/ 9935 h 13339"/>
              <a:gd name="connsiteX8" fmla="*/ 5882 w 14720"/>
              <a:gd name="connsiteY8" fmla="*/ 176 h 13339"/>
              <a:gd name="connsiteX9" fmla="*/ 6943 w 14720"/>
              <a:gd name="connsiteY9" fmla="*/ 119 h 13339"/>
              <a:gd name="connsiteX0" fmla="*/ 14720 w 14720"/>
              <a:gd name="connsiteY0" fmla="*/ 13055 h 13323"/>
              <a:gd name="connsiteX1" fmla="*/ 14573 w 14720"/>
              <a:gd name="connsiteY1" fmla="*/ 13308 h 13323"/>
              <a:gd name="connsiteX2" fmla="*/ 11773 w 14720"/>
              <a:gd name="connsiteY2" fmla="*/ 13323 h 13323"/>
              <a:gd name="connsiteX3" fmla="*/ 11275 w 14720"/>
              <a:gd name="connsiteY3" fmla="*/ 13177 h 13323"/>
              <a:gd name="connsiteX4" fmla="*/ 11113 w 14720"/>
              <a:gd name="connsiteY4" fmla="*/ 12895 h 13323"/>
              <a:gd name="connsiteX5" fmla="*/ 6461 w 14720"/>
              <a:gd name="connsiteY5" fmla="*/ 4514 h 13323"/>
              <a:gd name="connsiteX6" fmla="*/ 3403 w 14720"/>
              <a:gd name="connsiteY6" fmla="*/ 9926 h 13323"/>
              <a:gd name="connsiteX7" fmla="*/ 0 w 14720"/>
              <a:gd name="connsiteY7" fmla="*/ 9935 h 13323"/>
              <a:gd name="connsiteX8" fmla="*/ 5882 w 14720"/>
              <a:gd name="connsiteY8" fmla="*/ 176 h 13323"/>
              <a:gd name="connsiteX9" fmla="*/ 6943 w 14720"/>
              <a:gd name="connsiteY9" fmla="*/ 119 h 13323"/>
              <a:gd name="connsiteX0" fmla="*/ 14720 w 14720"/>
              <a:gd name="connsiteY0" fmla="*/ 13055 h 13323"/>
              <a:gd name="connsiteX1" fmla="*/ 14573 w 14720"/>
              <a:gd name="connsiteY1" fmla="*/ 13308 h 13323"/>
              <a:gd name="connsiteX2" fmla="*/ 11773 w 14720"/>
              <a:gd name="connsiteY2" fmla="*/ 13323 h 13323"/>
              <a:gd name="connsiteX3" fmla="*/ 11275 w 14720"/>
              <a:gd name="connsiteY3" fmla="*/ 13177 h 13323"/>
              <a:gd name="connsiteX4" fmla="*/ 11113 w 14720"/>
              <a:gd name="connsiteY4" fmla="*/ 12895 h 13323"/>
              <a:gd name="connsiteX5" fmla="*/ 6461 w 14720"/>
              <a:gd name="connsiteY5" fmla="*/ 4514 h 13323"/>
              <a:gd name="connsiteX6" fmla="*/ 3403 w 14720"/>
              <a:gd name="connsiteY6" fmla="*/ 9926 h 13323"/>
              <a:gd name="connsiteX7" fmla="*/ 0 w 14720"/>
              <a:gd name="connsiteY7" fmla="*/ 9935 h 13323"/>
              <a:gd name="connsiteX8" fmla="*/ 5882 w 14720"/>
              <a:gd name="connsiteY8" fmla="*/ 176 h 13323"/>
              <a:gd name="connsiteX9" fmla="*/ 6943 w 14720"/>
              <a:gd name="connsiteY9" fmla="*/ 119 h 13323"/>
              <a:gd name="connsiteX0" fmla="*/ 14720 w 14720"/>
              <a:gd name="connsiteY0" fmla="*/ 13055 h 13323"/>
              <a:gd name="connsiteX1" fmla="*/ 14573 w 14720"/>
              <a:gd name="connsiteY1" fmla="*/ 13308 h 13323"/>
              <a:gd name="connsiteX2" fmla="*/ 11773 w 14720"/>
              <a:gd name="connsiteY2" fmla="*/ 13323 h 13323"/>
              <a:gd name="connsiteX3" fmla="*/ 11275 w 14720"/>
              <a:gd name="connsiteY3" fmla="*/ 13177 h 13323"/>
              <a:gd name="connsiteX4" fmla="*/ 11113 w 14720"/>
              <a:gd name="connsiteY4" fmla="*/ 12895 h 13323"/>
              <a:gd name="connsiteX5" fmla="*/ 6461 w 14720"/>
              <a:gd name="connsiteY5" fmla="*/ 4514 h 13323"/>
              <a:gd name="connsiteX6" fmla="*/ 3403 w 14720"/>
              <a:gd name="connsiteY6" fmla="*/ 9926 h 13323"/>
              <a:gd name="connsiteX7" fmla="*/ 0 w 14720"/>
              <a:gd name="connsiteY7" fmla="*/ 9935 h 13323"/>
              <a:gd name="connsiteX8" fmla="*/ 5882 w 14720"/>
              <a:gd name="connsiteY8" fmla="*/ 176 h 13323"/>
              <a:gd name="connsiteX9" fmla="*/ 6943 w 14720"/>
              <a:gd name="connsiteY9" fmla="*/ 119 h 13323"/>
              <a:gd name="connsiteX0" fmla="*/ 14720 w 14720"/>
              <a:gd name="connsiteY0" fmla="*/ 13055 h 13323"/>
              <a:gd name="connsiteX1" fmla="*/ 14573 w 14720"/>
              <a:gd name="connsiteY1" fmla="*/ 13308 h 13323"/>
              <a:gd name="connsiteX2" fmla="*/ 11773 w 14720"/>
              <a:gd name="connsiteY2" fmla="*/ 13323 h 13323"/>
              <a:gd name="connsiteX3" fmla="*/ 11275 w 14720"/>
              <a:gd name="connsiteY3" fmla="*/ 13177 h 13323"/>
              <a:gd name="connsiteX4" fmla="*/ 11113 w 14720"/>
              <a:gd name="connsiteY4" fmla="*/ 12895 h 13323"/>
              <a:gd name="connsiteX5" fmla="*/ 6461 w 14720"/>
              <a:gd name="connsiteY5" fmla="*/ 4514 h 13323"/>
              <a:gd name="connsiteX6" fmla="*/ 3403 w 14720"/>
              <a:gd name="connsiteY6" fmla="*/ 9926 h 13323"/>
              <a:gd name="connsiteX7" fmla="*/ 0 w 14720"/>
              <a:gd name="connsiteY7" fmla="*/ 9935 h 13323"/>
              <a:gd name="connsiteX8" fmla="*/ 5882 w 14720"/>
              <a:gd name="connsiteY8" fmla="*/ 176 h 13323"/>
              <a:gd name="connsiteX9" fmla="*/ 6943 w 14720"/>
              <a:gd name="connsiteY9" fmla="*/ 119 h 13323"/>
              <a:gd name="connsiteX0" fmla="*/ 14750 w 14750"/>
              <a:gd name="connsiteY0" fmla="*/ 13092 h 13323"/>
              <a:gd name="connsiteX1" fmla="*/ 14573 w 14750"/>
              <a:gd name="connsiteY1" fmla="*/ 13308 h 13323"/>
              <a:gd name="connsiteX2" fmla="*/ 11773 w 14750"/>
              <a:gd name="connsiteY2" fmla="*/ 13323 h 13323"/>
              <a:gd name="connsiteX3" fmla="*/ 11275 w 14750"/>
              <a:gd name="connsiteY3" fmla="*/ 13177 h 13323"/>
              <a:gd name="connsiteX4" fmla="*/ 11113 w 14750"/>
              <a:gd name="connsiteY4" fmla="*/ 12895 h 13323"/>
              <a:gd name="connsiteX5" fmla="*/ 6461 w 14750"/>
              <a:gd name="connsiteY5" fmla="*/ 4514 h 13323"/>
              <a:gd name="connsiteX6" fmla="*/ 3403 w 14750"/>
              <a:gd name="connsiteY6" fmla="*/ 9926 h 13323"/>
              <a:gd name="connsiteX7" fmla="*/ 0 w 14750"/>
              <a:gd name="connsiteY7" fmla="*/ 9935 h 13323"/>
              <a:gd name="connsiteX8" fmla="*/ 5882 w 14750"/>
              <a:gd name="connsiteY8" fmla="*/ 176 h 13323"/>
              <a:gd name="connsiteX9" fmla="*/ 6943 w 14750"/>
              <a:gd name="connsiteY9" fmla="*/ 119 h 13323"/>
              <a:gd name="connsiteX0" fmla="*/ 14750 w 14750"/>
              <a:gd name="connsiteY0" fmla="*/ 13092 h 13323"/>
              <a:gd name="connsiteX1" fmla="*/ 14603 w 14750"/>
              <a:gd name="connsiteY1" fmla="*/ 13315 h 13323"/>
              <a:gd name="connsiteX2" fmla="*/ 11773 w 14750"/>
              <a:gd name="connsiteY2" fmla="*/ 13323 h 13323"/>
              <a:gd name="connsiteX3" fmla="*/ 11275 w 14750"/>
              <a:gd name="connsiteY3" fmla="*/ 13177 h 13323"/>
              <a:gd name="connsiteX4" fmla="*/ 11113 w 14750"/>
              <a:gd name="connsiteY4" fmla="*/ 12895 h 13323"/>
              <a:gd name="connsiteX5" fmla="*/ 6461 w 14750"/>
              <a:gd name="connsiteY5" fmla="*/ 4514 h 13323"/>
              <a:gd name="connsiteX6" fmla="*/ 3403 w 14750"/>
              <a:gd name="connsiteY6" fmla="*/ 9926 h 13323"/>
              <a:gd name="connsiteX7" fmla="*/ 0 w 14750"/>
              <a:gd name="connsiteY7" fmla="*/ 9935 h 13323"/>
              <a:gd name="connsiteX8" fmla="*/ 5882 w 14750"/>
              <a:gd name="connsiteY8" fmla="*/ 176 h 13323"/>
              <a:gd name="connsiteX9" fmla="*/ 6943 w 14750"/>
              <a:gd name="connsiteY9" fmla="*/ 119 h 13323"/>
              <a:gd name="connsiteX0" fmla="*/ 14750 w 14750"/>
              <a:gd name="connsiteY0" fmla="*/ 13091 h 13322"/>
              <a:gd name="connsiteX1" fmla="*/ 14603 w 14750"/>
              <a:gd name="connsiteY1" fmla="*/ 13314 h 13322"/>
              <a:gd name="connsiteX2" fmla="*/ 11773 w 14750"/>
              <a:gd name="connsiteY2" fmla="*/ 13322 h 13322"/>
              <a:gd name="connsiteX3" fmla="*/ 11275 w 14750"/>
              <a:gd name="connsiteY3" fmla="*/ 13176 h 13322"/>
              <a:gd name="connsiteX4" fmla="*/ 11113 w 14750"/>
              <a:gd name="connsiteY4" fmla="*/ 12894 h 13322"/>
              <a:gd name="connsiteX5" fmla="*/ 6461 w 14750"/>
              <a:gd name="connsiteY5" fmla="*/ 4513 h 13322"/>
              <a:gd name="connsiteX6" fmla="*/ 3403 w 14750"/>
              <a:gd name="connsiteY6" fmla="*/ 9925 h 13322"/>
              <a:gd name="connsiteX7" fmla="*/ 0 w 14750"/>
              <a:gd name="connsiteY7" fmla="*/ 9934 h 13322"/>
              <a:gd name="connsiteX8" fmla="*/ 5882 w 14750"/>
              <a:gd name="connsiteY8" fmla="*/ 175 h 13322"/>
              <a:gd name="connsiteX9" fmla="*/ 6943 w 14750"/>
              <a:gd name="connsiteY9" fmla="*/ 125 h 1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0" h="13322">
                <a:moveTo>
                  <a:pt x="14750" y="13091"/>
                </a:moveTo>
                <a:cubicBezTo>
                  <a:pt x="14742" y="13219"/>
                  <a:pt x="14652" y="13230"/>
                  <a:pt x="14603" y="13314"/>
                </a:cubicBezTo>
                <a:lnTo>
                  <a:pt x="11773" y="13322"/>
                </a:lnTo>
                <a:cubicBezTo>
                  <a:pt x="11375" y="13315"/>
                  <a:pt x="11424" y="13244"/>
                  <a:pt x="11275" y="13176"/>
                </a:cubicBezTo>
                <a:lnTo>
                  <a:pt x="11113" y="12894"/>
                </a:lnTo>
                <a:lnTo>
                  <a:pt x="6461" y="4513"/>
                </a:lnTo>
                <a:lnTo>
                  <a:pt x="3403" y="9925"/>
                </a:lnTo>
                <a:lnTo>
                  <a:pt x="0" y="9934"/>
                </a:lnTo>
                <a:lnTo>
                  <a:pt x="5882" y="175"/>
                </a:lnTo>
                <a:cubicBezTo>
                  <a:pt x="6352" y="-185"/>
                  <a:pt x="6929" y="125"/>
                  <a:pt x="6943" y="125"/>
                </a:cubicBezTo>
              </a:path>
            </a:pathLst>
          </a:custGeom>
          <a:solidFill>
            <a:srgbClr val="8E7C54"/>
          </a:solidFill>
          <a:ln>
            <a:noFill/>
          </a:ln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1FB5106-1A33-1A71-2395-9C68FB55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2506023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1039">
          <p15:clr>
            <a:srgbClr val="FBAE40"/>
          </p15:clr>
        </p15:guide>
        <p15:guide id="3" pos="6641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orient="horz" pos="833">
          <p15:clr>
            <a:srgbClr val="FBAE40"/>
          </p15:clr>
        </p15:guide>
        <p15:guide id="7" orient="horz" pos="346">
          <p15:clr>
            <a:srgbClr val="FBAE40"/>
          </p15:clr>
        </p15:guide>
        <p15:guide id="11" orient="horz" pos="1140">
          <p15:clr>
            <a:srgbClr val="FBAE40"/>
          </p15:clr>
        </p15:guide>
        <p15:guide id="12" orient="horz" pos="24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- světl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439B4-22B2-4FBB-9C3A-BE9E186C2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9448800" cy="193801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FBD5A7-3B66-490F-B94F-6FA1D271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24572"/>
            <a:ext cx="9448800" cy="11223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C481E0-32D8-4ABA-9C58-AF526B84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70E-EF18-4DCD-9A8B-3327C4EEB7B2}" type="datetime1">
              <a:rPr lang="cs-CZ" smtClean="0"/>
              <a:t>10.12.2025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74A9E9-DE9A-4377-BE39-E02948CE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F8BDCC-DF83-48F6-AB51-F0F8AE8B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322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Background">
            <a:extLst>
              <a:ext uri="{FF2B5EF4-FFF2-40B4-BE49-F238E27FC236}">
                <a16:creationId xmlns:a16="http://schemas.microsoft.com/office/drawing/2014/main" id="{9A76590A-1FDA-D685-4222-4ACE60E9E1A0}"/>
              </a:ext>
            </a:extLst>
          </p:cNvPr>
          <p:cNvSpPr/>
          <p:nvPr userDrawn="1"/>
        </p:nvSpPr>
        <p:spPr>
          <a:xfrm>
            <a:off x="10542587" y="0"/>
            <a:ext cx="1649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68F4-42D9-404F-B5BF-4E99E06B3780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C20395FC-EA6F-4277-D96F-E7B7212537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2082" y="3122612"/>
            <a:ext cx="5699919" cy="3367088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2" name="Small Sign A Placeholder">
            <a:extLst>
              <a:ext uri="{FF2B5EF4-FFF2-40B4-BE49-F238E27FC236}">
                <a16:creationId xmlns:a16="http://schemas.microsoft.com/office/drawing/2014/main" id="{FE544114-9050-5921-78B8-A6C65691F0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37759" y="5412554"/>
            <a:ext cx="1153823" cy="144544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8 h 10008"/>
              <a:gd name="connsiteX1" fmla="*/ 4785 w 10000"/>
              <a:gd name="connsiteY1" fmla="*/ 0 h 10008"/>
              <a:gd name="connsiteX2" fmla="*/ 10000 w 10000"/>
              <a:gd name="connsiteY2" fmla="*/ 8 h 10008"/>
              <a:gd name="connsiteX3" fmla="*/ 8000 w 10000"/>
              <a:gd name="connsiteY3" fmla="*/ 10008 h 10008"/>
              <a:gd name="connsiteX4" fmla="*/ 0 w 10000"/>
              <a:gd name="connsiteY4" fmla="*/ 10008 h 10008"/>
              <a:gd name="connsiteX0" fmla="*/ 0 w 8000"/>
              <a:gd name="connsiteY0" fmla="*/ 10008 h 10008"/>
              <a:gd name="connsiteX1" fmla="*/ 4785 w 8000"/>
              <a:gd name="connsiteY1" fmla="*/ 0 h 10008"/>
              <a:gd name="connsiteX2" fmla="*/ 5749 w 8000"/>
              <a:gd name="connsiteY2" fmla="*/ 24 h 10008"/>
              <a:gd name="connsiteX3" fmla="*/ 8000 w 8000"/>
              <a:gd name="connsiteY3" fmla="*/ 10008 h 10008"/>
              <a:gd name="connsiteX4" fmla="*/ 0 w 8000"/>
              <a:gd name="connsiteY4" fmla="*/ 10008 h 10008"/>
              <a:gd name="connsiteX0" fmla="*/ 0 w 10000"/>
              <a:gd name="connsiteY0" fmla="*/ 10000 h 10000"/>
              <a:gd name="connsiteX1" fmla="*/ 5981 w 10000"/>
              <a:gd name="connsiteY1" fmla="*/ 0 h 10000"/>
              <a:gd name="connsiteX2" fmla="*/ 7151 w 10000"/>
              <a:gd name="connsiteY2" fmla="*/ 7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9996 h 9996"/>
              <a:gd name="connsiteX1" fmla="*/ 5978 w 10000"/>
              <a:gd name="connsiteY1" fmla="*/ 0 h 9996"/>
              <a:gd name="connsiteX2" fmla="*/ 7151 w 10000"/>
              <a:gd name="connsiteY2" fmla="*/ 3 h 9996"/>
              <a:gd name="connsiteX3" fmla="*/ 10000 w 10000"/>
              <a:gd name="connsiteY3" fmla="*/ 9996 h 9996"/>
              <a:gd name="connsiteX4" fmla="*/ 0 w 10000"/>
              <a:gd name="connsiteY4" fmla="*/ 9996 h 9996"/>
              <a:gd name="connsiteX0" fmla="*/ 0 w 10000"/>
              <a:gd name="connsiteY0" fmla="*/ 10000 h 10000"/>
              <a:gd name="connsiteX1" fmla="*/ 5983 w 10000"/>
              <a:gd name="connsiteY1" fmla="*/ 0 h 10000"/>
              <a:gd name="connsiteX2" fmla="*/ 7151 w 10000"/>
              <a:gd name="connsiteY2" fmla="*/ 3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983 w 10000"/>
              <a:gd name="connsiteY1" fmla="*/ 0 h 10000"/>
              <a:gd name="connsiteX2" fmla="*/ 7146 w 10000"/>
              <a:gd name="connsiteY2" fmla="*/ 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9999 h 9999"/>
              <a:gd name="connsiteX1" fmla="*/ 5988 w 10000"/>
              <a:gd name="connsiteY1" fmla="*/ 3 h 9999"/>
              <a:gd name="connsiteX2" fmla="*/ 7146 w 10000"/>
              <a:gd name="connsiteY2" fmla="*/ 0 h 9999"/>
              <a:gd name="connsiteX3" fmla="*/ 10000 w 10000"/>
              <a:gd name="connsiteY3" fmla="*/ 9999 h 9999"/>
              <a:gd name="connsiteX4" fmla="*/ 0 w 10000"/>
              <a:gd name="connsiteY4" fmla="*/ 9999 h 9999"/>
              <a:gd name="connsiteX0" fmla="*/ 0 w 10000"/>
              <a:gd name="connsiteY0" fmla="*/ 10000 h 10000"/>
              <a:gd name="connsiteX1" fmla="*/ 5988 w 10000"/>
              <a:gd name="connsiteY1" fmla="*/ 3 h 10000"/>
              <a:gd name="connsiteX2" fmla="*/ 7136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9999 h 9999"/>
              <a:gd name="connsiteX1" fmla="*/ 5988 w 10000"/>
              <a:gd name="connsiteY1" fmla="*/ 2 h 9999"/>
              <a:gd name="connsiteX2" fmla="*/ 7140 w 10000"/>
              <a:gd name="connsiteY2" fmla="*/ 0 h 9999"/>
              <a:gd name="connsiteX3" fmla="*/ 10000 w 10000"/>
              <a:gd name="connsiteY3" fmla="*/ 9999 h 9999"/>
              <a:gd name="connsiteX4" fmla="*/ 0 w 10000"/>
              <a:gd name="connsiteY4" fmla="*/ 9999 h 9999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0 w 12490"/>
              <a:gd name="connsiteY4" fmla="*/ 10000 h 10000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12489 w 12490"/>
              <a:gd name="connsiteY4" fmla="*/ 9983 h 10000"/>
              <a:gd name="connsiteX5" fmla="*/ 0 w 12490"/>
              <a:gd name="connsiteY5" fmla="*/ 10000 h 10000"/>
              <a:gd name="connsiteX0" fmla="*/ 0 w 12511"/>
              <a:gd name="connsiteY0" fmla="*/ 10000 h 10000"/>
              <a:gd name="connsiteX1" fmla="*/ 5988 w 12511"/>
              <a:gd name="connsiteY1" fmla="*/ 2 h 10000"/>
              <a:gd name="connsiteX2" fmla="*/ 7140 w 12511"/>
              <a:gd name="connsiteY2" fmla="*/ 0 h 10000"/>
              <a:gd name="connsiteX3" fmla="*/ 12490 w 12511"/>
              <a:gd name="connsiteY3" fmla="*/ 10000 h 10000"/>
              <a:gd name="connsiteX4" fmla="*/ 12511 w 12511"/>
              <a:gd name="connsiteY4" fmla="*/ 8871 h 10000"/>
              <a:gd name="connsiteX5" fmla="*/ 0 w 12511"/>
              <a:gd name="connsiteY5" fmla="*/ 10000 h 10000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6603 w 12490"/>
              <a:gd name="connsiteY4" fmla="*/ 4425 h 10000"/>
              <a:gd name="connsiteX5" fmla="*/ 0 w 12490"/>
              <a:gd name="connsiteY5" fmla="*/ 10000 h 10000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6603 w 12490"/>
              <a:gd name="connsiteY4" fmla="*/ 4425 h 10000"/>
              <a:gd name="connsiteX5" fmla="*/ 845 w 12490"/>
              <a:gd name="connsiteY5" fmla="*/ 9291 h 10000"/>
              <a:gd name="connsiteX6" fmla="*/ 0 w 12490"/>
              <a:gd name="connsiteY6" fmla="*/ 10000 h 10000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6603 w 12490"/>
              <a:gd name="connsiteY4" fmla="*/ 4425 h 10000"/>
              <a:gd name="connsiteX5" fmla="*/ 3454 w 12490"/>
              <a:gd name="connsiteY5" fmla="*/ 9998 h 10000"/>
              <a:gd name="connsiteX6" fmla="*/ 0 w 12490"/>
              <a:gd name="connsiteY6" fmla="*/ 10000 h 10000"/>
              <a:gd name="connsiteX0" fmla="*/ 0 w 12685"/>
              <a:gd name="connsiteY0" fmla="*/ 10000 h 10525"/>
              <a:gd name="connsiteX1" fmla="*/ 5988 w 12685"/>
              <a:gd name="connsiteY1" fmla="*/ 2 h 10525"/>
              <a:gd name="connsiteX2" fmla="*/ 7140 w 12685"/>
              <a:gd name="connsiteY2" fmla="*/ 0 h 10525"/>
              <a:gd name="connsiteX3" fmla="*/ 12490 w 12685"/>
              <a:gd name="connsiteY3" fmla="*/ 10000 h 10525"/>
              <a:gd name="connsiteX4" fmla="*/ 11050 w 12685"/>
              <a:gd name="connsiteY4" fmla="*/ 8635 h 10525"/>
              <a:gd name="connsiteX5" fmla="*/ 6603 w 12685"/>
              <a:gd name="connsiteY5" fmla="*/ 4425 h 10525"/>
              <a:gd name="connsiteX6" fmla="*/ 3454 w 12685"/>
              <a:gd name="connsiteY6" fmla="*/ 9998 h 10525"/>
              <a:gd name="connsiteX7" fmla="*/ 0 w 12685"/>
              <a:gd name="connsiteY7" fmla="*/ 10000 h 10525"/>
              <a:gd name="connsiteX0" fmla="*/ 0 w 12685"/>
              <a:gd name="connsiteY0" fmla="*/ 10000 h 10525"/>
              <a:gd name="connsiteX1" fmla="*/ 5988 w 12685"/>
              <a:gd name="connsiteY1" fmla="*/ 2 h 10525"/>
              <a:gd name="connsiteX2" fmla="*/ 7140 w 12685"/>
              <a:gd name="connsiteY2" fmla="*/ 0 h 10525"/>
              <a:gd name="connsiteX3" fmla="*/ 12490 w 12685"/>
              <a:gd name="connsiteY3" fmla="*/ 10000 h 10525"/>
              <a:gd name="connsiteX4" fmla="*/ 11050 w 12685"/>
              <a:gd name="connsiteY4" fmla="*/ 8635 h 10525"/>
              <a:gd name="connsiteX5" fmla="*/ 6603 w 12685"/>
              <a:gd name="connsiteY5" fmla="*/ 4425 h 10525"/>
              <a:gd name="connsiteX6" fmla="*/ 3454 w 12685"/>
              <a:gd name="connsiteY6" fmla="*/ 9998 h 10525"/>
              <a:gd name="connsiteX7" fmla="*/ 0 w 12685"/>
              <a:gd name="connsiteY7" fmla="*/ 10000 h 10525"/>
              <a:gd name="connsiteX0" fmla="*/ 0 w 12622"/>
              <a:gd name="connsiteY0" fmla="*/ 10000 h 10747"/>
              <a:gd name="connsiteX1" fmla="*/ 5988 w 12622"/>
              <a:gd name="connsiteY1" fmla="*/ 2 h 10747"/>
              <a:gd name="connsiteX2" fmla="*/ 7140 w 12622"/>
              <a:gd name="connsiteY2" fmla="*/ 0 h 10747"/>
              <a:gd name="connsiteX3" fmla="*/ 12490 w 12622"/>
              <a:gd name="connsiteY3" fmla="*/ 10000 h 10747"/>
              <a:gd name="connsiteX4" fmla="*/ 10241 w 12622"/>
              <a:gd name="connsiteY4" fmla="*/ 9589 h 10747"/>
              <a:gd name="connsiteX5" fmla="*/ 6603 w 12622"/>
              <a:gd name="connsiteY5" fmla="*/ 4425 h 10747"/>
              <a:gd name="connsiteX6" fmla="*/ 3454 w 12622"/>
              <a:gd name="connsiteY6" fmla="*/ 9998 h 10747"/>
              <a:gd name="connsiteX7" fmla="*/ 0 w 12622"/>
              <a:gd name="connsiteY7" fmla="*/ 10000 h 10747"/>
              <a:gd name="connsiteX0" fmla="*/ 0 w 12622"/>
              <a:gd name="connsiteY0" fmla="*/ 10000 h 10747"/>
              <a:gd name="connsiteX1" fmla="*/ 5988 w 12622"/>
              <a:gd name="connsiteY1" fmla="*/ 2 h 10747"/>
              <a:gd name="connsiteX2" fmla="*/ 7140 w 12622"/>
              <a:gd name="connsiteY2" fmla="*/ 0 h 10747"/>
              <a:gd name="connsiteX3" fmla="*/ 12490 w 12622"/>
              <a:gd name="connsiteY3" fmla="*/ 10000 h 10747"/>
              <a:gd name="connsiteX4" fmla="*/ 10241 w 12622"/>
              <a:gd name="connsiteY4" fmla="*/ 9589 h 10747"/>
              <a:gd name="connsiteX5" fmla="*/ 6603 w 12622"/>
              <a:gd name="connsiteY5" fmla="*/ 4425 h 10747"/>
              <a:gd name="connsiteX6" fmla="*/ 3454 w 12622"/>
              <a:gd name="connsiteY6" fmla="*/ 9998 h 10747"/>
              <a:gd name="connsiteX7" fmla="*/ 0 w 12622"/>
              <a:gd name="connsiteY7" fmla="*/ 10000 h 10747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10241 w 12490"/>
              <a:gd name="connsiteY4" fmla="*/ 9589 h 10000"/>
              <a:gd name="connsiteX5" fmla="*/ 6603 w 12490"/>
              <a:gd name="connsiteY5" fmla="*/ 4425 h 10000"/>
              <a:gd name="connsiteX6" fmla="*/ 3454 w 12490"/>
              <a:gd name="connsiteY6" fmla="*/ 9998 h 10000"/>
              <a:gd name="connsiteX7" fmla="*/ 0 w 12490"/>
              <a:gd name="connsiteY7" fmla="*/ 10000 h 10000"/>
              <a:gd name="connsiteX0" fmla="*/ 0 w 12490"/>
              <a:gd name="connsiteY0" fmla="*/ 10000 h 12585"/>
              <a:gd name="connsiteX1" fmla="*/ 5988 w 12490"/>
              <a:gd name="connsiteY1" fmla="*/ 2 h 12585"/>
              <a:gd name="connsiteX2" fmla="*/ 7140 w 12490"/>
              <a:gd name="connsiteY2" fmla="*/ 0 h 12585"/>
              <a:gd name="connsiteX3" fmla="*/ 12490 w 12490"/>
              <a:gd name="connsiteY3" fmla="*/ 10000 h 12585"/>
              <a:gd name="connsiteX4" fmla="*/ 11148 w 12490"/>
              <a:gd name="connsiteY4" fmla="*/ 12585 h 12585"/>
              <a:gd name="connsiteX5" fmla="*/ 6603 w 12490"/>
              <a:gd name="connsiteY5" fmla="*/ 4425 h 12585"/>
              <a:gd name="connsiteX6" fmla="*/ 3454 w 12490"/>
              <a:gd name="connsiteY6" fmla="*/ 9998 h 12585"/>
              <a:gd name="connsiteX7" fmla="*/ 0 w 12490"/>
              <a:gd name="connsiteY7" fmla="*/ 10000 h 12585"/>
              <a:gd name="connsiteX0" fmla="*/ 0 w 12490"/>
              <a:gd name="connsiteY0" fmla="*/ 10000 h 12585"/>
              <a:gd name="connsiteX1" fmla="*/ 5988 w 12490"/>
              <a:gd name="connsiteY1" fmla="*/ 2 h 12585"/>
              <a:gd name="connsiteX2" fmla="*/ 7140 w 12490"/>
              <a:gd name="connsiteY2" fmla="*/ 0 h 12585"/>
              <a:gd name="connsiteX3" fmla="*/ 11993 w 12490"/>
              <a:gd name="connsiteY3" fmla="*/ 9095 h 12585"/>
              <a:gd name="connsiteX4" fmla="*/ 12490 w 12490"/>
              <a:gd name="connsiteY4" fmla="*/ 10000 h 12585"/>
              <a:gd name="connsiteX5" fmla="*/ 11148 w 12490"/>
              <a:gd name="connsiteY5" fmla="*/ 12585 h 12585"/>
              <a:gd name="connsiteX6" fmla="*/ 6603 w 12490"/>
              <a:gd name="connsiteY6" fmla="*/ 4425 h 12585"/>
              <a:gd name="connsiteX7" fmla="*/ 3454 w 12490"/>
              <a:gd name="connsiteY7" fmla="*/ 9998 h 12585"/>
              <a:gd name="connsiteX8" fmla="*/ 0 w 12490"/>
              <a:gd name="connsiteY8" fmla="*/ 10000 h 12585"/>
              <a:gd name="connsiteX0" fmla="*/ 0 w 12545"/>
              <a:gd name="connsiteY0" fmla="*/ 10000 h 12585"/>
              <a:gd name="connsiteX1" fmla="*/ 5988 w 12545"/>
              <a:gd name="connsiteY1" fmla="*/ 2 h 12585"/>
              <a:gd name="connsiteX2" fmla="*/ 7140 w 12545"/>
              <a:gd name="connsiteY2" fmla="*/ 0 h 12585"/>
              <a:gd name="connsiteX3" fmla="*/ 12545 w 12545"/>
              <a:gd name="connsiteY3" fmla="*/ 8892 h 12585"/>
              <a:gd name="connsiteX4" fmla="*/ 12490 w 12545"/>
              <a:gd name="connsiteY4" fmla="*/ 10000 h 12585"/>
              <a:gd name="connsiteX5" fmla="*/ 11148 w 12545"/>
              <a:gd name="connsiteY5" fmla="*/ 12585 h 12585"/>
              <a:gd name="connsiteX6" fmla="*/ 6603 w 12545"/>
              <a:gd name="connsiteY6" fmla="*/ 4425 h 12585"/>
              <a:gd name="connsiteX7" fmla="*/ 3454 w 12545"/>
              <a:gd name="connsiteY7" fmla="*/ 9998 h 12585"/>
              <a:gd name="connsiteX8" fmla="*/ 0 w 12545"/>
              <a:gd name="connsiteY8" fmla="*/ 10000 h 12585"/>
              <a:gd name="connsiteX0" fmla="*/ 0 w 12507"/>
              <a:gd name="connsiteY0" fmla="*/ 10000 h 12585"/>
              <a:gd name="connsiteX1" fmla="*/ 5988 w 12507"/>
              <a:gd name="connsiteY1" fmla="*/ 2 h 12585"/>
              <a:gd name="connsiteX2" fmla="*/ 7140 w 12507"/>
              <a:gd name="connsiteY2" fmla="*/ 0 h 12585"/>
              <a:gd name="connsiteX3" fmla="*/ 12507 w 12507"/>
              <a:gd name="connsiteY3" fmla="*/ 8878 h 12585"/>
              <a:gd name="connsiteX4" fmla="*/ 12490 w 12507"/>
              <a:gd name="connsiteY4" fmla="*/ 10000 h 12585"/>
              <a:gd name="connsiteX5" fmla="*/ 11148 w 12507"/>
              <a:gd name="connsiteY5" fmla="*/ 12585 h 12585"/>
              <a:gd name="connsiteX6" fmla="*/ 6603 w 12507"/>
              <a:gd name="connsiteY6" fmla="*/ 4425 h 12585"/>
              <a:gd name="connsiteX7" fmla="*/ 3454 w 12507"/>
              <a:gd name="connsiteY7" fmla="*/ 9998 h 12585"/>
              <a:gd name="connsiteX8" fmla="*/ 0 w 12507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148 w 12504"/>
              <a:gd name="connsiteY5" fmla="*/ 12585 h 12585"/>
              <a:gd name="connsiteX6" fmla="*/ 6603 w 12504"/>
              <a:gd name="connsiteY6" fmla="*/ 4425 h 12585"/>
              <a:gd name="connsiteX7" fmla="*/ 3454 w 12504"/>
              <a:gd name="connsiteY7" fmla="*/ 9998 h 12585"/>
              <a:gd name="connsiteX8" fmla="*/ 0 w 12504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148 w 12504"/>
              <a:gd name="connsiteY5" fmla="*/ 12585 h 12585"/>
              <a:gd name="connsiteX6" fmla="*/ 6603 w 12504"/>
              <a:gd name="connsiteY6" fmla="*/ 4425 h 12585"/>
              <a:gd name="connsiteX7" fmla="*/ 3454 w 12504"/>
              <a:gd name="connsiteY7" fmla="*/ 9998 h 12585"/>
              <a:gd name="connsiteX8" fmla="*/ 0 w 12504"/>
              <a:gd name="connsiteY8" fmla="*/ 10000 h 12585"/>
              <a:gd name="connsiteX0" fmla="*/ 0 w 12971"/>
              <a:gd name="connsiteY0" fmla="*/ 10000 h 12585"/>
              <a:gd name="connsiteX1" fmla="*/ 5988 w 12971"/>
              <a:gd name="connsiteY1" fmla="*/ 2 h 12585"/>
              <a:gd name="connsiteX2" fmla="*/ 7140 w 12971"/>
              <a:gd name="connsiteY2" fmla="*/ 0 h 12585"/>
              <a:gd name="connsiteX3" fmla="*/ 12504 w 12971"/>
              <a:gd name="connsiteY3" fmla="*/ 8874 h 12585"/>
              <a:gd name="connsiteX4" fmla="*/ 12490 w 12971"/>
              <a:gd name="connsiteY4" fmla="*/ 10000 h 12585"/>
              <a:gd name="connsiteX5" fmla="*/ 11148 w 12971"/>
              <a:gd name="connsiteY5" fmla="*/ 12585 h 12585"/>
              <a:gd name="connsiteX6" fmla="*/ 6603 w 12971"/>
              <a:gd name="connsiteY6" fmla="*/ 4425 h 12585"/>
              <a:gd name="connsiteX7" fmla="*/ 3454 w 12971"/>
              <a:gd name="connsiteY7" fmla="*/ 9998 h 12585"/>
              <a:gd name="connsiteX8" fmla="*/ 0 w 12971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148 w 12504"/>
              <a:gd name="connsiteY5" fmla="*/ 12585 h 12585"/>
              <a:gd name="connsiteX6" fmla="*/ 6603 w 12504"/>
              <a:gd name="connsiteY6" fmla="*/ 4425 h 12585"/>
              <a:gd name="connsiteX7" fmla="*/ 3454 w 12504"/>
              <a:gd name="connsiteY7" fmla="*/ 9998 h 12585"/>
              <a:gd name="connsiteX8" fmla="*/ 0 w 12504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148 w 12504"/>
              <a:gd name="connsiteY5" fmla="*/ 12585 h 12585"/>
              <a:gd name="connsiteX6" fmla="*/ 6603 w 12504"/>
              <a:gd name="connsiteY6" fmla="*/ 4425 h 12585"/>
              <a:gd name="connsiteX7" fmla="*/ 3454 w 12504"/>
              <a:gd name="connsiteY7" fmla="*/ 9998 h 12585"/>
              <a:gd name="connsiteX8" fmla="*/ 0 w 12504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678 w 12504"/>
              <a:gd name="connsiteY5" fmla="*/ 11549 h 12585"/>
              <a:gd name="connsiteX6" fmla="*/ 11148 w 12504"/>
              <a:gd name="connsiteY6" fmla="*/ 12585 h 12585"/>
              <a:gd name="connsiteX7" fmla="*/ 6603 w 12504"/>
              <a:gd name="connsiteY7" fmla="*/ 4425 h 12585"/>
              <a:gd name="connsiteX8" fmla="*/ 3454 w 12504"/>
              <a:gd name="connsiteY8" fmla="*/ 9998 h 12585"/>
              <a:gd name="connsiteX9" fmla="*/ 0 w 12504"/>
              <a:gd name="connsiteY9" fmla="*/ 10000 h 12585"/>
              <a:gd name="connsiteX0" fmla="*/ 0 w 12506"/>
              <a:gd name="connsiteY0" fmla="*/ 10000 h 13100"/>
              <a:gd name="connsiteX1" fmla="*/ 5988 w 12506"/>
              <a:gd name="connsiteY1" fmla="*/ 2 h 13100"/>
              <a:gd name="connsiteX2" fmla="*/ 7140 w 12506"/>
              <a:gd name="connsiteY2" fmla="*/ 0 h 13100"/>
              <a:gd name="connsiteX3" fmla="*/ 12504 w 12506"/>
              <a:gd name="connsiteY3" fmla="*/ 8874 h 13100"/>
              <a:gd name="connsiteX4" fmla="*/ 12490 w 12506"/>
              <a:gd name="connsiteY4" fmla="*/ 10000 h 13100"/>
              <a:gd name="connsiteX5" fmla="*/ 12333 w 12506"/>
              <a:gd name="connsiteY5" fmla="*/ 12214 h 13100"/>
              <a:gd name="connsiteX6" fmla="*/ 11148 w 12506"/>
              <a:gd name="connsiteY6" fmla="*/ 12585 h 13100"/>
              <a:gd name="connsiteX7" fmla="*/ 6603 w 12506"/>
              <a:gd name="connsiteY7" fmla="*/ 4425 h 13100"/>
              <a:gd name="connsiteX8" fmla="*/ 3454 w 12506"/>
              <a:gd name="connsiteY8" fmla="*/ 9998 h 13100"/>
              <a:gd name="connsiteX9" fmla="*/ 0 w 12506"/>
              <a:gd name="connsiteY9" fmla="*/ 10000 h 13100"/>
              <a:gd name="connsiteX0" fmla="*/ 0 w 12506"/>
              <a:gd name="connsiteY0" fmla="*/ 10000 h 12585"/>
              <a:gd name="connsiteX1" fmla="*/ 5988 w 12506"/>
              <a:gd name="connsiteY1" fmla="*/ 2 h 12585"/>
              <a:gd name="connsiteX2" fmla="*/ 7140 w 12506"/>
              <a:gd name="connsiteY2" fmla="*/ 0 h 12585"/>
              <a:gd name="connsiteX3" fmla="*/ 12504 w 12506"/>
              <a:gd name="connsiteY3" fmla="*/ 8874 h 12585"/>
              <a:gd name="connsiteX4" fmla="*/ 12490 w 12506"/>
              <a:gd name="connsiteY4" fmla="*/ 10000 h 12585"/>
              <a:gd name="connsiteX5" fmla="*/ 12333 w 12506"/>
              <a:gd name="connsiteY5" fmla="*/ 12214 h 12585"/>
              <a:gd name="connsiteX6" fmla="*/ 11148 w 12506"/>
              <a:gd name="connsiteY6" fmla="*/ 12585 h 12585"/>
              <a:gd name="connsiteX7" fmla="*/ 6603 w 12506"/>
              <a:gd name="connsiteY7" fmla="*/ 4425 h 12585"/>
              <a:gd name="connsiteX8" fmla="*/ 3454 w 12506"/>
              <a:gd name="connsiteY8" fmla="*/ 9998 h 12585"/>
              <a:gd name="connsiteX9" fmla="*/ 0 w 12506"/>
              <a:gd name="connsiteY9" fmla="*/ 10000 h 12585"/>
              <a:gd name="connsiteX0" fmla="*/ 0 w 12504"/>
              <a:gd name="connsiteY0" fmla="*/ 10000 h 13163"/>
              <a:gd name="connsiteX1" fmla="*/ 5988 w 12504"/>
              <a:gd name="connsiteY1" fmla="*/ 2 h 13163"/>
              <a:gd name="connsiteX2" fmla="*/ 7140 w 12504"/>
              <a:gd name="connsiteY2" fmla="*/ 0 h 13163"/>
              <a:gd name="connsiteX3" fmla="*/ 12504 w 12504"/>
              <a:gd name="connsiteY3" fmla="*/ 8874 h 13163"/>
              <a:gd name="connsiteX4" fmla="*/ 12490 w 12504"/>
              <a:gd name="connsiteY4" fmla="*/ 10000 h 13163"/>
              <a:gd name="connsiteX5" fmla="*/ 12435 w 12504"/>
              <a:gd name="connsiteY5" fmla="*/ 12482 h 13163"/>
              <a:gd name="connsiteX6" fmla="*/ 11148 w 12504"/>
              <a:gd name="connsiteY6" fmla="*/ 12585 h 13163"/>
              <a:gd name="connsiteX7" fmla="*/ 6603 w 12504"/>
              <a:gd name="connsiteY7" fmla="*/ 4425 h 13163"/>
              <a:gd name="connsiteX8" fmla="*/ 3454 w 12504"/>
              <a:gd name="connsiteY8" fmla="*/ 9998 h 13163"/>
              <a:gd name="connsiteX9" fmla="*/ 0 w 12504"/>
              <a:gd name="connsiteY9" fmla="*/ 10000 h 13163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2435 w 12504"/>
              <a:gd name="connsiteY5" fmla="*/ 12482 h 12585"/>
              <a:gd name="connsiteX6" fmla="*/ 11148 w 12504"/>
              <a:gd name="connsiteY6" fmla="*/ 12585 h 12585"/>
              <a:gd name="connsiteX7" fmla="*/ 6603 w 12504"/>
              <a:gd name="connsiteY7" fmla="*/ 4425 h 12585"/>
              <a:gd name="connsiteX8" fmla="*/ 3454 w 12504"/>
              <a:gd name="connsiteY8" fmla="*/ 9998 h 12585"/>
              <a:gd name="connsiteX9" fmla="*/ 0 w 12504"/>
              <a:gd name="connsiteY9" fmla="*/ 10000 h 12585"/>
              <a:gd name="connsiteX0" fmla="*/ 0 w 12524"/>
              <a:gd name="connsiteY0" fmla="*/ 10000 h 13191"/>
              <a:gd name="connsiteX1" fmla="*/ 5988 w 12524"/>
              <a:gd name="connsiteY1" fmla="*/ 2 h 13191"/>
              <a:gd name="connsiteX2" fmla="*/ 7140 w 12524"/>
              <a:gd name="connsiteY2" fmla="*/ 0 h 13191"/>
              <a:gd name="connsiteX3" fmla="*/ 12504 w 12524"/>
              <a:gd name="connsiteY3" fmla="*/ 8874 h 13191"/>
              <a:gd name="connsiteX4" fmla="*/ 12490 w 12524"/>
              <a:gd name="connsiteY4" fmla="*/ 10000 h 13191"/>
              <a:gd name="connsiteX5" fmla="*/ 12505 w 12524"/>
              <a:gd name="connsiteY5" fmla="*/ 12593 h 13191"/>
              <a:gd name="connsiteX6" fmla="*/ 11148 w 12524"/>
              <a:gd name="connsiteY6" fmla="*/ 12585 h 13191"/>
              <a:gd name="connsiteX7" fmla="*/ 6603 w 12524"/>
              <a:gd name="connsiteY7" fmla="*/ 4425 h 13191"/>
              <a:gd name="connsiteX8" fmla="*/ 3454 w 12524"/>
              <a:gd name="connsiteY8" fmla="*/ 9998 h 13191"/>
              <a:gd name="connsiteX9" fmla="*/ 0 w 12524"/>
              <a:gd name="connsiteY9" fmla="*/ 10000 h 13191"/>
              <a:gd name="connsiteX0" fmla="*/ 0 w 12524"/>
              <a:gd name="connsiteY0" fmla="*/ 10000 h 12593"/>
              <a:gd name="connsiteX1" fmla="*/ 5988 w 12524"/>
              <a:gd name="connsiteY1" fmla="*/ 2 h 12593"/>
              <a:gd name="connsiteX2" fmla="*/ 7140 w 12524"/>
              <a:gd name="connsiteY2" fmla="*/ 0 h 12593"/>
              <a:gd name="connsiteX3" fmla="*/ 12504 w 12524"/>
              <a:gd name="connsiteY3" fmla="*/ 8874 h 12593"/>
              <a:gd name="connsiteX4" fmla="*/ 12490 w 12524"/>
              <a:gd name="connsiteY4" fmla="*/ 10000 h 12593"/>
              <a:gd name="connsiteX5" fmla="*/ 12505 w 12524"/>
              <a:gd name="connsiteY5" fmla="*/ 12593 h 12593"/>
              <a:gd name="connsiteX6" fmla="*/ 11148 w 12524"/>
              <a:gd name="connsiteY6" fmla="*/ 12585 h 12593"/>
              <a:gd name="connsiteX7" fmla="*/ 6603 w 12524"/>
              <a:gd name="connsiteY7" fmla="*/ 4425 h 12593"/>
              <a:gd name="connsiteX8" fmla="*/ 3454 w 12524"/>
              <a:gd name="connsiteY8" fmla="*/ 9998 h 12593"/>
              <a:gd name="connsiteX9" fmla="*/ 0 w 12524"/>
              <a:gd name="connsiteY9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490 w 12505"/>
              <a:gd name="connsiteY4" fmla="*/ 10000 h 12593"/>
              <a:gd name="connsiteX5" fmla="*/ 12505 w 12505"/>
              <a:gd name="connsiteY5" fmla="*/ 12593 h 12593"/>
              <a:gd name="connsiteX6" fmla="*/ 11148 w 12505"/>
              <a:gd name="connsiteY6" fmla="*/ 12585 h 12593"/>
              <a:gd name="connsiteX7" fmla="*/ 6603 w 12505"/>
              <a:gd name="connsiteY7" fmla="*/ 4425 h 12593"/>
              <a:gd name="connsiteX8" fmla="*/ 3454 w 12505"/>
              <a:gd name="connsiteY8" fmla="*/ 9998 h 12593"/>
              <a:gd name="connsiteX9" fmla="*/ 0 w 12505"/>
              <a:gd name="connsiteY9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490 w 12505"/>
              <a:gd name="connsiteY4" fmla="*/ 10000 h 12593"/>
              <a:gd name="connsiteX5" fmla="*/ 12505 w 12505"/>
              <a:gd name="connsiteY5" fmla="*/ 12593 h 12593"/>
              <a:gd name="connsiteX6" fmla="*/ 11148 w 12505"/>
              <a:gd name="connsiteY6" fmla="*/ 12585 h 12593"/>
              <a:gd name="connsiteX7" fmla="*/ 6603 w 12505"/>
              <a:gd name="connsiteY7" fmla="*/ 4425 h 12593"/>
              <a:gd name="connsiteX8" fmla="*/ 3454 w 12505"/>
              <a:gd name="connsiteY8" fmla="*/ 9998 h 12593"/>
              <a:gd name="connsiteX9" fmla="*/ 0 w 12505"/>
              <a:gd name="connsiteY9" fmla="*/ 10000 h 12593"/>
              <a:gd name="connsiteX0" fmla="*/ 0 w 12505"/>
              <a:gd name="connsiteY0" fmla="*/ 10000 h 12595"/>
              <a:gd name="connsiteX1" fmla="*/ 5988 w 12505"/>
              <a:gd name="connsiteY1" fmla="*/ 2 h 12595"/>
              <a:gd name="connsiteX2" fmla="*/ 7140 w 12505"/>
              <a:gd name="connsiteY2" fmla="*/ 0 h 12595"/>
              <a:gd name="connsiteX3" fmla="*/ 12504 w 12505"/>
              <a:gd name="connsiteY3" fmla="*/ 8874 h 12595"/>
              <a:gd name="connsiteX4" fmla="*/ 12490 w 12505"/>
              <a:gd name="connsiteY4" fmla="*/ 10000 h 12595"/>
              <a:gd name="connsiteX5" fmla="*/ 12505 w 12505"/>
              <a:gd name="connsiteY5" fmla="*/ 12593 h 12595"/>
              <a:gd name="connsiteX6" fmla="*/ 11148 w 12505"/>
              <a:gd name="connsiteY6" fmla="*/ 12595 h 12595"/>
              <a:gd name="connsiteX7" fmla="*/ 6603 w 12505"/>
              <a:gd name="connsiteY7" fmla="*/ 4425 h 12595"/>
              <a:gd name="connsiteX8" fmla="*/ 3454 w 12505"/>
              <a:gd name="connsiteY8" fmla="*/ 9998 h 12595"/>
              <a:gd name="connsiteX9" fmla="*/ 0 w 12505"/>
              <a:gd name="connsiteY9" fmla="*/ 10000 h 12595"/>
              <a:gd name="connsiteX0" fmla="*/ 0 w 12505"/>
              <a:gd name="connsiteY0" fmla="*/ 10000 h 12596"/>
              <a:gd name="connsiteX1" fmla="*/ 5988 w 12505"/>
              <a:gd name="connsiteY1" fmla="*/ 2 h 12596"/>
              <a:gd name="connsiteX2" fmla="*/ 7140 w 12505"/>
              <a:gd name="connsiteY2" fmla="*/ 0 h 12596"/>
              <a:gd name="connsiteX3" fmla="*/ 12504 w 12505"/>
              <a:gd name="connsiteY3" fmla="*/ 8874 h 12596"/>
              <a:gd name="connsiteX4" fmla="*/ 12490 w 12505"/>
              <a:gd name="connsiteY4" fmla="*/ 10000 h 12596"/>
              <a:gd name="connsiteX5" fmla="*/ 12505 w 12505"/>
              <a:gd name="connsiteY5" fmla="*/ 12593 h 12596"/>
              <a:gd name="connsiteX6" fmla="*/ 11134 w 12505"/>
              <a:gd name="connsiteY6" fmla="*/ 12596 h 12596"/>
              <a:gd name="connsiteX7" fmla="*/ 6603 w 12505"/>
              <a:gd name="connsiteY7" fmla="*/ 4425 h 12596"/>
              <a:gd name="connsiteX8" fmla="*/ 3454 w 12505"/>
              <a:gd name="connsiteY8" fmla="*/ 9998 h 12596"/>
              <a:gd name="connsiteX9" fmla="*/ 0 w 12505"/>
              <a:gd name="connsiteY9" fmla="*/ 10000 h 12596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490 w 12505"/>
              <a:gd name="connsiteY4" fmla="*/ 10000 h 12593"/>
              <a:gd name="connsiteX5" fmla="*/ 12505 w 12505"/>
              <a:gd name="connsiteY5" fmla="*/ 12593 h 12593"/>
              <a:gd name="connsiteX6" fmla="*/ 11134 w 12505"/>
              <a:gd name="connsiteY6" fmla="*/ 12592 h 12593"/>
              <a:gd name="connsiteX7" fmla="*/ 6603 w 12505"/>
              <a:gd name="connsiteY7" fmla="*/ 4425 h 12593"/>
              <a:gd name="connsiteX8" fmla="*/ 3454 w 12505"/>
              <a:gd name="connsiteY8" fmla="*/ 9998 h 12593"/>
              <a:gd name="connsiteX9" fmla="*/ 0 w 12505"/>
              <a:gd name="connsiteY9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500 w 12505"/>
              <a:gd name="connsiteY4" fmla="*/ 10003 h 12593"/>
              <a:gd name="connsiteX5" fmla="*/ 12505 w 12505"/>
              <a:gd name="connsiteY5" fmla="*/ 12593 h 12593"/>
              <a:gd name="connsiteX6" fmla="*/ 11134 w 12505"/>
              <a:gd name="connsiteY6" fmla="*/ 12592 h 12593"/>
              <a:gd name="connsiteX7" fmla="*/ 6603 w 12505"/>
              <a:gd name="connsiteY7" fmla="*/ 4425 h 12593"/>
              <a:gd name="connsiteX8" fmla="*/ 3454 w 12505"/>
              <a:gd name="connsiteY8" fmla="*/ 9998 h 12593"/>
              <a:gd name="connsiteX9" fmla="*/ 0 w 12505"/>
              <a:gd name="connsiteY9" fmla="*/ 10000 h 12593"/>
              <a:gd name="connsiteX0" fmla="*/ 0 w 12957"/>
              <a:gd name="connsiteY0" fmla="*/ 10000 h 12593"/>
              <a:gd name="connsiteX1" fmla="*/ 5988 w 12957"/>
              <a:gd name="connsiteY1" fmla="*/ 2 h 12593"/>
              <a:gd name="connsiteX2" fmla="*/ 7140 w 12957"/>
              <a:gd name="connsiteY2" fmla="*/ 0 h 12593"/>
              <a:gd name="connsiteX3" fmla="*/ 12504 w 12957"/>
              <a:gd name="connsiteY3" fmla="*/ 8874 h 12593"/>
              <a:gd name="connsiteX4" fmla="*/ 12505 w 12957"/>
              <a:gd name="connsiteY4" fmla="*/ 12593 h 12593"/>
              <a:gd name="connsiteX5" fmla="*/ 11134 w 12957"/>
              <a:gd name="connsiteY5" fmla="*/ 12592 h 12593"/>
              <a:gd name="connsiteX6" fmla="*/ 6603 w 12957"/>
              <a:gd name="connsiteY6" fmla="*/ 4425 h 12593"/>
              <a:gd name="connsiteX7" fmla="*/ 3454 w 12957"/>
              <a:gd name="connsiteY7" fmla="*/ 9998 h 12593"/>
              <a:gd name="connsiteX8" fmla="*/ 0 w 12957"/>
              <a:gd name="connsiteY8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505 w 12505"/>
              <a:gd name="connsiteY4" fmla="*/ 12593 h 12593"/>
              <a:gd name="connsiteX5" fmla="*/ 11134 w 12505"/>
              <a:gd name="connsiteY5" fmla="*/ 12592 h 12593"/>
              <a:gd name="connsiteX6" fmla="*/ 6603 w 12505"/>
              <a:gd name="connsiteY6" fmla="*/ 4425 h 12593"/>
              <a:gd name="connsiteX7" fmla="*/ 3454 w 12505"/>
              <a:gd name="connsiteY7" fmla="*/ 9998 h 12593"/>
              <a:gd name="connsiteX8" fmla="*/ 0 w 12505"/>
              <a:gd name="connsiteY8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6846 w 12505"/>
              <a:gd name="connsiteY2" fmla="*/ 0 h 12593"/>
              <a:gd name="connsiteX3" fmla="*/ 12504 w 12505"/>
              <a:gd name="connsiteY3" fmla="*/ 8874 h 12593"/>
              <a:gd name="connsiteX4" fmla="*/ 12505 w 12505"/>
              <a:gd name="connsiteY4" fmla="*/ 12593 h 12593"/>
              <a:gd name="connsiteX5" fmla="*/ 11134 w 12505"/>
              <a:gd name="connsiteY5" fmla="*/ 12592 h 12593"/>
              <a:gd name="connsiteX6" fmla="*/ 6603 w 12505"/>
              <a:gd name="connsiteY6" fmla="*/ 4425 h 12593"/>
              <a:gd name="connsiteX7" fmla="*/ 3454 w 12505"/>
              <a:gd name="connsiteY7" fmla="*/ 9998 h 12593"/>
              <a:gd name="connsiteX8" fmla="*/ 0 w 12505"/>
              <a:gd name="connsiteY8" fmla="*/ 10000 h 12593"/>
              <a:gd name="connsiteX0" fmla="*/ 0 w 14517"/>
              <a:gd name="connsiteY0" fmla="*/ 10000 h 13140"/>
              <a:gd name="connsiteX1" fmla="*/ 5988 w 14517"/>
              <a:gd name="connsiteY1" fmla="*/ 2 h 13140"/>
              <a:gd name="connsiteX2" fmla="*/ 6846 w 14517"/>
              <a:gd name="connsiteY2" fmla="*/ 0 h 13140"/>
              <a:gd name="connsiteX3" fmla="*/ 14517 w 14517"/>
              <a:gd name="connsiteY3" fmla="*/ 12805 h 13140"/>
              <a:gd name="connsiteX4" fmla="*/ 12505 w 14517"/>
              <a:gd name="connsiteY4" fmla="*/ 12593 h 13140"/>
              <a:gd name="connsiteX5" fmla="*/ 11134 w 14517"/>
              <a:gd name="connsiteY5" fmla="*/ 12592 h 13140"/>
              <a:gd name="connsiteX6" fmla="*/ 6603 w 14517"/>
              <a:gd name="connsiteY6" fmla="*/ 4425 h 13140"/>
              <a:gd name="connsiteX7" fmla="*/ 3454 w 14517"/>
              <a:gd name="connsiteY7" fmla="*/ 9998 h 13140"/>
              <a:gd name="connsiteX8" fmla="*/ 0 w 14517"/>
              <a:gd name="connsiteY8" fmla="*/ 10000 h 13140"/>
              <a:gd name="connsiteX0" fmla="*/ 0 w 14632"/>
              <a:gd name="connsiteY0" fmla="*/ 10000 h 14042"/>
              <a:gd name="connsiteX1" fmla="*/ 5988 w 14632"/>
              <a:gd name="connsiteY1" fmla="*/ 2 h 14042"/>
              <a:gd name="connsiteX2" fmla="*/ 6846 w 14632"/>
              <a:gd name="connsiteY2" fmla="*/ 0 h 14042"/>
              <a:gd name="connsiteX3" fmla="*/ 14517 w 14632"/>
              <a:gd name="connsiteY3" fmla="*/ 12805 h 14042"/>
              <a:gd name="connsiteX4" fmla="*/ 11134 w 14632"/>
              <a:gd name="connsiteY4" fmla="*/ 12592 h 14042"/>
              <a:gd name="connsiteX5" fmla="*/ 6603 w 14632"/>
              <a:gd name="connsiteY5" fmla="*/ 4425 h 14042"/>
              <a:gd name="connsiteX6" fmla="*/ 3454 w 14632"/>
              <a:gd name="connsiteY6" fmla="*/ 9998 h 14042"/>
              <a:gd name="connsiteX7" fmla="*/ 0 w 14632"/>
              <a:gd name="connsiteY7" fmla="*/ 10000 h 14042"/>
              <a:gd name="connsiteX0" fmla="*/ 0 w 14517"/>
              <a:gd name="connsiteY0" fmla="*/ 10000 h 12805"/>
              <a:gd name="connsiteX1" fmla="*/ 5988 w 14517"/>
              <a:gd name="connsiteY1" fmla="*/ 2 h 12805"/>
              <a:gd name="connsiteX2" fmla="*/ 6846 w 14517"/>
              <a:gd name="connsiteY2" fmla="*/ 0 h 12805"/>
              <a:gd name="connsiteX3" fmla="*/ 14517 w 14517"/>
              <a:gd name="connsiteY3" fmla="*/ 12805 h 12805"/>
              <a:gd name="connsiteX4" fmla="*/ 11134 w 14517"/>
              <a:gd name="connsiteY4" fmla="*/ 12592 h 12805"/>
              <a:gd name="connsiteX5" fmla="*/ 6603 w 14517"/>
              <a:gd name="connsiteY5" fmla="*/ 4425 h 12805"/>
              <a:gd name="connsiteX6" fmla="*/ 3454 w 14517"/>
              <a:gd name="connsiteY6" fmla="*/ 9998 h 12805"/>
              <a:gd name="connsiteX7" fmla="*/ 0 w 14517"/>
              <a:gd name="connsiteY7" fmla="*/ 10000 h 12805"/>
              <a:gd name="connsiteX0" fmla="*/ 0 w 14517"/>
              <a:gd name="connsiteY0" fmla="*/ 10000 h 12805"/>
              <a:gd name="connsiteX1" fmla="*/ 5988 w 14517"/>
              <a:gd name="connsiteY1" fmla="*/ 2 h 12805"/>
              <a:gd name="connsiteX2" fmla="*/ 6846 w 14517"/>
              <a:gd name="connsiteY2" fmla="*/ 0 h 12805"/>
              <a:gd name="connsiteX3" fmla="*/ 14517 w 14517"/>
              <a:gd name="connsiteY3" fmla="*/ 12805 h 12805"/>
              <a:gd name="connsiteX4" fmla="*/ 11134 w 14517"/>
              <a:gd name="connsiteY4" fmla="*/ 12592 h 12805"/>
              <a:gd name="connsiteX5" fmla="*/ 6603 w 14517"/>
              <a:gd name="connsiteY5" fmla="*/ 4425 h 12805"/>
              <a:gd name="connsiteX6" fmla="*/ 3454 w 14517"/>
              <a:gd name="connsiteY6" fmla="*/ 9998 h 12805"/>
              <a:gd name="connsiteX7" fmla="*/ 0 w 14517"/>
              <a:gd name="connsiteY7" fmla="*/ 10000 h 12805"/>
              <a:gd name="connsiteX0" fmla="*/ 0 w 14517"/>
              <a:gd name="connsiteY0" fmla="*/ 10000 h 12805"/>
              <a:gd name="connsiteX1" fmla="*/ 5988 w 14517"/>
              <a:gd name="connsiteY1" fmla="*/ 2 h 12805"/>
              <a:gd name="connsiteX2" fmla="*/ 6846 w 14517"/>
              <a:gd name="connsiteY2" fmla="*/ 0 h 12805"/>
              <a:gd name="connsiteX3" fmla="*/ 14517 w 14517"/>
              <a:gd name="connsiteY3" fmla="*/ 12805 h 12805"/>
              <a:gd name="connsiteX4" fmla="*/ 11134 w 14517"/>
              <a:gd name="connsiteY4" fmla="*/ 12804 h 12805"/>
              <a:gd name="connsiteX5" fmla="*/ 6603 w 14517"/>
              <a:gd name="connsiteY5" fmla="*/ 4425 h 12805"/>
              <a:gd name="connsiteX6" fmla="*/ 3454 w 14517"/>
              <a:gd name="connsiteY6" fmla="*/ 9998 h 12805"/>
              <a:gd name="connsiteX7" fmla="*/ 0 w 14517"/>
              <a:gd name="connsiteY7" fmla="*/ 10000 h 12805"/>
              <a:gd name="connsiteX0" fmla="*/ 0 w 14517"/>
              <a:gd name="connsiteY0" fmla="*/ 10000 h 12864"/>
              <a:gd name="connsiteX1" fmla="*/ 5988 w 14517"/>
              <a:gd name="connsiteY1" fmla="*/ 2 h 12864"/>
              <a:gd name="connsiteX2" fmla="*/ 6846 w 14517"/>
              <a:gd name="connsiteY2" fmla="*/ 0 h 12864"/>
              <a:gd name="connsiteX3" fmla="*/ 14517 w 14517"/>
              <a:gd name="connsiteY3" fmla="*/ 12805 h 12864"/>
              <a:gd name="connsiteX4" fmla="*/ 11092 w 14517"/>
              <a:gd name="connsiteY4" fmla="*/ 12864 h 12864"/>
              <a:gd name="connsiteX5" fmla="*/ 6603 w 14517"/>
              <a:gd name="connsiteY5" fmla="*/ 4425 h 12864"/>
              <a:gd name="connsiteX6" fmla="*/ 3454 w 14517"/>
              <a:gd name="connsiteY6" fmla="*/ 9998 h 12864"/>
              <a:gd name="connsiteX7" fmla="*/ 0 w 14517"/>
              <a:gd name="connsiteY7" fmla="*/ 10000 h 12864"/>
              <a:gd name="connsiteX0" fmla="*/ 0 w 14517"/>
              <a:gd name="connsiteY0" fmla="*/ 10000 h 13474"/>
              <a:gd name="connsiteX1" fmla="*/ 5988 w 14517"/>
              <a:gd name="connsiteY1" fmla="*/ 2 h 13474"/>
              <a:gd name="connsiteX2" fmla="*/ 6846 w 14517"/>
              <a:gd name="connsiteY2" fmla="*/ 0 h 13474"/>
              <a:gd name="connsiteX3" fmla="*/ 14517 w 14517"/>
              <a:gd name="connsiteY3" fmla="*/ 12805 h 13474"/>
              <a:gd name="connsiteX4" fmla="*/ 11092 w 14517"/>
              <a:gd name="connsiteY4" fmla="*/ 12864 h 13474"/>
              <a:gd name="connsiteX5" fmla="*/ 6603 w 14517"/>
              <a:gd name="connsiteY5" fmla="*/ 4425 h 13474"/>
              <a:gd name="connsiteX6" fmla="*/ 3454 w 14517"/>
              <a:gd name="connsiteY6" fmla="*/ 9998 h 13474"/>
              <a:gd name="connsiteX7" fmla="*/ 0 w 14517"/>
              <a:gd name="connsiteY7" fmla="*/ 10000 h 13474"/>
              <a:gd name="connsiteX0" fmla="*/ 0 w 14517"/>
              <a:gd name="connsiteY0" fmla="*/ 10000 h 13474"/>
              <a:gd name="connsiteX1" fmla="*/ 5988 w 14517"/>
              <a:gd name="connsiteY1" fmla="*/ 2 h 13474"/>
              <a:gd name="connsiteX2" fmla="*/ 6846 w 14517"/>
              <a:gd name="connsiteY2" fmla="*/ 0 h 13474"/>
              <a:gd name="connsiteX3" fmla="*/ 14517 w 14517"/>
              <a:gd name="connsiteY3" fmla="*/ 12805 h 13474"/>
              <a:gd name="connsiteX4" fmla="*/ 11092 w 14517"/>
              <a:gd name="connsiteY4" fmla="*/ 12864 h 13474"/>
              <a:gd name="connsiteX5" fmla="*/ 6603 w 14517"/>
              <a:gd name="connsiteY5" fmla="*/ 4425 h 13474"/>
              <a:gd name="connsiteX6" fmla="*/ 3454 w 14517"/>
              <a:gd name="connsiteY6" fmla="*/ 9998 h 13474"/>
              <a:gd name="connsiteX7" fmla="*/ 0 w 14517"/>
              <a:gd name="connsiteY7" fmla="*/ 10000 h 13474"/>
              <a:gd name="connsiteX0" fmla="*/ 0 w 14517"/>
              <a:gd name="connsiteY0" fmla="*/ 10000 h 12864"/>
              <a:gd name="connsiteX1" fmla="*/ 5988 w 14517"/>
              <a:gd name="connsiteY1" fmla="*/ 2 h 12864"/>
              <a:gd name="connsiteX2" fmla="*/ 6846 w 14517"/>
              <a:gd name="connsiteY2" fmla="*/ 0 h 12864"/>
              <a:gd name="connsiteX3" fmla="*/ 14517 w 14517"/>
              <a:gd name="connsiteY3" fmla="*/ 12805 h 12864"/>
              <a:gd name="connsiteX4" fmla="*/ 11092 w 14517"/>
              <a:gd name="connsiteY4" fmla="*/ 12864 h 12864"/>
              <a:gd name="connsiteX5" fmla="*/ 6603 w 14517"/>
              <a:gd name="connsiteY5" fmla="*/ 4425 h 12864"/>
              <a:gd name="connsiteX6" fmla="*/ 3454 w 14517"/>
              <a:gd name="connsiteY6" fmla="*/ 9998 h 12864"/>
              <a:gd name="connsiteX7" fmla="*/ 0 w 14517"/>
              <a:gd name="connsiteY7" fmla="*/ 10000 h 12864"/>
              <a:gd name="connsiteX0" fmla="*/ 0 w 14517"/>
              <a:gd name="connsiteY0" fmla="*/ 11429 h 14293"/>
              <a:gd name="connsiteX1" fmla="*/ 5988 w 14517"/>
              <a:gd name="connsiteY1" fmla="*/ 1431 h 14293"/>
              <a:gd name="connsiteX2" fmla="*/ 6846 w 14517"/>
              <a:gd name="connsiteY2" fmla="*/ 1429 h 14293"/>
              <a:gd name="connsiteX3" fmla="*/ 14517 w 14517"/>
              <a:gd name="connsiteY3" fmla="*/ 14234 h 14293"/>
              <a:gd name="connsiteX4" fmla="*/ 11092 w 14517"/>
              <a:gd name="connsiteY4" fmla="*/ 14293 h 14293"/>
              <a:gd name="connsiteX5" fmla="*/ 6603 w 14517"/>
              <a:gd name="connsiteY5" fmla="*/ 5854 h 14293"/>
              <a:gd name="connsiteX6" fmla="*/ 3454 w 14517"/>
              <a:gd name="connsiteY6" fmla="*/ 11427 h 14293"/>
              <a:gd name="connsiteX7" fmla="*/ 0 w 14517"/>
              <a:gd name="connsiteY7" fmla="*/ 11429 h 14293"/>
              <a:gd name="connsiteX0" fmla="*/ 6846 w 14517"/>
              <a:gd name="connsiteY0" fmla="*/ 0 h 12864"/>
              <a:gd name="connsiteX1" fmla="*/ 14517 w 14517"/>
              <a:gd name="connsiteY1" fmla="*/ 12805 h 12864"/>
              <a:gd name="connsiteX2" fmla="*/ 11092 w 14517"/>
              <a:gd name="connsiteY2" fmla="*/ 12864 h 12864"/>
              <a:gd name="connsiteX3" fmla="*/ 6603 w 14517"/>
              <a:gd name="connsiteY3" fmla="*/ 4425 h 12864"/>
              <a:gd name="connsiteX4" fmla="*/ 3454 w 14517"/>
              <a:gd name="connsiteY4" fmla="*/ 9998 h 12864"/>
              <a:gd name="connsiteX5" fmla="*/ 0 w 14517"/>
              <a:gd name="connsiteY5" fmla="*/ 10000 h 12864"/>
              <a:gd name="connsiteX6" fmla="*/ 6572 w 14517"/>
              <a:gd name="connsiteY6" fmla="*/ 423 h 12864"/>
              <a:gd name="connsiteX0" fmla="*/ 6846 w 14517"/>
              <a:gd name="connsiteY0" fmla="*/ 0 h 12864"/>
              <a:gd name="connsiteX1" fmla="*/ 14517 w 14517"/>
              <a:gd name="connsiteY1" fmla="*/ 12805 h 12864"/>
              <a:gd name="connsiteX2" fmla="*/ 11092 w 14517"/>
              <a:gd name="connsiteY2" fmla="*/ 12864 h 12864"/>
              <a:gd name="connsiteX3" fmla="*/ 6603 w 14517"/>
              <a:gd name="connsiteY3" fmla="*/ 4425 h 12864"/>
              <a:gd name="connsiteX4" fmla="*/ 3454 w 14517"/>
              <a:gd name="connsiteY4" fmla="*/ 9998 h 12864"/>
              <a:gd name="connsiteX5" fmla="*/ 0 w 14517"/>
              <a:gd name="connsiteY5" fmla="*/ 10000 h 12864"/>
              <a:gd name="connsiteX6" fmla="*/ 5983 w 14517"/>
              <a:gd name="connsiteY6" fmla="*/ 204 h 12864"/>
              <a:gd name="connsiteX0" fmla="*/ 7090 w 14517"/>
              <a:gd name="connsiteY0" fmla="*/ 0 h 12688"/>
              <a:gd name="connsiteX1" fmla="*/ 14517 w 14517"/>
              <a:gd name="connsiteY1" fmla="*/ 12629 h 12688"/>
              <a:gd name="connsiteX2" fmla="*/ 11092 w 14517"/>
              <a:gd name="connsiteY2" fmla="*/ 12688 h 12688"/>
              <a:gd name="connsiteX3" fmla="*/ 6603 w 14517"/>
              <a:gd name="connsiteY3" fmla="*/ 4249 h 12688"/>
              <a:gd name="connsiteX4" fmla="*/ 3454 w 14517"/>
              <a:gd name="connsiteY4" fmla="*/ 9822 h 12688"/>
              <a:gd name="connsiteX5" fmla="*/ 0 w 14517"/>
              <a:gd name="connsiteY5" fmla="*/ 9824 h 12688"/>
              <a:gd name="connsiteX6" fmla="*/ 5983 w 14517"/>
              <a:gd name="connsiteY6" fmla="*/ 28 h 12688"/>
              <a:gd name="connsiteX0" fmla="*/ 7090 w 14517"/>
              <a:gd name="connsiteY0" fmla="*/ 697 h 13385"/>
              <a:gd name="connsiteX1" fmla="*/ 14517 w 14517"/>
              <a:gd name="connsiteY1" fmla="*/ 13326 h 13385"/>
              <a:gd name="connsiteX2" fmla="*/ 11092 w 14517"/>
              <a:gd name="connsiteY2" fmla="*/ 13385 h 13385"/>
              <a:gd name="connsiteX3" fmla="*/ 6603 w 14517"/>
              <a:gd name="connsiteY3" fmla="*/ 4946 h 13385"/>
              <a:gd name="connsiteX4" fmla="*/ 3454 w 14517"/>
              <a:gd name="connsiteY4" fmla="*/ 10519 h 13385"/>
              <a:gd name="connsiteX5" fmla="*/ 0 w 14517"/>
              <a:gd name="connsiteY5" fmla="*/ 10521 h 13385"/>
              <a:gd name="connsiteX6" fmla="*/ 5983 w 14517"/>
              <a:gd name="connsiteY6" fmla="*/ 725 h 13385"/>
              <a:gd name="connsiteX7" fmla="*/ 6049 w 14517"/>
              <a:gd name="connsiteY7" fmla="*/ 726 h 13385"/>
              <a:gd name="connsiteX0" fmla="*/ 7090 w 14517"/>
              <a:gd name="connsiteY0" fmla="*/ 710 h 13398"/>
              <a:gd name="connsiteX1" fmla="*/ 14517 w 14517"/>
              <a:gd name="connsiteY1" fmla="*/ 13339 h 13398"/>
              <a:gd name="connsiteX2" fmla="*/ 11092 w 14517"/>
              <a:gd name="connsiteY2" fmla="*/ 13398 h 13398"/>
              <a:gd name="connsiteX3" fmla="*/ 6603 w 14517"/>
              <a:gd name="connsiteY3" fmla="*/ 4959 h 13398"/>
              <a:gd name="connsiteX4" fmla="*/ 3454 w 14517"/>
              <a:gd name="connsiteY4" fmla="*/ 10532 h 13398"/>
              <a:gd name="connsiteX5" fmla="*/ 0 w 14517"/>
              <a:gd name="connsiteY5" fmla="*/ 10534 h 13398"/>
              <a:gd name="connsiteX6" fmla="*/ 5983 w 14517"/>
              <a:gd name="connsiteY6" fmla="*/ 738 h 13398"/>
              <a:gd name="connsiteX7" fmla="*/ 7084 w 14517"/>
              <a:gd name="connsiteY7" fmla="*/ 688 h 13398"/>
              <a:gd name="connsiteX0" fmla="*/ 7090 w 14517"/>
              <a:gd name="connsiteY0" fmla="*/ 140 h 12828"/>
              <a:gd name="connsiteX1" fmla="*/ 14517 w 14517"/>
              <a:gd name="connsiteY1" fmla="*/ 12769 h 12828"/>
              <a:gd name="connsiteX2" fmla="*/ 11092 w 14517"/>
              <a:gd name="connsiteY2" fmla="*/ 12828 h 12828"/>
              <a:gd name="connsiteX3" fmla="*/ 6603 w 14517"/>
              <a:gd name="connsiteY3" fmla="*/ 4389 h 12828"/>
              <a:gd name="connsiteX4" fmla="*/ 3454 w 14517"/>
              <a:gd name="connsiteY4" fmla="*/ 9962 h 12828"/>
              <a:gd name="connsiteX5" fmla="*/ 0 w 14517"/>
              <a:gd name="connsiteY5" fmla="*/ 9964 h 12828"/>
              <a:gd name="connsiteX6" fmla="*/ 5983 w 14517"/>
              <a:gd name="connsiteY6" fmla="*/ 168 h 12828"/>
              <a:gd name="connsiteX7" fmla="*/ 7084 w 14517"/>
              <a:gd name="connsiteY7" fmla="*/ 118 h 12828"/>
              <a:gd name="connsiteX0" fmla="*/ 7090 w 14517"/>
              <a:gd name="connsiteY0" fmla="*/ 174 h 12862"/>
              <a:gd name="connsiteX1" fmla="*/ 14517 w 14517"/>
              <a:gd name="connsiteY1" fmla="*/ 12803 h 12862"/>
              <a:gd name="connsiteX2" fmla="*/ 11092 w 14517"/>
              <a:gd name="connsiteY2" fmla="*/ 12862 h 12862"/>
              <a:gd name="connsiteX3" fmla="*/ 6603 w 14517"/>
              <a:gd name="connsiteY3" fmla="*/ 4423 h 12862"/>
              <a:gd name="connsiteX4" fmla="*/ 3454 w 14517"/>
              <a:gd name="connsiteY4" fmla="*/ 9996 h 12862"/>
              <a:gd name="connsiteX5" fmla="*/ 0 w 14517"/>
              <a:gd name="connsiteY5" fmla="*/ 9998 h 12862"/>
              <a:gd name="connsiteX6" fmla="*/ 5983 w 14517"/>
              <a:gd name="connsiteY6" fmla="*/ 202 h 12862"/>
              <a:gd name="connsiteX7" fmla="*/ 6922 w 14517"/>
              <a:gd name="connsiteY7" fmla="*/ 57 h 12862"/>
              <a:gd name="connsiteX0" fmla="*/ 14517 w 14517"/>
              <a:gd name="connsiteY0" fmla="*/ 12803 h 12862"/>
              <a:gd name="connsiteX1" fmla="*/ 11092 w 14517"/>
              <a:gd name="connsiteY1" fmla="*/ 12862 h 12862"/>
              <a:gd name="connsiteX2" fmla="*/ 6603 w 14517"/>
              <a:gd name="connsiteY2" fmla="*/ 4423 h 12862"/>
              <a:gd name="connsiteX3" fmla="*/ 3454 w 14517"/>
              <a:gd name="connsiteY3" fmla="*/ 9996 h 12862"/>
              <a:gd name="connsiteX4" fmla="*/ 0 w 14517"/>
              <a:gd name="connsiteY4" fmla="*/ 9998 h 12862"/>
              <a:gd name="connsiteX5" fmla="*/ 5983 w 14517"/>
              <a:gd name="connsiteY5" fmla="*/ 202 h 12862"/>
              <a:gd name="connsiteX6" fmla="*/ 6922 w 14517"/>
              <a:gd name="connsiteY6" fmla="*/ 57 h 12862"/>
              <a:gd name="connsiteX0" fmla="*/ 14517 w 14517"/>
              <a:gd name="connsiteY0" fmla="*/ 12771 h 12830"/>
              <a:gd name="connsiteX1" fmla="*/ 11092 w 14517"/>
              <a:gd name="connsiteY1" fmla="*/ 12830 h 12830"/>
              <a:gd name="connsiteX2" fmla="*/ 6603 w 14517"/>
              <a:gd name="connsiteY2" fmla="*/ 4391 h 12830"/>
              <a:gd name="connsiteX3" fmla="*/ 3454 w 14517"/>
              <a:gd name="connsiteY3" fmla="*/ 9964 h 12830"/>
              <a:gd name="connsiteX4" fmla="*/ 0 w 14517"/>
              <a:gd name="connsiteY4" fmla="*/ 9966 h 12830"/>
              <a:gd name="connsiteX5" fmla="*/ 5983 w 14517"/>
              <a:gd name="connsiteY5" fmla="*/ 170 h 12830"/>
              <a:gd name="connsiteX6" fmla="*/ 7064 w 14517"/>
              <a:gd name="connsiteY6" fmla="*/ 113 h 12830"/>
              <a:gd name="connsiteX0" fmla="*/ 14517 w 14517"/>
              <a:gd name="connsiteY0" fmla="*/ 12771 h 12830"/>
              <a:gd name="connsiteX1" fmla="*/ 11092 w 14517"/>
              <a:gd name="connsiteY1" fmla="*/ 12830 h 12830"/>
              <a:gd name="connsiteX2" fmla="*/ 6603 w 14517"/>
              <a:gd name="connsiteY2" fmla="*/ 4391 h 12830"/>
              <a:gd name="connsiteX3" fmla="*/ 3454 w 14517"/>
              <a:gd name="connsiteY3" fmla="*/ 9964 h 12830"/>
              <a:gd name="connsiteX4" fmla="*/ 0 w 14517"/>
              <a:gd name="connsiteY4" fmla="*/ 9966 h 12830"/>
              <a:gd name="connsiteX5" fmla="*/ 5983 w 14517"/>
              <a:gd name="connsiteY5" fmla="*/ 170 h 12830"/>
              <a:gd name="connsiteX6" fmla="*/ 7064 w 14517"/>
              <a:gd name="connsiteY6" fmla="*/ 113 h 12830"/>
              <a:gd name="connsiteX0" fmla="*/ 14517 w 14517"/>
              <a:gd name="connsiteY0" fmla="*/ 12771 h 12830"/>
              <a:gd name="connsiteX1" fmla="*/ 11092 w 14517"/>
              <a:gd name="connsiteY1" fmla="*/ 12830 h 12830"/>
              <a:gd name="connsiteX2" fmla="*/ 6603 w 14517"/>
              <a:gd name="connsiteY2" fmla="*/ 4391 h 12830"/>
              <a:gd name="connsiteX3" fmla="*/ 3454 w 14517"/>
              <a:gd name="connsiteY3" fmla="*/ 9964 h 12830"/>
              <a:gd name="connsiteX4" fmla="*/ 0 w 14517"/>
              <a:gd name="connsiteY4" fmla="*/ 9966 h 12830"/>
              <a:gd name="connsiteX5" fmla="*/ 5973 w 14517"/>
              <a:gd name="connsiteY5" fmla="*/ 170 h 12830"/>
              <a:gd name="connsiteX6" fmla="*/ 7064 w 14517"/>
              <a:gd name="connsiteY6" fmla="*/ 113 h 12830"/>
              <a:gd name="connsiteX0" fmla="*/ 14517 w 14517"/>
              <a:gd name="connsiteY0" fmla="*/ 12771 h 12830"/>
              <a:gd name="connsiteX1" fmla="*/ 11092 w 14517"/>
              <a:gd name="connsiteY1" fmla="*/ 12830 h 12830"/>
              <a:gd name="connsiteX2" fmla="*/ 6603 w 14517"/>
              <a:gd name="connsiteY2" fmla="*/ 4391 h 12830"/>
              <a:gd name="connsiteX3" fmla="*/ 3454 w 14517"/>
              <a:gd name="connsiteY3" fmla="*/ 9964 h 12830"/>
              <a:gd name="connsiteX4" fmla="*/ 0 w 14517"/>
              <a:gd name="connsiteY4" fmla="*/ 9966 h 12830"/>
              <a:gd name="connsiteX5" fmla="*/ 5973 w 14517"/>
              <a:gd name="connsiteY5" fmla="*/ 170 h 12830"/>
              <a:gd name="connsiteX6" fmla="*/ 7034 w 14517"/>
              <a:gd name="connsiteY6" fmla="*/ 113 h 12830"/>
              <a:gd name="connsiteX0" fmla="*/ 14517 w 14517"/>
              <a:gd name="connsiteY0" fmla="*/ 12777 h 12836"/>
              <a:gd name="connsiteX1" fmla="*/ 11092 w 14517"/>
              <a:gd name="connsiteY1" fmla="*/ 12836 h 12836"/>
              <a:gd name="connsiteX2" fmla="*/ 6603 w 14517"/>
              <a:gd name="connsiteY2" fmla="*/ 4397 h 12836"/>
              <a:gd name="connsiteX3" fmla="*/ 3454 w 14517"/>
              <a:gd name="connsiteY3" fmla="*/ 9970 h 12836"/>
              <a:gd name="connsiteX4" fmla="*/ 0 w 14517"/>
              <a:gd name="connsiteY4" fmla="*/ 9972 h 12836"/>
              <a:gd name="connsiteX5" fmla="*/ 5973 w 14517"/>
              <a:gd name="connsiteY5" fmla="*/ 176 h 12836"/>
              <a:gd name="connsiteX6" fmla="*/ 7034 w 14517"/>
              <a:gd name="connsiteY6" fmla="*/ 119 h 12836"/>
              <a:gd name="connsiteX0" fmla="*/ 14517 w 14517"/>
              <a:gd name="connsiteY0" fmla="*/ 12777 h 12836"/>
              <a:gd name="connsiteX1" fmla="*/ 11092 w 14517"/>
              <a:gd name="connsiteY1" fmla="*/ 12836 h 12836"/>
              <a:gd name="connsiteX2" fmla="*/ 6603 w 14517"/>
              <a:gd name="connsiteY2" fmla="*/ 4397 h 12836"/>
              <a:gd name="connsiteX3" fmla="*/ 3474 w 14517"/>
              <a:gd name="connsiteY3" fmla="*/ 9926 h 12836"/>
              <a:gd name="connsiteX4" fmla="*/ 0 w 14517"/>
              <a:gd name="connsiteY4" fmla="*/ 9972 h 12836"/>
              <a:gd name="connsiteX5" fmla="*/ 5973 w 14517"/>
              <a:gd name="connsiteY5" fmla="*/ 176 h 12836"/>
              <a:gd name="connsiteX6" fmla="*/ 7034 w 14517"/>
              <a:gd name="connsiteY6" fmla="*/ 119 h 12836"/>
              <a:gd name="connsiteX0" fmla="*/ 14517 w 14517"/>
              <a:gd name="connsiteY0" fmla="*/ 12777 h 12836"/>
              <a:gd name="connsiteX1" fmla="*/ 11092 w 14517"/>
              <a:gd name="connsiteY1" fmla="*/ 12836 h 12836"/>
              <a:gd name="connsiteX2" fmla="*/ 6552 w 14517"/>
              <a:gd name="connsiteY2" fmla="*/ 4514 h 12836"/>
              <a:gd name="connsiteX3" fmla="*/ 3474 w 14517"/>
              <a:gd name="connsiteY3" fmla="*/ 9926 h 12836"/>
              <a:gd name="connsiteX4" fmla="*/ 0 w 14517"/>
              <a:gd name="connsiteY4" fmla="*/ 9972 h 12836"/>
              <a:gd name="connsiteX5" fmla="*/ 5973 w 14517"/>
              <a:gd name="connsiteY5" fmla="*/ 176 h 12836"/>
              <a:gd name="connsiteX6" fmla="*/ 7034 w 14517"/>
              <a:gd name="connsiteY6" fmla="*/ 119 h 12836"/>
              <a:gd name="connsiteX0" fmla="*/ 14446 w 14446"/>
              <a:gd name="connsiteY0" fmla="*/ 12777 h 12836"/>
              <a:gd name="connsiteX1" fmla="*/ 11021 w 14446"/>
              <a:gd name="connsiteY1" fmla="*/ 12836 h 12836"/>
              <a:gd name="connsiteX2" fmla="*/ 6481 w 14446"/>
              <a:gd name="connsiteY2" fmla="*/ 4514 h 12836"/>
              <a:gd name="connsiteX3" fmla="*/ 3403 w 14446"/>
              <a:gd name="connsiteY3" fmla="*/ 9926 h 12836"/>
              <a:gd name="connsiteX4" fmla="*/ 0 w 14446"/>
              <a:gd name="connsiteY4" fmla="*/ 9979 h 12836"/>
              <a:gd name="connsiteX5" fmla="*/ 5902 w 14446"/>
              <a:gd name="connsiteY5" fmla="*/ 176 h 12836"/>
              <a:gd name="connsiteX6" fmla="*/ 6963 w 14446"/>
              <a:gd name="connsiteY6" fmla="*/ 119 h 12836"/>
              <a:gd name="connsiteX0" fmla="*/ 14426 w 14426"/>
              <a:gd name="connsiteY0" fmla="*/ 12777 h 12836"/>
              <a:gd name="connsiteX1" fmla="*/ 11001 w 14426"/>
              <a:gd name="connsiteY1" fmla="*/ 12836 h 12836"/>
              <a:gd name="connsiteX2" fmla="*/ 6461 w 14426"/>
              <a:gd name="connsiteY2" fmla="*/ 4514 h 12836"/>
              <a:gd name="connsiteX3" fmla="*/ 3383 w 14426"/>
              <a:gd name="connsiteY3" fmla="*/ 9926 h 12836"/>
              <a:gd name="connsiteX4" fmla="*/ 0 w 14426"/>
              <a:gd name="connsiteY4" fmla="*/ 9920 h 12836"/>
              <a:gd name="connsiteX5" fmla="*/ 5882 w 14426"/>
              <a:gd name="connsiteY5" fmla="*/ 176 h 12836"/>
              <a:gd name="connsiteX6" fmla="*/ 6943 w 14426"/>
              <a:gd name="connsiteY6" fmla="*/ 119 h 12836"/>
              <a:gd name="connsiteX0" fmla="*/ 14426 w 14426"/>
              <a:gd name="connsiteY0" fmla="*/ 12777 h 12836"/>
              <a:gd name="connsiteX1" fmla="*/ 11001 w 14426"/>
              <a:gd name="connsiteY1" fmla="*/ 12836 h 12836"/>
              <a:gd name="connsiteX2" fmla="*/ 6461 w 14426"/>
              <a:gd name="connsiteY2" fmla="*/ 4514 h 12836"/>
              <a:gd name="connsiteX3" fmla="*/ 3403 w 14426"/>
              <a:gd name="connsiteY3" fmla="*/ 9926 h 12836"/>
              <a:gd name="connsiteX4" fmla="*/ 0 w 14426"/>
              <a:gd name="connsiteY4" fmla="*/ 9920 h 12836"/>
              <a:gd name="connsiteX5" fmla="*/ 5882 w 14426"/>
              <a:gd name="connsiteY5" fmla="*/ 176 h 12836"/>
              <a:gd name="connsiteX6" fmla="*/ 6943 w 14426"/>
              <a:gd name="connsiteY6" fmla="*/ 119 h 12836"/>
              <a:gd name="connsiteX0" fmla="*/ 14426 w 14426"/>
              <a:gd name="connsiteY0" fmla="*/ 12777 h 12836"/>
              <a:gd name="connsiteX1" fmla="*/ 11001 w 14426"/>
              <a:gd name="connsiteY1" fmla="*/ 12836 h 12836"/>
              <a:gd name="connsiteX2" fmla="*/ 6461 w 14426"/>
              <a:gd name="connsiteY2" fmla="*/ 4514 h 12836"/>
              <a:gd name="connsiteX3" fmla="*/ 3403 w 14426"/>
              <a:gd name="connsiteY3" fmla="*/ 9926 h 12836"/>
              <a:gd name="connsiteX4" fmla="*/ 0 w 14426"/>
              <a:gd name="connsiteY4" fmla="*/ 9935 h 12836"/>
              <a:gd name="connsiteX5" fmla="*/ 5882 w 14426"/>
              <a:gd name="connsiteY5" fmla="*/ 176 h 12836"/>
              <a:gd name="connsiteX6" fmla="*/ 6943 w 14426"/>
              <a:gd name="connsiteY6" fmla="*/ 119 h 12836"/>
              <a:gd name="connsiteX0" fmla="*/ 14720 w 14720"/>
              <a:gd name="connsiteY0" fmla="*/ 13055 h 13055"/>
              <a:gd name="connsiteX1" fmla="*/ 11001 w 14720"/>
              <a:gd name="connsiteY1" fmla="*/ 12836 h 13055"/>
              <a:gd name="connsiteX2" fmla="*/ 6461 w 14720"/>
              <a:gd name="connsiteY2" fmla="*/ 4514 h 13055"/>
              <a:gd name="connsiteX3" fmla="*/ 3403 w 14720"/>
              <a:gd name="connsiteY3" fmla="*/ 9926 h 13055"/>
              <a:gd name="connsiteX4" fmla="*/ 0 w 14720"/>
              <a:gd name="connsiteY4" fmla="*/ 9935 h 13055"/>
              <a:gd name="connsiteX5" fmla="*/ 5882 w 14720"/>
              <a:gd name="connsiteY5" fmla="*/ 176 h 13055"/>
              <a:gd name="connsiteX6" fmla="*/ 6943 w 14720"/>
              <a:gd name="connsiteY6" fmla="*/ 119 h 13055"/>
              <a:gd name="connsiteX0" fmla="*/ 14720 w 14720"/>
              <a:gd name="connsiteY0" fmla="*/ 13055 h 13055"/>
              <a:gd name="connsiteX1" fmla="*/ 11113 w 14720"/>
              <a:gd name="connsiteY1" fmla="*/ 12895 h 13055"/>
              <a:gd name="connsiteX2" fmla="*/ 6461 w 14720"/>
              <a:gd name="connsiteY2" fmla="*/ 4514 h 13055"/>
              <a:gd name="connsiteX3" fmla="*/ 3403 w 14720"/>
              <a:gd name="connsiteY3" fmla="*/ 9926 h 13055"/>
              <a:gd name="connsiteX4" fmla="*/ 0 w 14720"/>
              <a:gd name="connsiteY4" fmla="*/ 9935 h 13055"/>
              <a:gd name="connsiteX5" fmla="*/ 5882 w 14720"/>
              <a:gd name="connsiteY5" fmla="*/ 176 h 13055"/>
              <a:gd name="connsiteX6" fmla="*/ 6943 w 14720"/>
              <a:gd name="connsiteY6" fmla="*/ 119 h 13055"/>
              <a:gd name="connsiteX0" fmla="*/ 14720 w 14720"/>
              <a:gd name="connsiteY0" fmla="*/ 13055 h 13055"/>
              <a:gd name="connsiteX1" fmla="*/ 11478 w 14720"/>
              <a:gd name="connsiteY1" fmla="*/ 12899 h 13055"/>
              <a:gd name="connsiteX2" fmla="*/ 11113 w 14720"/>
              <a:gd name="connsiteY2" fmla="*/ 12895 h 13055"/>
              <a:gd name="connsiteX3" fmla="*/ 6461 w 14720"/>
              <a:gd name="connsiteY3" fmla="*/ 4514 h 13055"/>
              <a:gd name="connsiteX4" fmla="*/ 3403 w 14720"/>
              <a:gd name="connsiteY4" fmla="*/ 9926 h 13055"/>
              <a:gd name="connsiteX5" fmla="*/ 0 w 14720"/>
              <a:gd name="connsiteY5" fmla="*/ 9935 h 13055"/>
              <a:gd name="connsiteX6" fmla="*/ 5882 w 14720"/>
              <a:gd name="connsiteY6" fmla="*/ 176 h 13055"/>
              <a:gd name="connsiteX7" fmla="*/ 6943 w 14720"/>
              <a:gd name="connsiteY7" fmla="*/ 119 h 13055"/>
              <a:gd name="connsiteX0" fmla="*/ 14720 w 14720"/>
              <a:gd name="connsiteY0" fmla="*/ 13055 h 13177"/>
              <a:gd name="connsiteX1" fmla="*/ 11275 w 14720"/>
              <a:gd name="connsiteY1" fmla="*/ 13177 h 13177"/>
              <a:gd name="connsiteX2" fmla="*/ 11113 w 14720"/>
              <a:gd name="connsiteY2" fmla="*/ 12895 h 13177"/>
              <a:gd name="connsiteX3" fmla="*/ 6461 w 14720"/>
              <a:gd name="connsiteY3" fmla="*/ 4514 h 13177"/>
              <a:gd name="connsiteX4" fmla="*/ 3403 w 14720"/>
              <a:gd name="connsiteY4" fmla="*/ 9926 h 13177"/>
              <a:gd name="connsiteX5" fmla="*/ 0 w 14720"/>
              <a:gd name="connsiteY5" fmla="*/ 9935 h 13177"/>
              <a:gd name="connsiteX6" fmla="*/ 5882 w 14720"/>
              <a:gd name="connsiteY6" fmla="*/ 176 h 13177"/>
              <a:gd name="connsiteX7" fmla="*/ 6943 w 14720"/>
              <a:gd name="connsiteY7" fmla="*/ 119 h 13177"/>
              <a:gd name="connsiteX0" fmla="*/ 14720 w 14720"/>
              <a:gd name="connsiteY0" fmla="*/ 13055 h 13235"/>
              <a:gd name="connsiteX1" fmla="*/ 11275 w 14720"/>
              <a:gd name="connsiteY1" fmla="*/ 13177 h 13235"/>
              <a:gd name="connsiteX2" fmla="*/ 11113 w 14720"/>
              <a:gd name="connsiteY2" fmla="*/ 12895 h 13235"/>
              <a:gd name="connsiteX3" fmla="*/ 6461 w 14720"/>
              <a:gd name="connsiteY3" fmla="*/ 4514 h 13235"/>
              <a:gd name="connsiteX4" fmla="*/ 3403 w 14720"/>
              <a:gd name="connsiteY4" fmla="*/ 9926 h 13235"/>
              <a:gd name="connsiteX5" fmla="*/ 0 w 14720"/>
              <a:gd name="connsiteY5" fmla="*/ 9935 h 13235"/>
              <a:gd name="connsiteX6" fmla="*/ 5882 w 14720"/>
              <a:gd name="connsiteY6" fmla="*/ 176 h 13235"/>
              <a:gd name="connsiteX7" fmla="*/ 6943 w 14720"/>
              <a:gd name="connsiteY7" fmla="*/ 119 h 13235"/>
              <a:gd name="connsiteX0" fmla="*/ 14720 w 14720"/>
              <a:gd name="connsiteY0" fmla="*/ 13055 h 13224"/>
              <a:gd name="connsiteX1" fmla="*/ 12310 w 14720"/>
              <a:gd name="connsiteY1" fmla="*/ 13213 h 13224"/>
              <a:gd name="connsiteX2" fmla="*/ 11275 w 14720"/>
              <a:gd name="connsiteY2" fmla="*/ 13177 h 13224"/>
              <a:gd name="connsiteX3" fmla="*/ 11113 w 14720"/>
              <a:gd name="connsiteY3" fmla="*/ 12895 h 13224"/>
              <a:gd name="connsiteX4" fmla="*/ 6461 w 14720"/>
              <a:gd name="connsiteY4" fmla="*/ 4514 h 13224"/>
              <a:gd name="connsiteX5" fmla="*/ 3403 w 14720"/>
              <a:gd name="connsiteY5" fmla="*/ 9926 h 13224"/>
              <a:gd name="connsiteX6" fmla="*/ 0 w 14720"/>
              <a:gd name="connsiteY6" fmla="*/ 9935 h 13224"/>
              <a:gd name="connsiteX7" fmla="*/ 5882 w 14720"/>
              <a:gd name="connsiteY7" fmla="*/ 176 h 13224"/>
              <a:gd name="connsiteX8" fmla="*/ 6943 w 14720"/>
              <a:gd name="connsiteY8" fmla="*/ 119 h 13224"/>
              <a:gd name="connsiteX0" fmla="*/ 14720 w 14720"/>
              <a:gd name="connsiteY0" fmla="*/ 13055 h 13316"/>
              <a:gd name="connsiteX1" fmla="*/ 12310 w 14720"/>
              <a:gd name="connsiteY1" fmla="*/ 13213 h 13316"/>
              <a:gd name="connsiteX2" fmla="*/ 11275 w 14720"/>
              <a:gd name="connsiteY2" fmla="*/ 13177 h 13316"/>
              <a:gd name="connsiteX3" fmla="*/ 11113 w 14720"/>
              <a:gd name="connsiteY3" fmla="*/ 12895 h 13316"/>
              <a:gd name="connsiteX4" fmla="*/ 6461 w 14720"/>
              <a:gd name="connsiteY4" fmla="*/ 4514 h 13316"/>
              <a:gd name="connsiteX5" fmla="*/ 3403 w 14720"/>
              <a:gd name="connsiteY5" fmla="*/ 9926 h 13316"/>
              <a:gd name="connsiteX6" fmla="*/ 0 w 14720"/>
              <a:gd name="connsiteY6" fmla="*/ 9935 h 13316"/>
              <a:gd name="connsiteX7" fmla="*/ 5882 w 14720"/>
              <a:gd name="connsiteY7" fmla="*/ 176 h 13316"/>
              <a:gd name="connsiteX8" fmla="*/ 6943 w 14720"/>
              <a:gd name="connsiteY8" fmla="*/ 119 h 13316"/>
              <a:gd name="connsiteX0" fmla="*/ 14720 w 14720"/>
              <a:gd name="connsiteY0" fmla="*/ 13055 h 13355"/>
              <a:gd name="connsiteX1" fmla="*/ 14573 w 14720"/>
              <a:gd name="connsiteY1" fmla="*/ 13308 h 13355"/>
              <a:gd name="connsiteX2" fmla="*/ 11275 w 14720"/>
              <a:gd name="connsiteY2" fmla="*/ 13177 h 13355"/>
              <a:gd name="connsiteX3" fmla="*/ 11113 w 14720"/>
              <a:gd name="connsiteY3" fmla="*/ 12895 h 13355"/>
              <a:gd name="connsiteX4" fmla="*/ 6461 w 14720"/>
              <a:gd name="connsiteY4" fmla="*/ 4514 h 13355"/>
              <a:gd name="connsiteX5" fmla="*/ 3403 w 14720"/>
              <a:gd name="connsiteY5" fmla="*/ 9926 h 13355"/>
              <a:gd name="connsiteX6" fmla="*/ 0 w 14720"/>
              <a:gd name="connsiteY6" fmla="*/ 9935 h 13355"/>
              <a:gd name="connsiteX7" fmla="*/ 5882 w 14720"/>
              <a:gd name="connsiteY7" fmla="*/ 176 h 13355"/>
              <a:gd name="connsiteX8" fmla="*/ 6943 w 14720"/>
              <a:gd name="connsiteY8" fmla="*/ 119 h 13355"/>
              <a:gd name="connsiteX0" fmla="*/ 14720 w 14720"/>
              <a:gd name="connsiteY0" fmla="*/ 13055 h 13329"/>
              <a:gd name="connsiteX1" fmla="*/ 14573 w 14720"/>
              <a:gd name="connsiteY1" fmla="*/ 13308 h 13329"/>
              <a:gd name="connsiteX2" fmla="*/ 12006 w 14720"/>
              <a:gd name="connsiteY2" fmla="*/ 13301 h 13329"/>
              <a:gd name="connsiteX3" fmla="*/ 11275 w 14720"/>
              <a:gd name="connsiteY3" fmla="*/ 13177 h 13329"/>
              <a:gd name="connsiteX4" fmla="*/ 11113 w 14720"/>
              <a:gd name="connsiteY4" fmla="*/ 12895 h 13329"/>
              <a:gd name="connsiteX5" fmla="*/ 6461 w 14720"/>
              <a:gd name="connsiteY5" fmla="*/ 4514 h 13329"/>
              <a:gd name="connsiteX6" fmla="*/ 3403 w 14720"/>
              <a:gd name="connsiteY6" fmla="*/ 9926 h 13329"/>
              <a:gd name="connsiteX7" fmla="*/ 0 w 14720"/>
              <a:gd name="connsiteY7" fmla="*/ 9935 h 13329"/>
              <a:gd name="connsiteX8" fmla="*/ 5882 w 14720"/>
              <a:gd name="connsiteY8" fmla="*/ 176 h 13329"/>
              <a:gd name="connsiteX9" fmla="*/ 6943 w 14720"/>
              <a:gd name="connsiteY9" fmla="*/ 119 h 13329"/>
              <a:gd name="connsiteX0" fmla="*/ 14720 w 14720"/>
              <a:gd name="connsiteY0" fmla="*/ 13055 h 13339"/>
              <a:gd name="connsiteX1" fmla="*/ 14573 w 14720"/>
              <a:gd name="connsiteY1" fmla="*/ 13308 h 13339"/>
              <a:gd name="connsiteX2" fmla="*/ 11773 w 14720"/>
              <a:gd name="connsiteY2" fmla="*/ 13323 h 13339"/>
              <a:gd name="connsiteX3" fmla="*/ 11275 w 14720"/>
              <a:gd name="connsiteY3" fmla="*/ 13177 h 13339"/>
              <a:gd name="connsiteX4" fmla="*/ 11113 w 14720"/>
              <a:gd name="connsiteY4" fmla="*/ 12895 h 13339"/>
              <a:gd name="connsiteX5" fmla="*/ 6461 w 14720"/>
              <a:gd name="connsiteY5" fmla="*/ 4514 h 13339"/>
              <a:gd name="connsiteX6" fmla="*/ 3403 w 14720"/>
              <a:gd name="connsiteY6" fmla="*/ 9926 h 13339"/>
              <a:gd name="connsiteX7" fmla="*/ 0 w 14720"/>
              <a:gd name="connsiteY7" fmla="*/ 9935 h 13339"/>
              <a:gd name="connsiteX8" fmla="*/ 5882 w 14720"/>
              <a:gd name="connsiteY8" fmla="*/ 176 h 13339"/>
              <a:gd name="connsiteX9" fmla="*/ 6943 w 14720"/>
              <a:gd name="connsiteY9" fmla="*/ 119 h 13339"/>
              <a:gd name="connsiteX0" fmla="*/ 14720 w 14720"/>
              <a:gd name="connsiteY0" fmla="*/ 13055 h 13323"/>
              <a:gd name="connsiteX1" fmla="*/ 14573 w 14720"/>
              <a:gd name="connsiteY1" fmla="*/ 13308 h 13323"/>
              <a:gd name="connsiteX2" fmla="*/ 11773 w 14720"/>
              <a:gd name="connsiteY2" fmla="*/ 13323 h 13323"/>
              <a:gd name="connsiteX3" fmla="*/ 11275 w 14720"/>
              <a:gd name="connsiteY3" fmla="*/ 13177 h 13323"/>
              <a:gd name="connsiteX4" fmla="*/ 11113 w 14720"/>
              <a:gd name="connsiteY4" fmla="*/ 12895 h 13323"/>
              <a:gd name="connsiteX5" fmla="*/ 6461 w 14720"/>
              <a:gd name="connsiteY5" fmla="*/ 4514 h 13323"/>
              <a:gd name="connsiteX6" fmla="*/ 3403 w 14720"/>
              <a:gd name="connsiteY6" fmla="*/ 9926 h 13323"/>
              <a:gd name="connsiteX7" fmla="*/ 0 w 14720"/>
              <a:gd name="connsiteY7" fmla="*/ 9935 h 13323"/>
              <a:gd name="connsiteX8" fmla="*/ 5882 w 14720"/>
              <a:gd name="connsiteY8" fmla="*/ 176 h 13323"/>
              <a:gd name="connsiteX9" fmla="*/ 6943 w 14720"/>
              <a:gd name="connsiteY9" fmla="*/ 119 h 13323"/>
              <a:gd name="connsiteX0" fmla="*/ 14720 w 14720"/>
              <a:gd name="connsiteY0" fmla="*/ 13055 h 13323"/>
              <a:gd name="connsiteX1" fmla="*/ 14573 w 14720"/>
              <a:gd name="connsiteY1" fmla="*/ 13308 h 13323"/>
              <a:gd name="connsiteX2" fmla="*/ 11773 w 14720"/>
              <a:gd name="connsiteY2" fmla="*/ 13323 h 13323"/>
              <a:gd name="connsiteX3" fmla="*/ 11275 w 14720"/>
              <a:gd name="connsiteY3" fmla="*/ 13177 h 13323"/>
              <a:gd name="connsiteX4" fmla="*/ 11113 w 14720"/>
              <a:gd name="connsiteY4" fmla="*/ 12895 h 13323"/>
              <a:gd name="connsiteX5" fmla="*/ 6461 w 14720"/>
              <a:gd name="connsiteY5" fmla="*/ 4514 h 13323"/>
              <a:gd name="connsiteX6" fmla="*/ 3403 w 14720"/>
              <a:gd name="connsiteY6" fmla="*/ 9926 h 13323"/>
              <a:gd name="connsiteX7" fmla="*/ 0 w 14720"/>
              <a:gd name="connsiteY7" fmla="*/ 9935 h 13323"/>
              <a:gd name="connsiteX8" fmla="*/ 5882 w 14720"/>
              <a:gd name="connsiteY8" fmla="*/ 176 h 13323"/>
              <a:gd name="connsiteX9" fmla="*/ 6943 w 14720"/>
              <a:gd name="connsiteY9" fmla="*/ 119 h 13323"/>
              <a:gd name="connsiteX0" fmla="*/ 14720 w 14720"/>
              <a:gd name="connsiteY0" fmla="*/ 13055 h 13323"/>
              <a:gd name="connsiteX1" fmla="*/ 14573 w 14720"/>
              <a:gd name="connsiteY1" fmla="*/ 13308 h 13323"/>
              <a:gd name="connsiteX2" fmla="*/ 11773 w 14720"/>
              <a:gd name="connsiteY2" fmla="*/ 13323 h 13323"/>
              <a:gd name="connsiteX3" fmla="*/ 11275 w 14720"/>
              <a:gd name="connsiteY3" fmla="*/ 13177 h 13323"/>
              <a:gd name="connsiteX4" fmla="*/ 11113 w 14720"/>
              <a:gd name="connsiteY4" fmla="*/ 12895 h 13323"/>
              <a:gd name="connsiteX5" fmla="*/ 6461 w 14720"/>
              <a:gd name="connsiteY5" fmla="*/ 4514 h 13323"/>
              <a:gd name="connsiteX6" fmla="*/ 3403 w 14720"/>
              <a:gd name="connsiteY6" fmla="*/ 9926 h 13323"/>
              <a:gd name="connsiteX7" fmla="*/ 0 w 14720"/>
              <a:gd name="connsiteY7" fmla="*/ 9935 h 13323"/>
              <a:gd name="connsiteX8" fmla="*/ 5882 w 14720"/>
              <a:gd name="connsiteY8" fmla="*/ 176 h 13323"/>
              <a:gd name="connsiteX9" fmla="*/ 6943 w 14720"/>
              <a:gd name="connsiteY9" fmla="*/ 119 h 13323"/>
              <a:gd name="connsiteX0" fmla="*/ 14720 w 14720"/>
              <a:gd name="connsiteY0" fmla="*/ 13055 h 13323"/>
              <a:gd name="connsiteX1" fmla="*/ 14573 w 14720"/>
              <a:gd name="connsiteY1" fmla="*/ 13308 h 13323"/>
              <a:gd name="connsiteX2" fmla="*/ 11773 w 14720"/>
              <a:gd name="connsiteY2" fmla="*/ 13323 h 13323"/>
              <a:gd name="connsiteX3" fmla="*/ 11275 w 14720"/>
              <a:gd name="connsiteY3" fmla="*/ 13177 h 13323"/>
              <a:gd name="connsiteX4" fmla="*/ 11113 w 14720"/>
              <a:gd name="connsiteY4" fmla="*/ 12895 h 13323"/>
              <a:gd name="connsiteX5" fmla="*/ 6461 w 14720"/>
              <a:gd name="connsiteY5" fmla="*/ 4514 h 13323"/>
              <a:gd name="connsiteX6" fmla="*/ 3403 w 14720"/>
              <a:gd name="connsiteY6" fmla="*/ 9926 h 13323"/>
              <a:gd name="connsiteX7" fmla="*/ 0 w 14720"/>
              <a:gd name="connsiteY7" fmla="*/ 9935 h 13323"/>
              <a:gd name="connsiteX8" fmla="*/ 5882 w 14720"/>
              <a:gd name="connsiteY8" fmla="*/ 176 h 13323"/>
              <a:gd name="connsiteX9" fmla="*/ 6943 w 14720"/>
              <a:gd name="connsiteY9" fmla="*/ 119 h 13323"/>
              <a:gd name="connsiteX0" fmla="*/ 14750 w 14750"/>
              <a:gd name="connsiteY0" fmla="*/ 13092 h 13323"/>
              <a:gd name="connsiteX1" fmla="*/ 14573 w 14750"/>
              <a:gd name="connsiteY1" fmla="*/ 13308 h 13323"/>
              <a:gd name="connsiteX2" fmla="*/ 11773 w 14750"/>
              <a:gd name="connsiteY2" fmla="*/ 13323 h 13323"/>
              <a:gd name="connsiteX3" fmla="*/ 11275 w 14750"/>
              <a:gd name="connsiteY3" fmla="*/ 13177 h 13323"/>
              <a:gd name="connsiteX4" fmla="*/ 11113 w 14750"/>
              <a:gd name="connsiteY4" fmla="*/ 12895 h 13323"/>
              <a:gd name="connsiteX5" fmla="*/ 6461 w 14750"/>
              <a:gd name="connsiteY5" fmla="*/ 4514 h 13323"/>
              <a:gd name="connsiteX6" fmla="*/ 3403 w 14750"/>
              <a:gd name="connsiteY6" fmla="*/ 9926 h 13323"/>
              <a:gd name="connsiteX7" fmla="*/ 0 w 14750"/>
              <a:gd name="connsiteY7" fmla="*/ 9935 h 13323"/>
              <a:gd name="connsiteX8" fmla="*/ 5882 w 14750"/>
              <a:gd name="connsiteY8" fmla="*/ 176 h 13323"/>
              <a:gd name="connsiteX9" fmla="*/ 6943 w 14750"/>
              <a:gd name="connsiteY9" fmla="*/ 119 h 13323"/>
              <a:gd name="connsiteX0" fmla="*/ 14750 w 14750"/>
              <a:gd name="connsiteY0" fmla="*/ 13092 h 13323"/>
              <a:gd name="connsiteX1" fmla="*/ 14603 w 14750"/>
              <a:gd name="connsiteY1" fmla="*/ 13315 h 13323"/>
              <a:gd name="connsiteX2" fmla="*/ 11773 w 14750"/>
              <a:gd name="connsiteY2" fmla="*/ 13323 h 13323"/>
              <a:gd name="connsiteX3" fmla="*/ 11275 w 14750"/>
              <a:gd name="connsiteY3" fmla="*/ 13177 h 13323"/>
              <a:gd name="connsiteX4" fmla="*/ 11113 w 14750"/>
              <a:gd name="connsiteY4" fmla="*/ 12895 h 13323"/>
              <a:gd name="connsiteX5" fmla="*/ 6461 w 14750"/>
              <a:gd name="connsiteY5" fmla="*/ 4514 h 13323"/>
              <a:gd name="connsiteX6" fmla="*/ 3403 w 14750"/>
              <a:gd name="connsiteY6" fmla="*/ 9926 h 13323"/>
              <a:gd name="connsiteX7" fmla="*/ 0 w 14750"/>
              <a:gd name="connsiteY7" fmla="*/ 9935 h 13323"/>
              <a:gd name="connsiteX8" fmla="*/ 5882 w 14750"/>
              <a:gd name="connsiteY8" fmla="*/ 176 h 13323"/>
              <a:gd name="connsiteX9" fmla="*/ 6943 w 14750"/>
              <a:gd name="connsiteY9" fmla="*/ 119 h 13323"/>
              <a:gd name="connsiteX0" fmla="*/ 14750 w 14750"/>
              <a:gd name="connsiteY0" fmla="*/ 13091 h 13322"/>
              <a:gd name="connsiteX1" fmla="*/ 14603 w 14750"/>
              <a:gd name="connsiteY1" fmla="*/ 13314 h 13322"/>
              <a:gd name="connsiteX2" fmla="*/ 11773 w 14750"/>
              <a:gd name="connsiteY2" fmla="*/ 13322 h 13322"/>
              <a:gd name="connsiteX3" fmla="*/ 11275 w 14750"/>
              <a:gd name="connsiteY3" fmla="*/ 13176 h 13322"/>
              <a:gd name="connsiteX4" fmla="*/ 11113 w 14750"/>
              <a:gd name="connsiteY4" fmla="*/ 12894 h 13322"/>
              <a:gd name="connsiteX5" fmla="*/ 6461 w 14750"/>
              <a:gd name="connsiteY5" fmla="*/ 4513 h 13322"/>
              <a:gd name="connsiteX6" fmla="*/ 3403 w 14750"/>
              <a:gd name="connsiteY6" fmla="*/ 9925 h 13322"/>
              <a:gd name="connsiteX7" fmla="*/ 0 w 14750"/>
              <a:gd name="connsiteY7" fmla="*/ 9934 h 13322"/>
              <a:gd name="connsiteX8" fmla="*/ 5882 w 14750"/>
              <a:gd name="connsiteY8" fmla="*/ 175 h 13322"/>
              <a:gd name="connsiteX9" fmla="*/ 6943 w 14750"/>
              <a:gd name="connsiteY9" fmla="*/ 125 h 1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0" h="13322">
                <a:moveTo>
                  <a:pt x="14750" y="13091"/>
                </a:moveTo>
                <a:cubicBezTo>
                  <a:pt x="14742" y="13219"/>
                  <a:pt x="14652" y="13230"/>
                  <a:pt x="14603" y="13314"/>
                </a:cubicBezTo>
                <a:lnTo>
                  <a:pt x="11773" y="13322"/>
                </a:lnTo>
                <a:cubicBezTo>
                  <a:pt x="11375" y="13315"/>
                  <a:pt x="11424" y="13244"/>
                  <a:pt x="11275" y="13176"/>
                </a:cubicBezTo>
                <a:lnTo>
                  <a:pt x="11113" y="12894"/>
                </a:lnTo>
                <a:lnTo>
                  <a:pt x="6461" y="4513"/>
                </a:lnTo>
                <a:lnTo>
                  <a:pt x="3403" y="9925"/>
                </a:lnTo>
                <a:lnTo>
                  <a:pt x="0" y="9934"/>
                </a:lnTo>
                <a:lnTo>
                  <a:pt x="5882" y="175"/>
                </a:lnTo>
                <a:cubicBezTo>
                  <a:pt x="6352" y="-185"/>
                  <a:pt x="6929" y="125"/>
                  <a:pt x="6943" y="125"/>
                </a:cubicBezTo>
              </a:path>
            </a:pathLst>
          </a:custGeom>
          <a:solidFill>
            <a:srgbClr val="8E7C54"/>
          </a:solidFill>
          <a:ln>
            <a:noFill/>
          </a:ln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2146C709-A443-73FB-3701-115F0771E1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607" y="2474912"/>
            <a:ext cx="5436393" cy="3474245"/>
          </a:xfrm>
        </p:spPr>
        <p:txBody>
          <a:bodyPr/>
          <a:lstStyle/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3" name="Subtitle Placeholder">
            <a:extLst>
              <a:ext uri="{FF2B5EF4-FFF2-40B4-BE49-F238E27FC236}">
                <a16:creationId xmlns:a16="http://schemas.microsoft.com/office/drawing/2014/main" id="{C69BE22D-5D52-8AB4-5A68-84440683D6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607" y="1322388"/>
            <a:ext cx="5436393" cy="882206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</a:t>
            </a:r>
            <a:br>
              <a:rPr lang="cs-CZ" noProof="0" dirty="0"/>
            </a:br>
            <a:r>
              <a:rPr lang="cs-CZ" noProof="0" dirty="0"/>
              <a:t>nebo libovolný text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1FB5106-1A33-1A71-2395-9C68FB55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857919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3" pos="7265">
          <p15:clr>
            <a:srgbClr val="FBAE40"/>
          </p15:clr>
        </p15:guide>
        <p15:guide id="4" pos="4090">
          <p15:clr>
            <a:srgbClr val="FBAE40"/>
          </p15:clr>
        </p15:guide>
        <p15:guide id="5" orient="horz" pos="1967">
          <p15:clr>
            <a:srgbClr val="FBAE40"/>
          </p15:clr>
        </p15:guide>
        <p15:guide id="6" orient="horz" pos="720">
          <p15:clr>
            <a:srgbClr val="FBAE40"/>
          </p15:clr>
        </p15:guide>
        <p15:guide id="7" orient="horz" pos="346">
          <p15:clr>
            <a:srgbClr val="FBAE40"/>
          </p15:clr>
        </p15:guide>
        <p15:guide id="9" orient="horz" pos="3408">
          <p15:clr>
            <a:srgbClr val="FBAE40"/>
          </p15:clr>
        </p15:guide>
        <p15:guide id="10" orient="horz" pos="1559">
          <p15:clr>
            <a:srgbClr val="FBAE40"/>
          </p15:clr>
        </p15:guide>
        <p15:guide id="11" orient="horz" pos="833">
          <p15:clr>
            <a:srgbClr val="FBAE40"/>
          </p15:clr>
        </p15:guide>
        <p15:guide id="12" orient="horz" pos="1389">
          <p15:clr>
            <a:srgbClr val="FBAE40"/>
          </p15:clr>
        </p15:guide>
        <p15:guide id="13" orient="horz" pos="374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Background">
            <a:extLst>
              <a:ext uri="{FF2B5EF4-FFF2-40B4-BE49-F238E27FC236}">
                <a16:creationId xmlns:a16="http://schemas.microsoft.com/office/drawing/2014/main" id="{9A76590A-1FDA-D685-4222-4ACE60E9E1A0}"/>
              </a:ext>
            </a:extLst>
          </p:cNvPr>
          <p:cNvSpPr/>
          <p:nvPr userDrawn="1"/>
        </p:nvSpPr>
        <p:spPr>
          <a:xfrm>
            <a:off x="10542587" y="0"/>
            <a:ext cx="1649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9D73-94B7-4E3E-AA33-DA1576979F63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C20395FC-EA6F-4277-D96F-E7B7212537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2082" y="2528887"/>
            <a:ext cx="5699919" cy="3960813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2" name="Small Sign A Placeholder">
            <a:extLst>
              <a:ext uri="{FF2B5EF4-FFF2-40B4-BE49-F238E27FC236}">
                <a16:creationId xmlns:a16="http://schemas.microsoft.com/office/drawing/2014/main" id="{FE544114-9050-5921-78B8-A6C65691F0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37759" y="5412554"/>
            <a:ext cx="1153823" cy="144544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8 h 10008"/>
              <a:gd name="connsiteX1" fmla="*/ 4785 w 10000"/>
              <a:gd name="connsiteY1" fmla="*/ 0 h 10008"/>
              <a:gd name="connsiteX2" fmla="*/ 10000 w 10000"/>
              <a:gd name="connsiteY2" fmla="*/ 8 h 10008"/>
              <a:gd name="connsiteX3" fmla="*/ 8000 w 10000"/>
              <a:gd name="connsiteY3" fmla="*/ 10008 h 10008"/>
              <a:gd name="connsiteX4" fmla="*/ 0 w 10000"/>
              <a:gd name="connsiteY4" fmla="*/ 10008 h 10008"/>
              <a:gd name="connsiteX0" fmla="*/ 0 w 8000"/>
              <a:gd name="connsiteY0" fmla="*/ 10008 h 10008"/>
              <a:gd name="connsiteX1" fmla="*/ 4785 w 8000"/>
              <a:gd name="connsiteY1" fmla="*/ 0 h 10008"/>
              <a:gd name="connsiteX2" fmla="*/ 5749 w 8000"/>
              <a:gd name="connsiteY2" fmla="*/ 24 h 10008"/>
              <a:gd name="connsiteX3" fmla="*/ 8000 w 8000"/>
              <a:gd name="connsiteY3" fmla="*/ 10008 h 10008"/>
              <a:gd name="connsiteX4" fmla="*/ 0 w 8000"/>
              <a:gd name="connsiteY4" fmla="*/ 10008 h 10008"/>
              <a:gd name="connsiteX0" fmla="*/ 0 w 10000"/>
              <a:gd name="connsiteY0" fmla="*/ 10000 h 10000"/>
              <a:gd name="connsiteX1" fmla="*/ 5981 w 10000"/>
              <a:gd name="connsiteY1" fmla="*/ 0 h 10000"/>
              <a:gd name="connsiteX2" fmla="*/ 7151 w 10000"/>
              <a:gd name="connsiteY2" fmla="*/ 7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9996 h 9996"/>
              <a:gd name="connsiteX1" fmla="*/ 5978 w 10000"/>
              <a:gd name="connsiteY1" fmla="*/ 0 h 9996"/>
              <a:gd name="connsiteX2" fmla="*/ 7151 w 10000"/>
              <a:gd name="connsiteY2" fmla="*/ 3 h 9996"/>
              <a:gd name="connsiteX3" fmla="*/ 10000 w 10000"/>
              <a:gd name="connsiteY3" fmla="*/ 9996 h 9996"/>
              <a:gd name="connsiteX4" fmla="*/ 0 w 10000"/>
              <a:gd name="connsiteY4" fmla="*/ 9996 h 9996"/>
              <a:gd name="connsiteX0" fmla="*/ 0 w 10000"/>
              <a:gd name="connsiteY0" fmla="*/ 10000 h 10000"/>
              <a:gd name="connsiteX1" fmla="*/ 5983 w 10000"/>
              <a:gd name="connsiteY1" fmla="*/ 0 h 10000"/>
              <a:gd name="connsiteX2" fmla="*/ 7151 w 10000"/>
              <a:gd name="connsiteY2" fmla="*/ 3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983 w 10000"/>
              <a:gd name="connsiteY1" fmla="*/ 0 h 10000"/>
              <a:gd name="connsiteX2" fmla="*/ 7146 w 10000"/>
              <a:gd name="connsiteY2" fmla="*/ 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9999 h 9999"/>
              <a:gd name="connsiteX1" fmla="*/ 5988 w 10000"/>
              <a:gd name="connsiteY1" fmla="*/ 3 h 9999"/>
              <a:gd name="connsiteX2" fmla="*/ 7146 w 10000"/>
              <a:gd name="connsiteY2" fmla="*/ 0 h 9999"/>
              <a:gd name="connsiteX3" fmla="*/ 10000 w 10000"/>
              <a:gd name="connsiteY3" fmla="*/ 9999 h 9999"/>
              <a:gd name="connsiteX4" fmla="*/ 0 w 10000"/>
              <a:gd name="connsiteY4" fmla="*/ 9999 h 9999"/>
              <a:gd name="connsiteX0" fmla="*/ 0 w 10000"/>
              <a:gd name="connsiteY0" fmla="*/ 10000 h 10000"/>
              <a:gd name="connsiteX1" fmla="*/ 5988 w 10000"/>
              <a:gd name="connsiteY1" fmla="*/ 3 h 10000"/>
              <a:gd name="connsiteX2" fmla="*/ 7136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9999 h 9999"/>
              <a:gd name="connsiteX1" fmla="*/ 5988 w 10000"/>
              <a:gd name="connsiteY1" fmla="*/ 2 h 9999"/>
              <a:gd name="connsiteX2" fmla="*/ 7140 w 10000"/>
              <a:gd name="connsiteY2" fmla="*/ 0 h 9999"/>
              <a:gd name="connsiteX3" fmla="*/ 10000 w 10000"/>
              <a:gd name="connsiteY3" fmla="*/ 9999 h 9999"/>
              <a:gd name="connsiteX4" fmla="*/ 0 w 10000"/>
              <a:gd name="connsiteY4" fmla="*/ 9999 h 9999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0 w 12490"/>
              <a:gd name="connsiteY4" fmla="*/ 10000 h 10000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12489 w 12490"/>
              <a:gd name="connsiteY4" fmla="*/ 9983 h 10000"/>
              <a:gd name="connsiteX5" fmla="*/ 0 w 12490"/>
              <a:gd name="connsiteY5" fmla="*/ 10000 h 10000"/>
              <a:gd name="connsiteX0" fmla="*/ 0 w 12511"/>
              <a:gd name="connsiteY0" fmla="*/ 10000 h 10000"/>
              <a:gd name="connsiteX1" fmla="*/ 5988 w 12511"/>
              <a:gd name="connsiteY1" fmla="*/ 2 h 10000"/>
              <a:gd name="connsiteX2" fmla="*/ 7140 w 12511"/>
              <a:gd name="connsiteY2" fmla="*/ 0 h 10000"/>
              <a:gd name="connsiteX3" fmla="*/ 12490 w 12511"/>
              <a:gd name="connsiteY3" fmla="*/ 10000 h 10000"/>
              <a:gd name="connsiteX4" fmla="*/ 12511 w 12511"/>
              <a:gd name="connsiteY4" fmla="*/ 8871 h 10000"/>
              <a:gd name="connsiteX5" fmla="*/ 0 w 12511"/>
              <a:gd name="connsiteY5" fmla="*/ 10000 h 10000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6603 w 12490"/>
              <a:gd name="connsiteY4" fmla="*/ 4425 h 10000"/>
              <a:gd name="connsiteX5" fmla="*/ 0 w 12490"/>
              <a:gd name="connsiteY5" fmla="*/ 10000 h 10000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6603 w 12490"/>
              <a:gd name="connsiteY4" fmla="*/ 4425 h 10000"/>
              <a:gd name="connsiteX5" fmla="*/ 845 w 12490"/>
              <a:gd name="connsiteY5" fmla="*/ 9291 h 10000"/>
              <a:gd name="connsiteX6" fmla="*/ 0 w 12490"/>
              <a:gd name="connsiteY6" fmla="*/ 10000 h 10000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6603 w 12490"/>
              <a:gd name="connsiteY4" fmla="*/ 4425 h 10000"/>
              <a:gd name="connsiteX5" fmla="*/ 3454 w 12490"/>
              <a:gd name="connsiteY5" fmla="*/ 9998 h 10000"/>
              <a:gd name="connsiteX6" fmla="*/ 0 w 12490"/>
              <a:gd name="connsiteY6" fmla="*/ 10000 h 10000"/>
              <a:gd name="connsiteX0" fmla="*/ 0 w 12685"/>
              <a:gd name="connsiteY0" fmla="*/ 10000 h 10525"/>
              <a:gd name="connsiteX1" fmla="*/ 5988 w 12685"/>
              <a:gd name="connsiteY1" fmla="*/ 2 h 10525"/>
              <a:gd name="connsiteX2" fmla="*/ 7140 w 12685"/>
              <a:gd name="connsiteY2" fmla="*/ 0 h 10525"/>
              <a:gd name="connsiteX3" fmla="*/ 12490 w 12685"/>
              <a:gd name="connsiteY3" fmla="*/ 10000 h 10525"/>
              <a:gd name="connsiteX4" fmla="*/ 11050 w 12685"/>
              <a:gd name="connsiteY4" fmla="*/ 8635 h 10525"/>
              <a:gd name="connsiteX5" fmla="*/ 6603 w 12685"/>
              <a:gd name="connsiteY5" fmla="*/ 4425 h 10525"/>
              <a:gd name="connsiteX6" fmla="*/ 3454 w 12685"/>
              <a:gd name="connsiteY6" fmla="*/ 9998 h 10525"/>
              <a:gd name="connsiteX7" fmla="*/ 0 w 12685"/>
              <a:gd name="connsiteY7" fmla="*/ 10000 h 10525"/>
              <a:gd name="connsiteX0" fmla="*/ 0 w 12685"/>
              <a:gd name="connsiteY0" fmla="*/ 10000 h 10525"/>
              <a:gd name="connsiteX1" fmla="*/ 5988 w 12685"/>
              <a:gd name="connsiteY1" fmla="*/ 2 h 10525"/>
              <a:gd name="connsiteX2" fmla="*/ 7140 w 12685"/>
              <a:gd name="connsiteY2" fmla="*/ 0 h 10525"/>
              <a:gd name="connsiteX3" fmla="*/ 12490 w 12685"/>
              <a:gd name="connsiteY3" fmla="*/ 10000 h 10525"/>
              <a:gd name="connsiteX4" fmla="*/ 11050 w 12685"/>
              <a:gd name="connsiteY4" fmla="*/ 8635 h 10525"/>
              <a:gd name="connsiteX5" fmla="*/ 6603 w 12685"/>
              <a:gd name="connsiteY5" fmla="*/ 4425 h 10525"/>
              <a:gd name="connsiteX6" fmla="*/ 3454 w 12685"/>
              <a:gd name="connsiteY6" fmla="*/ 9998 h 10525"/>
              <a:gd name="connsiteX7" fmla="*/ 0 w 12685"/>
              <a:gd name="connsiteY7" fmla="*/ 10000 h 10525"/>
              <a:gd name="connsiteX0" fmla="*/ 0 w 12622"/>
              <a:gd name="connsiteY0" fmla="*/ 10000 h 10747"/>
              <a:gd name="connsiteX1" fmla="*/ 5988 w 12622"/>
              <a:gd name="connsiteY1" fmla="*/ 2 h 10747"/>
              <a:gd name="connsiteX2" fmla="*/ 7140 w 12622"/>
              <a:gd name="connsiteY2" fmla="*/ 0 h 10747"/>
              <a:gd name="connsiteX3" fmla="*/ 12490 w 12622"/>
              <a:gd name="connsiteY3" fmla="*/ 10000 h 10747"/>
              <a:gd name="connsiteX4" fmla="*/ 10241 w 12622"/>
              <a:gd name="connsiteY4" fmla="*/ 9589 h 10747"/>
              <a:gd name="connsiteX5" fmla="*/ 6603 w 12622"/>
              <a:gd name="connsiteY5" fmla="*/ 4425 h 10747"/>
              <a:gd name="connsiteX6" fmla="*/ 3454 w 12622"/>
              <a:gd name="connsiteY6" fmla="*/ 9998 h 10747"/>
              <a:gd name="connsiteX7" fmla="*/ 0 w 12622"/>
              <a:gd name="connsiteY7" fmla="*/ 10000 h 10747"/>
              <a:gd name="connsiteX0" fmla="*/ 0 w 12622"/>
              <a:gd name="connsiteY0" fmla="*/ 10000 h 10747"/>
              <a:gd name="connsiteX1" fmla="*/ 5988 w 12622"/>
              <a:gd name="connsiteY1" fmla="*/ 2 h 10747"/>
              <a:gd name="connsiteX2" fmla="*/ 7140 w 12622"/>
              <a:gd name="connsiteY2" fmla="*/ 0 h 10747"/>
              <a:gd name="connsiteX3" fmla="*/ 12490 w 12622"/>
              <a:gd name="connsiteY3" fmla="*/ 10000 h 10747"/>
              <a:gd name="connsiteX4" fmla="*/ 10241 w 12622"/>
              <a:gd name="connsiteY4" fmla="*/ 9589 h 10747"/>
              <a:gd name="connsiteX5" fmla="*/ 6603 w 12622"/>
              <a:gd name="connsiteY5" fmla="*/ 4425 h 10747"/>
              <a:gd name="connsiteX6" fmla="*/ 3454 w 12622"/>
              <a:gd name="connsiteY6" fmla="*/ 9998 h 10747"/>
              <a:gd name="connsiteX7" fmla="*/ 0 w 12622"/>
              <a:gd name="connsiteY7" fmla="*/ 10000 h 10747"/>
              <a:gd name="connsiteX0" fmla="*/ 0 w 12490"/>
              <a:gd name="connsiteY0" fmla="*/ 10000 h 10000"/>
              <a:gd name="connsiteX1" fmla="*/ 5988 w 12490"/>
              <a:gd name="connsiteY1" fmla="*/ 2 h 10000"/>
              <a:gd name="connsiteX2" fmla="*/ 7140 w 12490"/>
              <a:gd name="connsiteY2" fmla="*/ 0 h 10000"/>
              <a:gd name="connsiteX3" fmla="*/ 12490 w 12490"/>
              <a:gd name="connsiteY3" fmla="*/ 10000 h 10000"/>
              <a:gd name="connsiteX4" fmla="*/ 10241 w 12490"/>
              <a:gd name="connsiteY4" fmla="*/ 9589 h 10000"/>
              <a:gd name="connsiteX5" fmla="*/ 6603 w 12490"/>
              <a:gd name="connsiteY5" fmla="*/ 4425 h 10000"/>
              <a:gd name="connsiteX6" fmla="*/ 3454 w 12490"/>
              <a:gd name="connsiteY6" fmla="*/ 9998 h 10000"/>
              <a:gd name="connsiteX7" fmla="*/ 0 w 12490"/>
              <a:gd name="connsiteY7" fmla="*/ 10000 h 10000"/>
              <a:gd name="connsiteX0" fmla="*/ 0 w 12490"/>
              <a:gd name="connsiteY0" fmla="*/ 10000 h 12585"/>
              <a:gd name="connsiteX1" fmla="*/ 5988 w 12490"/>
              <a:gd name="connsiteY1" fmla="*/ 2 h 12585"/>
              <a:gd name="connsiteX2" fmla="*/ 7140 w 12490"/>
              <a:gd name="connsiteY2" fmla="*/ 0 h 12585"/>
              <a:gd name="connsiteX3" fmla="*/ 12490 w 12490"/>
              <a:gd name="connsiteY3" fmla="*/ 10000 h 12585"/>
              <a:gd name="connsiteX4" fmla="*/ 11148 w 12490"/>
              <a:gd name="connsiteY4" fmla="*/ 12585 h 12585"/>
              <a:gd name="connsiteX5" fmla="*/ 6603 w 12490"/>
              <a:gd name="connsiteY5" fmla="*/ 4425 h 12585"/>
              <a:gd name="connsiteX6" fmla="*/ 3454 w 12490"/>
              <a:gd name="connsiteY6" fmla="*/ 9998 h 12585"/>
              <a:gd name="connsiteX7" fmla="*/ 0 w 12490"/>
              <a:gd name="connsiteY7" fmla="*/ 10000 h 12585"/>
              <a:gd name="connsiteX0" fmla="*/ 0 w 12490"/>
              <a:gd name="connsiteY0" fmla="*/ 10000 h 12585"/>
              <a:gd name="connsiteX1" fmla="*/ 5988 w 12490"/>
              <a:gd name="connsiteY1" fmla="*/ 2 h 12585"/>
              <a:gd name="connsiteX2" fmla="*/ 7140 w 12490"/>
              <a:gd name="connsiteY2" fmla="*/ 0 h 12585"/>
              <a:gd name="connsiteX3" fmla="*/ 11993 w 12490"/>
              <a:gd name="connsiteY3" fmla="*/ 9095 h 12585"/>
              <a:gd name="connsiteX4" fmla="*/ 12490 w 12490"/>
              <a:gd name="connsiteY4" fmla="*/ 10000 h 12585"/>
              <a:gd name="connsiteX5" fmla="*/ 11148 w 12490"/>
              <a:gd name="connsiteY5" fmla="*/ 12585 h 12585"/>
              <a:gd name="connsiteX6" fmla="*/ 6603 w 12490"/>
              <a:gd name="connsiteY6" fmla="*/ 4425 h 12585"/>
              <a:gd name="connsiteX7" fmla="*/ 3454 w 12490"/>
              <a:gd name="connsiteY7" fmla="*/ 9998 h 12585"/>
              <a:gd name="connsiteX8" fmla="*/ 0 w 12490"/>
              <a:gd name="connsiteY8" fmla="*/ 10000 h 12585"/>
              <a:gd name="connsiteX0" fmla="*/ 0 w 12545"/>
              <a:gd name="connsiteY0" fmla="*/ 10000 h 12585"/>
              <a:gd name="connsiteX1" fmla="*/ 5988 w 12545"/>
              <a:gd name="connsiteY1" fmla="*/ 2 h 12585"/>
              <a:gd name="connsiteX2" fmla="*/ 7140 w 12545"/>
              <a:gd name="connsiteY2" fmla="*/ 0 h 12585"/>
              <a:gd name="connsiteX3" fmla="*/ 12545 w 12545"/>
              <a:gd name="connsiteY3" fmla="*/ 8892 h 12585"/>
              <a:gd name="connsiteX4" fmla="*/ 12490 w 12545"/>
              <a:gd name="connsiteY4" fmla="*/ 10000 h 12585"/>
              <a:gd name="connsiteX5" fmla="*/ 11148 w 12545"/>
              <a:gd name="connsiteY5" fmla="*/ 12585 h 12585"/>
              <a:gd name="connsiteX6" fmla="*/ 6603 w 12545"/>
              <a:gd name="connsiteY6" fmla="*/ 4425 h 12585"/>
              <a:gd name="connsiteX7" fmla="*/ 3454 w 12545"/>
              <a:gd name="connsiteY7" fmla="*/ 9998 h 12585"/>
              <a:gd name="connsiteX8" fmla="*/ 0 w 12545"/>
              <a:gd name="connsiteY8" fmla="*/ 10000 h 12585"/>
              <a:gd name="connsiteX0" fmla="*/ 0 w 12507"/>
              <a:gd name="connsiteY0" fmla="*/ 10000 h 12585"/>
              <a:gd name="connsiteX1" fmla="*/ 5988 w 12507"/>
              <a:gd name="connsiteY1" fmla="*/ 2 h 12585"/>
              <a:gd name="connsiteX2" fmla="*/ 7140 w 12507"/>
              <a:gd name="connsiteY2" fmla="*/ 0 h 12585"/>
              <a:gd name="connsiteX3" fmla="*/ 12507 w 12507"/>
              <a:gd name="connsiteY3" fmla="*/ 8878 h 12585"/>
              <a:gd name="connsiteX4" fmla="*/ 12490 w 12507"/>
              <a:gd name="connsiteY4" fmla="*/ 10000 h 12585"/>
              <a:gd name="connsiteX5" fmla="*/ 11148 w 12507"/>
              <a:gd name="connsiteY5" fmla="*/ 12585 h 12585"/>
              <a:gd name="connsiteX6" fmla="*/ 6603 w 12507"/>
              <a:gd name="connsiteY6" fmla="*/ 4425 h 12585"/>
              <a:gd name="connsiteX7" fmla="*/ 3454 w 12507"/>
              <a:gd name="connsiteY7" fmla="*/ 9998 h 12585"/>
              <a:gd name="connsiteX8" fmla="*/ 0 w 12507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148 w 12504"/>
              <a:gd name="connsiteY5" fmla="*/ 12585 h 12585"/>
              <a:gd name="connsiteX6" fmla="*/ 6603 w 12504"/>
              <a:gd name="connsiteY6" fmla="*/ 4425 h 12585"/>
              <a:gd name="connsiteX7" fmla="*/ 3454 w 12504"/>
              <a:gd name="connsiteY7" fmla="*/ 9998 h 12585"/>
              <a:gd name="connsiteX8" fmla="*/ 0 w 12504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148 w 12504"/>
              <a:gd name="connsiteY5" fmla="*/ 12585 h 12585"/>
              <a:gd name="connsiteX6" fmla="*/ 6603 w 12504"/>
              <a:gd name="connsiteY6" fmla="*/ 4425 h 12585"/>
              <a:gd name="connsiteX7" fmla="*/ 3454 w 12504"/>
              <a:gd name="connsiteY7" fmla="*/ 9998 h 12585"/>
              <a:gd name="connsiteX8" fmla="*/ 0 w 12504"/>
              <a:gd name="connsiteY8" fmla="*/ 10000 h 12585"/>
              <a:gd name="connsiteX0" fmla="*/ 0 w 12971"/>
              <a:gd name="connsiteY0" fmla="*/ 10000 h 12585"/>
              <a:gd name="connsiteX1" fmla="*/ 5988 w 12971"/>
              <a:gd name="connsiteY1" fmla="*/ 2 h 12585"/>
              <a:gd name="connsiteX2" fmla="*/ 7140 w 12971"/>
              <a:gd name="connsiteY2" fmla="*/ 0 h 12585"/>
              <a:gd name="connsiteX3" fmla="*/ 12504 w 12971"/>
              <a:gd name="connsiteY3" fmla="*/ 8874 h 12585"/>
              <a:gd name="connsiteX4" fmla="*/ 12490 w 12971"/>
              <a:gd name="connsiteY4" fmla="*/ 10000 h 12585"/>
              <a:gd name="connsiteX5" fmla="*/ 11148 w 12971"/>
              <a:gd name="connsiteY5" fmla="*/ 12585 h 12585"/>
              <a:gd name="connsiteX6" fmla="*/ 6603 w 12971"/>
              <a:gd name="connsiteY6" fmla="*/ 4425 h 12585"/>
              <a:gd name="connsiteX7" fmla="*/ 3454 w 12971"/>
              <a:gd name="connsiteY7" fmla="*/ 9998 h 12585"/>
              <a:gd name="connsiteX8" fmla="*/ 0 w 12971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148 w 12504"/>
              <a:gd name="connsiteY5" fmla="*/ 12585 h 12585"/>
              <a:gd name="connsiteX6" fmla="*/ 6603 w 12504"/>
              <a:gd name="connsiteY6" fmla="*/ 4425 h 12585"/>
              <a:gd name="connsiteX7" fmla="*/ 3454 w 12504"/>
              <a:gd name="connsiteY7" fmla="*/ 9998 h 12585"/>
              <a:gd name="connsiteX8" fmla="*/ 0 w 12504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148 w 12504"/>
              <a:gd name="connsiteY5" fmla="*/ 12585 h 12585"/>
              <a:gd name="connsiteX6" fmla="*/ 6603 w 12504"/>
              <a:gd name="connsiteY6" fmla="*/ 4425 h 12585"/>
              <a:gd name="connsiteX7" fmla="*/ 3454 w 12504"/>
              <a:gd name="connsiteY7" fmla="*/ 9998 h 12585"/>
              <a:gd name="connsiteX8" fmla="*/ 0 w 12504"/>
              <a:gd name="connsiteY8" fmla="*/ 10000 h 12585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1678 w 12504"/>
              <a:gd name="connsiteY5" fmla="*/ 11549 h 12585"/>
              <a:gd name="connsiteX6" fmla="*/ 11148 w 12504"/>
              <a:gd name="connsiteY6" fmla="*/ 12585 h 12585"/>
              <a:gd name="connsiteX7" fmla="*/ 6603 w 12504"/>
              <a:gd name="connsiteY7" fmla="*/ 4425 h 12585"/>
              <a:gd name="connsiteX8" fmla="*/ 3454 w 12504"/>
              <a:gd name="connsiteY8" fmla="*/ 9998 h 12585"/>
              <a:gd name="connsiteX9" fmla="*/ 0 w 12504"/>
              <a:gd name="connsiteY9" fmla="*/ 10000 h 12585"/>
              <a:gd name="connsiteX0" fmla="*/ 0 w 12506"/>
              <a:gd name="connsiteY0" fmla="*/ 10000 h 13100"/>
              <a:gd name="connsiteX1" fmla="*/ 5988 w 12506"/>
              <a:gd name="connsiteY1" fmla="*/ 2 h 13100"/>
              <a:gd name="connsiteX2" fmla="*/ 7140 w 12506"/>
              <a:gd name="connsiteY2" fmla="*/ 0 h 13100"/>
              <a:gd name="connsiteX3" fmla="*/ 12504 w 12506"/>
              <a:gd name="connsiteY3" fmla="*/ 8874 h 13100"/>
              <a:gd name="connsiteX4" fmla="*/ 12490 w 12506"/>
              <a:gd name="connsiteY4" fmla="*/ 10000 h 13100"/>
              <a:gd name="connsiteX5" fmla="*/ 12333 w 12506"/>
              <a:gd name="connsiteY5" fmla="*/ 12214 h 13100"/>
              <a:gd name="connsiteX6" fmla="*/ 11148 w 12506"/>
              <a:gd name="connsiteY6" fmla="*/ 12585 h 13100"/>
              <a:gd name="connsiteX7" fmla="*/ 6603 w 12506"/>
              <a:gd name="connsiteY7" fmla="*/ 4425 h 13100"/>
              <a:gd name="connsiteX8" fmla="*/ 3454 w 12506"/>
              <a:gd name="connsiteY8" fmla="*/ 9998 h 13100"/>
              <a:gd name="connsiteX9" fmla="*/ 0 w 12506"/>
              <a:gd name="connsiteY9" fmla="*/ 10000 h 13100"/>
              <a:gd name="connsiteX0" fmla="*/ 0 w 12506"/>
              <a:gd name="connsiteY0" fmla="*/ 10000 h 12585"/>
              <a:gd name="connsiteX1" fmla="*/ 5988 w 12506"/>
              <a:gd name="connsiteY1" fmla="*/ 2 h 12585"/>
              <a:gd name="connsiteX2" fmla="*/ 7140 w 12506"/>
              <a:gd name="connsiteY2" fmla="*/ 0 h 12585"/>
              <a:gd name="connsiteX3" fmla="*/ 12504 w 12506"/>
              <a:gd name="connsiteY3" fmla="*/ 8874 h 12585"/>
              <a:gd name="connsiteX4" fmla="*/ 12490 w 12506"/>
              <a:gd name="connsiteY4" fmla="*/ 10000 h 12585"/>
              <a:gd name="connsiteX5" fmla="*/ 12333 w 12506"/>
              <a:gd name="connsiteY5" fmla="*/ 12214 h 12585"/>
              <a:gd name="connsiteX6" fmla="*/ 11148 w 12506"/>
              <a:gd name="connsiteY6" fmla="*/ 12585 h 12585"/>
              <a:gd name="connsiteX7" fmla="*/ 6603 w 12506"/>
              <a:gd name="connsiteY7" fmla="*/ 4425 h 12585"/>
              <a:gd name="connsiteX8" fmla="*/ 3454 w 12506"/>
              <a:gd name="connsiteY8" fmla="*/ 9998 h 12585"/>
              <a:gd name="connsiteX9" fmla="*/ 0 w 12506"/>
              <a:gd name="connsiteY9" fmla="*/ 10000 h 12585"/>
              <a:gd name="connsiteX0" fmla="*/ 0 w 12504"/>
              <a:gd name="connsiteY0" fmla="*/ 10000 h 13163"/>
              <a:gd name="connsiteX1" fmla="*/ 5988 w 12504"/>
              <a:gd name="connsiteY1" fmla="*/ 2 h 13163"/>
              <a:gd name="connsiteX2" fmla="*/ 7140 w 12504"/>
              <a:gd name="connsiteY2" fmla="*/ 0 h 13163"/>
              <a:gd name="connsiteX3" fmla="*/ 12504 w 12504"/>
              <a:gd name="connsiteY3" fmla="*/ 8874 h 13163"/>
              <a:gd name="connsiteX4" fmla="*/ 12490 w 12504"/>
              <a:gd name="connsiteY4" fmla="*/ 10000 h 13163"/>
              <a:gd name="connsiteX5" fmla="*/ 12435 w 12504"/>
              <a:gd name="connsiteY5" fmla="*/ 12482 h 13163"/>
              <a:gd name="connsiteX6" fmla="*/ 11148 w 12504"/>
              <a:gd name="connsiteY6" fmla="*/ 12585 h 13163"/>
              <a:gd name="connsiteX7" fmla="*/ 6603 w 12504"/>
              <a:gd name="connsiteY7" fmla="*/ 4425 h 13163"/>
              <a:gd name="connsiteX8" fmla="*/ 3454 w 12504"/>
              <a:gd name="connsiteY8" fmla="*/ 9998 h 13163"/>
              <a:gd name="connsiteX9" fmla="*/ 0 w 12504"/>
              <a:gd name="connsiteY9" fmla="*/ 10000 h 13163"/>
              <a:gd name="connsiteX0" fmla="*/ 0 w 12504"/>
              <a:gd name="connsiteY0" fmla="*/ 10000 h 12585"/>
              <a:gd name="connsiteX1" fmla="*/ 5988 w 12504"/>
              <a:gd name="connsiteY1" fmla="*/ 2 h 12585"/>
              <a:gd name="connsiteX2" fmla="*/ 7140 w 12504"/>
              <a:gd name="connsiteY2" fmla="*/ 0 h 12585"/>
              <a:gd name="connsiteX3" fmla="*/ 12504 w 12504"/>
              <a:gd name="connsiteY3" fmla="*/ 8874 h 12585"/>
              <a:gd name="connsiteX4" fmla="*/ 12490 w 12504"/>
              <a:gd name="connsiteY4" fmla="*/ 10000 h 12585"/>
              <a:gd name="connsiteX5" fmla="*/ 12435 w 12504"/>
              <a:gd name="connsiteY5" fmla="*/ 12482 h 12585"/>
              <a:gd name="connsiteX6" fmla="*/ 11148 w 12504"/>
              <a:gd name="connsiteY6" fmla="*/ 12585 h 12585"/>
              <a:gd name="connsiteX7" fmla="*/ 6603 w 12504"/>
              <a:gd name="connsiteY7" fmla="*/ 4425 h 12585"/>
              <a:gd name="connsiteX8" fmla="*/ 3454 w 12504"/>
              <a:gd name="connsiteY8" fmla="*/ 9998 h 12585"/>
              <a:gd name="connsiteX9" fmla="*/ 0 w 12504"/>
              <a:gd name="connsiteY9" fmla="*/ 10000 h 12585"/>
              <a:gd name="connsiteX0" fmla="*/ 0 w 12524"/>
              <a:gd name="connsiteY0" fmla="*/ 10000 h 13191"/>
              <a:gd name="connsiteX1" fmla="*/ 5988 w 12524"/>
              <a:gd name="connsiteY1" fmla="*/ 2 h 13191"/>
              <a:gd name="connsiteX2" fmla="*/ 7140 w 12524"/>
              <a:gd name="connsiteY2" fmla="*/ 0 h 13191"/>
              <a:gd name="connsiteX3" fmla="*/ 12504 w 12524"/>
              <a:gd name="connsiteY3" fmla="*/ 8874 h 13191"/>
              <a:gd name="connsiteX4" fmla="*/ 12490 w 12524"/>
              <a:gd name="connsiteY4" fmla="*/ 10000 h 13191"/>
              <a:gd name="connsiteX5" fmla="*/ 12505 w 12524"/>
              <a:gd name="connsiteY5" fmla="*/ 12593 h 13191"/>
              <a:gd name="connsiteX6" fmla="*/ 11148 w 12524"/>
              <a:gd name="connsiteY6" fmla="*/ 12585 h 13191"/>
              <a:gd name="connsiteX7" fmla="*/ 6603 w 12524"/>
              <a:gd name="connsiteY7" fmla="*/ 4425 h 13191"/>
              <a:gd name="connsiteX8" fmla="*/ 3454 w 12524"/>
              <a:gd name="connsiteY8" fmla="*/ 9998 h 13191"/>
              <a:gd name="connsiteX9" fmla="*/ 0 w 12524"/>
              <a:gd name="connsiteY9" fmla="*/ 10000 h 13191"/>
              <a:gd name="connsiteX0" fmla="*/ 0 w 12524"/>
              <a:gd name="connsiteY0" fmla="*/ 10000 h 12593"/>
              <a:gd name="connsiteX1" fmla="*/ 5988 w 12524"/>
              <a:gd name="connsiteY1" fmla="*/ 2 h 12593"/>
              <a:gd name="connsiteX2" fmla="*/ 7140 w 12524"/>
              <a:gd name="connsiteY2" fmla="*/ 0 h 12593"/>
              <a:gd name="connsiteX3" fmla="*/ 12504 w 12524"/>
              <a:gd name="connsiteY3" fmla="*/ 8874 h 12593"/>
              <a:gd name="connsiteX4" fmla="*/ 12490 w 12524"/>
              <a:gd name="connsiteY4" fmla="*/ 10000 h 12593"/>
              <a:gd name="connsiteX5" fmla="*/ 12505 w 12524"/>
              <a:gd name="connsiteY5" fmla="*/ 12593 h 12593"/>
              <a:gd name="connsiteX6" fmla="*/ 11148 w 12524"/>
              <a:gd name="connsiteY6" fmla="*/ 12585 h 12593"/>
              <a:gd name="connsiteX7" fmla="*/ 6603 w 12524"/>
              <a:gd name="connsiteY7" fmla="*/ 4425 h 12593"/>
              <a:gd name="connsiteX8" fmla="*/ 3454 w 12524"/>
              <a:gd name="connsiteY8" fmla="*/ 9998 h 12593"/>
              <a:gd name="connsiteX9" fmla="*/ 0 w 12524"/>
              <a:gd name="connsiteY9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490 w 12505"/>
              <a:gd name="connsiteY4" fmla="*/ 10000 h 12593"/>
              <a:gd name="connsiteX5" fmla="*/ 12505 w 12505"/>
              <a:gd name="connsiteY5" fmla="*/ 12593 h 12593"/>
              <a:gd name="connsiteX6" fmla="*/ 11148 w 12505"/>
              <a:gd name="connsiteY6" fmla="*/ 12585 h 12593"/>
              <a:gd name="connsiteX7" fmla="*/ 6603 w 12505"/>
              <a:gd name="connsiteY7" fmla="*/ 4425 h 12593"/>
              <a:gd name="connsiteX8" fmla="*/ 3454 w 12505"/>
              <a:gd name="connsiteY8" fmla="*/ 9998 h 12593"/>
              <a:gd name="connsiteX9" fmla="*/ 0 w 12505"/>
              <a:gd name="connsiteY9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490 w 12505"/>
              <a:gd name="connsiteY4" fmla="*/ 10000 h 12593"/>
              <a:gd name="connsiteX5" fmla="*/ 12505 w 12505"/>
              <a:gd name="connsiteY5" fmla="*/ 12593 h 12593"/>
              <a:gd name="connsiteX6" fmla="*/ 11148 w 12505"/>
              <a:gd name="connsiteY6" fmla="*/ 12585 h 12593"/>
              <a:gd name="connsiteX7" fmla="*/ 6603 w 12505"/>
              <a:gd name="connsiteY7" fmla="*/ 4425 h 12593"/>
              <a:gd name="connsiteX8" fmla="*/ 3454 w 12505"/>
              <a:gd name="connsiteY8" fmla="*/ 9998 h 12593"/>
              <a:gd name="connsiteX9" fmla="*/ 0 w 12505"/>
              <a:gd name="connsiteY9" fmla="*/ 10000 h 12593"/>
              <a:gd name="connsiteX0" fmla="*/ 0 w 12505"/>
              <a:gd name="connsiteY0" fmla="*/ 10000 h 12595"/>
              <a:gd name="connsiteX1" fmla="*/ 5988 w 12505"/>
              <a:gd name="connsiteY1" fmla="*/ 2 h 12595"/>
              <a:gd name="connsiteX2" fmla="*/ 7140 w 12505"/>
              <a:gd name="connsiteY2" fmla="*/ 0 h 12595"/>
              <a:gd name="connsiteX3" fmla="*/ 12504 w 12505"/>
              <a:gd name="connsiteY3" fmla="*/ 8874 h 12595"/>
              <a:gd name="connsiteX4" fmla="*/ 12490 w 12505"/>
              <a:gd name="connsiteY4" fmla="*/ 10000 h 12595"/>
              <a:gd name="connsiteX5" fmla="*/ 12505 w 12505"/>
              <a:gd name="connsiteY5" fmla="*/ 12593 h 12595"/>
              <a:gd name="connsiteX6" fmla="*/ 11148 w 12505"/>
              <a:gd name="connsiteY6" fmla="*/ 12595 h 12595"/>
              <a:gd name="connsiteX7" fmla="*/ 6603 w 12505"/>
              <a:gd name="connsiteY7" fmla="*/ 4425 h 12595"/>
              <a:gd name="connsiteX8" fmla="*/ 3454 w 12505"/>
              <a:gd name="connsiteY8" fmla="*/ 9998 h 12595"/>
              <a:gd name="connsiteX9" fmla="*/ 0 w 12505"/>
              <a:gd name="connsiteY9" fmla="*/ 10000 h 12595"/>
              <a:gd name="connsiteX0" fmla="*/ 0 w 12505"/>
              <a:gd name="connsiteY0" fmla="*/ 10000 h 12596"/>
              <a:gd name="connsiteX1" fmla="*/ 5988 w 12505"/>
              <a:gd name="connsiteY1" fmla="*/ 2 h 12596"/>
              <a:gd name="connsiteX2" fmla="*/ 7140 w 12505"/>
              <a:gd name="connsiteY2" fmla="*/ 0 h 12596"/>
              <a:gd name="connsiteX3" fmla="*/ 12504 w 12505"/>
              <a:gd name="connsiteY3" fmla="*/ 8874 h 12596"/>
              <a:gd name="connsiteX4" fmla="*/ 12490 w 12505"/>
              <a:gd name="connsiteY4" fmla="*/ 10000 h 12596"/>
              <a:gd name="connsiteX5" fmla="*/ 12505 w 12505"/>
              <a:gd name="connsiteY5" fmla="*/ 12593 h 12596"/>
              <a:gd name="connsiteX6" fmla="*/ 11134 w 12505"/>
              <a:gd name="connsiteY6" fmla="*/ 12596 h 12596"/>
              <a:gd name="connsiteX7" fmla="*/ 6603 w 12505"/>
              <a:gd name="connsiteY7" fmla="*/ 4425 h 12596"/>
              <a:gd name="connsiteX8" fmla="*/ 3454 w 12505"/>
              <a:gd name="connsiteY8" fmla="*/ 9998 h 12596"/>
              <a:gd name="connsiteX9" fmla="*/ 0 w 12505"/>
              <a:gd name="connsiteY9" fmla="*/ 10000 h 12596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490 w 12505"/>
              <a:gd name="connsiteY4" fmla="*/ 10000 h 12593"/>
              <a:gd name="connsiteX5" fmla="*/ 12505 w 12505"/>
              <a:gd name="connsiteY5" fmla="*/ 12593 h 12593"/>
              <a:gd name="connsiteX6" fmla="*/ 11134 w 12505"/>
              <a:gd name="connsiteY6" fmla="*/ 12592 h 12593"/>
              <a:gd name="connsiteX7" fmla="*/ 6603 w 12505"/>
              <a:gd name="connsiteY7" fmla="*/ 4425 h 12593"/>
              <a:gd name="connsiteX8" fmla="*/ 3454 w 12505"/>
              <a:gd name="connsiteY8" fmla="*/ 9998 h 12593"/>
              <a:gd name="connsiteX9" fmla="*/ 0 w 12505"/>
              <a:gd name="connsiteY9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500 w 12505"/>
              <a:gd name="connsiteY4" fmla="*/ 10003 h 12593"/>
              <a:gd name="connsiteX5" fmla="*/ 12505 w 12505"/>
              <a:gd name="connsiteY5" fmla="*/ 12593 h 12593"/>
              <a:gd name="connsiteX6" fmla="*/ 11134 w 12505"/>
              <a:gd name="connsiteY6" fmla="*/ 12592 h 12593"/>
              <a:gd name="connsiteX7" fmla="*/ 6603 w 12505"/>
              <a:gd name="connsiteY7" fmla="*/ 4425 h 12593"/>
              <a:gd name="connsiteX8" fmla="*/ 3454 w 12505"/>
              <a:gd name="connsiteY8" fmla="*/ 9998 h 12593"/>
              <a:gd name="connsiteX9" fmla="*/ 0 w 12505"/>
              <a:gd name="connsiteY9" fmla="*/ 10000 h 12593"/>
              <a:gd name="connsiteX0" fmla="*/ 0 w 12957"/>
              <a:gd name="connsiteY0" fmla="*/ 10000 h 12593"/>
              <a:gd name="connsiteX1" fmla="*/ 5988 w 12957"/>
              <a:gd name="connsiteY1" fmla="*/ 2 h 12593"/>
              <a:gd name="connsiteX2" fmla="*/ 7140 w 12957"/>
              <a:gd name="connsiteY2" fmla="*/ 0 h 12593"/>
              <a:gd name="connsiteX3" fmla="*/ 12504 w 12957"/>
              <a:gd name="connsiteY3" fmla="*/ 8874 h 12593"/>
              <a:gd name="connsiteX4" fmla="*/ 12505 w 12957"/>
              <a:gd name="connsiteY4" fmla="*/ 12593 h 12593"/>
              <a:gd name="connsiteX5" fmla="*/ 11134 w 12957"/>
              <a:gd name="connsiteY5" fmla="*/ 12592 h 12593"/>
              <a:gd name="connsiteX6" fmla="*/ 6603 w 12957"/>
              <a:gd name="connsiteY6" fmla="*/ 4425 h 12593"/>
              <a:gd name="connsiteX7" fmla="*/ 3454 w 12957"/>
              <a:gd name="connsiteY7" fmla="*/ 9998 h 12593"/>
              <a:gd name="connsiteX8" fmla="*/ 0 w 12957"/>
              <a:gd name="connsiteY8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7140 w 12505"/>
              <a:gd name="connsiteY2" fmla="*/ 0 h 12593"/>
              <a:gd name="connsiteX3" fmla="*/ 12504 w 12505"/>
              <a:gd name="connsiteY3" fmla="*/ 8874 h 12593"/>
              <a:gd name="connsiteX4" fmla="*/ 12505 w 12505"/>
              <a:gd name="connsiteY4" fmla="*/ 12593 h 12593"/>
              <a:gd name="connsiteX5" fmla="*/ 11134 w 12505"/>
              <a:gd name="connsiteY5" fmla="*/ 12592 h 12593"/>
              <a:gd name="connsiteX6" fmla="*/ 6603 w 12505"/>
              <a:gd name="connsiteY6" fmla="*/ 4425 h 12593"/>
              <a:gd name="connsiteX7" fmla="*/ 3454 w 12505"/>
              <a:gd name="connsiteY7" fmla="*/ 9998 h 12593"/>
              <a:gd name="connsiteX8" fmla="*/ 0 w 12505"/>
              <a:gd name="connsiteY8" fmla="*/ 10000 h 12593"/>
              <a:gd name="connsiteX0" fmla="*/ 0 w 12505"/>
              <a:gd name="connsiteY0" fmla="*/ 10000 h 12593"/>
              <a:gd name="connsiteX1" fmla="*/ 5988 w 12505"/>
              <a:gd name="connsiteY1" fmla="*/ 2 h 12593"/>
              <a:gd name="connsiteX2" fmla="*/ 6846 w 12505"/>
              <a:gd name="connsiteY2" fmla="*/ 0 h 12593"/>
              <a:gd name="connsiteX3" fmla="*/ 12504 w 12505"/>
              <a:gd name="connsiteY3" fmla="*/ 8874 h 12593"/>
              <a:gd name="connsiteX4" fmla="*/ 12505 w 12505"/>
              <a:gd name="connsiteY4" fmla="*/ 12593 h 12593"/>
              <a:gd name="connsiteX5" fmla="*/ 11134 w 12505"/>
              <a:gd name="connsiteY5" fmla="*/ 12592 h 12593"/>
              <a:gd name="connsiteX6" fmla="*/ 6603 w 12505"/>
              <a:gd name="connsiteY6" fmla="*/ 4425 h 12593"/>
              <a:gd name="connsiteX7" fmla="*/ 3454 w 12505"/>
              <a:gd name="connsiteY7" fmla="*/ 9998 h 12593"/>
              <a:gd name="connsiteX8" fmla="*/ 0 w 12505"/>
              <a:gd name="connsiteY8" fmla="*/ 10000 h 12593"/>
              <a:gd name="connsiteX0" fmla="*/ 0 w 14517"/>
              <a:gd name="connsiteY0" fmla="*/ 10000 h 13140"/>
              <a:gd name="connsiteX1" fmla="*/ 5988 w 14517"/>
              <a:gd name="connsiteY1" fmla="*/ 2 h 13140"/>
              <a:gd name="connsiteX2" fmla="*/ 6846 w 14517"/>
              <a:gd name="connsiteY2" fmla="*/ 0 h 13140"/>
              <a:gd name="connsiteX3" fmla="*/ 14517 w 14517"/>
              <a:gd name="connsiteY3" fmla="*/ 12805 h 13140"/>
              <a:gd name="connsiteX4" fmla="*/ 12505 w 14517"/>
              <a:gd name="connsiteY4" fmla="*/ 12593 h 13140"/>
              <a:gd name="connsiteX5" fmla="*/ 11134 w 14517"/>
              <a:gd name="connsiteY5" fmla="*/ 12592 h 13140"/>
              <a:gd name="connsiteX6" fmla="*/ 6603 w 14517"/>
              <a:gd name="connsiteY6" fmla="*/ 4425 h 13140"/>
              <a:gd name="connsiteX7" fmla="*/ 3454 w 14517"/>
              <a:gd name="connsiteY7" fmla="*/ 9998 h 13140"/>
              <a:gd name="connsiteX8" fmla="*/ 0 w 14517"/>
              <a:gd name="connsiteY8" fmla="*/ 10000 h 13140"/>
              <a:gd name="connsiteX0" fmla="*/ 0 w 14632"/>
              <a:gd name="connsiteY0" fmla="*/ 10000 h 14042"/>
              <a:gd name="connsiteX1" fmla="*/ 5988 w 14632"/>
              <a:gd name="connsiteY1" fmla="*/ 2 h 14042"/>
              <a:gd name="connsiteX2" fmla="*/ 6846 w 14632"/>
              <a:gd name="connsiteY2" fmla="*/ 0 h 14042"/>
              <a:gd name="connsiteX3" fmla="*/ 14517 w 14632"/>
              <a:gd name="connsiteY3" fmla="*/ 12805 h 14042"/>
              <a:gd name="connsiteX4" fmla="*/ 11134 w 14632"/>
              <a:gd name="connsiteY4" fmla="*/ 12592 h 14042"/>
              <a:gd name="connsiteX5" fmla="*/ 6603 w 14632"/>
              <a:gd name="connsiteY5" fmla="*/ 4425 h 14042"/>
              <a:gd name="connsiteX6" fmla="*/ 3454 w 14632"/>
              <a:gd name="connsiteY6" fmla="*/ 9998 h 14042"/>
              <a:gd name="connsiteX7" fmla="*/ 0 w 14632"/>
              <a:gd name="connsiteY7" fmla="*/ 10000 h 14042"/>
              <a:gd name="connsiteX0" fmla="*/ 0 w 14517"/>
              <a:gd name="connsiteY0" fmla="*/ 10000 h 12805"/>
              <a:gd name="connsiteX1" fmla="*/ 5988 w 14517"/>
              <a:gd name="connsiteY1" fmla="*/ 2 h 12805"/>
              <a:gd name="connsiteX2" fmla="*/ 6846 w 14517"/>
              <a:gd name="connsiteY2" fmla="*/ 0 h 12805"/>
              <a:gd name="connsiteX3" fmla="*/ 14517 w 14517"/>
              <a:gd name="connsiteY3" fmla="*/ 12805 h 12805"/>
              <a:gd name="connsiteX4" fmla="*/ 11134 w 14517"/>
              <a:gd name="connsiteY4" fmla="*/ 12592 h 12805"/>
              <a:gd name="connsiteX5" fmla="*/ 6603 w 14517"/>
              <a:gd name="connsiteY5" fmla="*/ 4425 h 12805"/>
              <a:gd name="connsiteX6" fmla="*/ 3454 w 14517"/>
              <a:gd name="connsiteY6" fmla="*/ 9998 h 12805"/>
              <a:gd name="connsiteX7" fmla="*/ 0 w 14517"/>
              <a:gd name="connsiteY7" fmla="*/ 10000 h 12805"/>
              <a:gd name="connsiteX0" fmla="*/ 0 w 14517"/>
              <a:gd name="connsiteY0" fmla="*/ 10000 h 12805"/>
              <a:gd name="connsiteX1" fmla="*/ 5988 w 14517"/>
              <a:gd name="connsiteY1" fmla="*/ 2 h 12805"/>
              <a:gd name="connsiteX2" fmla="*/ 6846 w 14517"/>
              <a:gd name="connsiteY2" fmla="*/ 0 h 12805"/>
              <a:gd name="connsiteX3" fmla="*/ 14517 w 14517"/>
              <a:gd name="connsiteY3" fmla="*/ 12805 h 12805"/>
              <a:gd name="connsiteX4" fmla="*/ 11134 w 14517"/>
              <a:gd name="connsiteY4" fmla="*/ 12592 h 12805"/>
              <a:gd name="connsiteX5" fmla="*/ 6603 w 14517"/>
              <a:gd name="connsiteY5" fmla="*/ 4425 h 12805"/>
              <a:gd name="connsiteX6" fmla="*/ 3454 w 14517"/>
              <a:gd name="connsiteY6" fmla="*/ 9998 h 12805"/>
              <a:gd name="connsiteX7" fmla="*/ 0 w 14517"/>
              <a:gd name="connsiteY7" fmla="*/ 10000 h 12805"/>
              <a:gd name="connsiteX0" fmla="*/ 0 w 14517"/>
              <a:gd name="connsiteY0" fmla="*/ 10000 h 12805"/>
              <a:gd name="connsiteX1" fmla="*/ 5988 w 14517"/>
              <a:gd name="connsiteY1" fmla="*/ 2 h 12805"/>
              <a:gd name="connsiteX2" fmla="*/ 6846 w 14517"/>
              <a:gd name="connsiteY2" fmla="*/ 0 h 12805"/>
              <a:gd name="connsiteX3" fmla="*/ 14517 w 14517"/>
              <a:gd name="connsiteY3" fmla="*/ 12805 h 12805"/>
              <a:gd name="connsiteX4" fmla="*/ 11134 w 14517"/>
              <a:gd name="connsiteY4" fmla="*/ 12804 h 12805"/>
              <a:gd name="connsiteX5" fmla="*/ 6603 w 14517"/>
              <a:gd name="connsiteY5" fmla="*/ 4425 h 12805"/>
              <a:gd name="connsiteX6" fmla="*/ 3454 w 14517"/>
              <a:gd name="connsiteY6" fmla="*/ 9998 h 12805"/>
              <a:gd name="connsiteX7" fmla="*/ 0 w 14517"/>
              <a:gd name="connsiteY7" fmla="*/ 10000 h 12805"/>
              <a:gd name="connsiteX0" fmla="*/ 0 w 14517"/>
              <a:gd name="connsiteY0" fmla="*/ 10000 h 12864"/>
              <a:gd name="connsiteX1" fmla="*/ 5988 w 14517"/>
              <a:gd name="connsiteY1" fmla="*/ 2 h 12864"/>
              <a:gd name="connsiteX2" fmla="*/ 6846 w 14517"/>
              <a:gd name="connsiteY2" fmla="*/ 0 h 12864"/>
              <a:gd name="connsiteX3" fmla="*/ 14517 w 14517"/>
              <a:gd name="connsiteY3" fmla="*/ 12805 h 12864"/>
              <a:gd name="connsiteX4" fmla="*/ 11092 w 14517"/>
              <a:gd name="connsiteY4" fmla="*/ 12864 h 12864"/>
              <a:gd name="connsiteX5" fmla="*/ 6603 w 14517"/>
              <a:gd name="connsiteY5" fmla="*/ 4425 h 12864"/>
              <a:gd name="connsiteX6" fmla="*/ 3454 w 14517"/>
              <a:gd name="connsiteY6" fmla="*/ 9998 h 12864"/>
              <a:gd name="connsiteX7" fmla="*/ 0 w 14517"/>
              <a:gd name="connsiteY7" fmla="*/ 10000 h 12864"/>
              <a:gd name="connsiteX0" fmla="*/ 0 w 14517"/>
              <a:gd name="connsiteY0" fmla="*/ 10000 h 13474"/>
              <a:gd name="connsiteX1" fmla="*/ 5988 w 14517"/>
              <a:gd name="connsiteY1" fmla="*/ 2 h 13474"/>
              <a:gd name="connsiteX2" fmla="*/ 6846 w 14517"/>
              <a:gd name="connsiteY2" fmla="*/ 0 h 13474"/>
              <a:gd name="connsiteX3" fmla="*/ 14517 w 14517"/>
              <a:gd name="connsiteY3" fmla="*/ 12805 h 13474"/>
              <a:gd name="connsiteX4" fmla="*/ 11092 w 14517"/>
              <a:gd name="connsiteY4" fmla="*/ 12864 h 13474"/>
              <a:gd name="connsiteX5" fmla="*/ 6603 w 14517"/>
              <a:gd name="connsiteY5" fmla="*/ 4425 h 13474"/>
              <a:gd name="connsiteX6" fmla="*/ 3454 w 14517"/>
              <a:gd name="connsiteY6" fmla="*/ 9998 h 13474"/>
              <a:gd name="connsiteX7" fmla="*/ 0 w 14517"/>
              <a:gd name="connsiteY7" fmla="*/ 10000 h 13474"/>
              <a:gd name="connsiteX0" fmla="*/ 0 w 14517"/>
              <a:gd name="connsiteY0" fmla="*/ 10000 h 13474"/>
              <a:gd name="connsiteX1" fmla="*/ 5988 w 14517"/>
              <a:gd name="connsiteY1" fmla="*/ 2 h 13474"/>
              <a:gd name="connsiteX2" fmla="*/ 6846 w 14517"/>
              <a:gd name="connsiteY2" fmla="*/ 0 h 13474"/>
              <a:gd name="connsiteX3" fmla="*/ 14517 w 14517"/>
              <a:gd name="connsiteY3" fmla="*/ 12805 h 13474"/>
              <a:gd name="connsiteX4" fmla="*/ 11092 w 14517"/>
              <a:gd name="connsiteY4" fmla="*/ 12864 h 13474"/>
              <a:gd name="connsiteX5" fmla="*/ 6603 w 14517"/>
              <a:gd name="connsiteY5" fmla="*/ 4425 h 13474"/>
              <a:gd name="connsiteX6" fmla="*/ 3454 w 14517"/>
              <a:gd name="connsiteY6" fmla="*/ 9998 h 13474"/>
              <a:gd name="connsiteX7" fmla="*/ 0 w 14517"/>
              <a:gd name="connsiteY7" fmla="*/ 10000 h 13474"/>
              <a:gd name="connsiteX0" fmla="*/ 0 w 14517"/>
              <a:gd name="connsiteY0" fmla="*/ 10000 h 12864"/>
              <a:gd name="connsiteX1" fmla="*/ 5988 w 14517"/>
              <a:gd name="connsiteY1" fmla="*/ 2 h 12864"/>
              <a:gd name="connsiteX2" fmla="*/ 6846 w 14517"/>
              <a:gd name="connsiteY2" fmla="*/ 0 h 12864"/>
              <a:gd name="connsiteX3" fmla="*/ 14517 w 14517"/>
              <a:gd name="connsiteY3" fmla="*/ 12805 h 12864"/>
              <a:gd name="connsiteX4" fmla="*/ 11092 w 14517"/>
              <a:gd name="connsiteY4" fmla="*/ 12864 h 12864"/>
              <a:gd name="connsiteX5" fmla="*/ 6603 w 14517"/>
              <a:gd name="connsiteY5" fmla="*/ 4425 h 12864"/>
              <a:gd name="connsiteX6" fmla="*/ 3454 w 14517"/>
              <a:gd name="connsiteY6" fmla="*/ 9998 h 12864"/>
              <a:gd name="connsiteX7" fmla="*/ 0 w 14517"/>
              <a:gd name="connsiteY7" fmla="*/ 10000 h 12864"/>
              <a:gd name="connsiteX0" fmla="*/ 0 w 14517"/>
              <a:gd name="connsiteY0" fmla="*/ 11429 h 14293"/>
              <a:gd name="connsiteX1" fmla="*/ 5988 w 14517"/>
              <a:gd name="connsiteY1" fmla="*/ 1431 h 14293"/>
              <a:gd name="connsiteX2" fmla="*/ 6846 w 14517"/>
              <a:gd name="connsiteY2" fmla="*/ 1429 h 14293"/>
              <a:gd name="connsiteX3" fmla="*/ 14517 w 14517"/>
              <a:gd name="connsiteY3" fmla="*/ 14234 h 14293"/>
              <a:gd name="connsiteX4" fmla="*/ 11092 w 14517"/>
              <a:gd name="connsiteY4" fmla="*/ 14293 h 14293"/>
              <a:gd name="connsiteX5" fmla="*/ 6603 w 14517"/>
              <a:gd name="connsiteY5" fmla="*/ 5854 h 14293"/>
              <a:gd name="connsiteX6" fmla="*/ 3454 w 14517"/>
              <a:gd name="connsiteY6" fmla="*/ 11427 h 14293"/>
              <a:gd name="connsiteX7" fmla="*/ 0 w 14517"/>
              <a:gd name="connsiteY7" fmla="*/ 11429 h 14293"/>
              <a:gd name="connsiteX0" fmla="*/ 6846 w 14517"/>
              <a:gd name="connsiteY0" fmla="*/ 0 h 12864"/>
              <a:gd name="connsiteX1" fmla="*/ 14517 w 14517"/>
              <a:gd name="connsiteY1" fmla="*/ 12805 h 12864"/>
              <a:gd name="connsiteX2" fmla="*/ 11092 w 14517"/>
              <a:gd name="connsiteY2" fmla="*/ 12864 h 12864"/>
              <a:gd name="connsiteX3" fmla="*/ 6603 w 14517"/>
              <a:gd name="connsiteY3" fmla="*/ 4425 h 12864"/>
              <a:gd name="connsiteX4" fmla="*/ 3454 w 14517"/>
              <a:gd name="connsiteY4" fmla="*/ 9998 h 12864"/>
              <a:gd name="connsiteX5" fmla="*/ 0 w 14517"/>
              <a:gd name="connsiteY5" fmla="*/ 10000 h 12864"/>
              <a:gd name="connsiteX6" fmla="*/ 6572 w 14517"/>
              <a:gd name="connsiteY6" fmla="*/ 423 h 12864"/>
              <a:gd name="connsiteX0" fmla="*/ 6846 w 14517"/>
              <a:gd name="connsiteY0" fmla="*/ 0 h 12864"/>
              <a:gd name="connsiteX1" fmla="*/ 14517 w 14517"/>
              <a:gd name="connsiteY1" fmla="*/ 12805 h 12864"/>
              <a:gd name="connsiteX2" fmla="*/ 11092 w 14517"/>
              <a:gd name="connsiteY2" fmla="*/ 12864 h 12864"/>
              <a:gd name="connsiteX3" fmla="*/ 6603 w 14517"/>
              <a:gd name="connsiteY3" fmla="*/ 4425 h 12864"/>
              <a:gd name="connsiteX4" fmla="*/ 3454 w 14517"/>
              <a:gd name="connsiteY4" fmla="*/ 9998 h 12864"/>
              <a:gd name="connsiteX5" fmla="*/ 0 w 14517"/>
              <a:gd name="connsiteY5" fmla="*/ 10000 h 12864"/>
              <a:gd name="connsiteX6" fmla="*/ 5983 w 14517"/>
              <a:gd name="connsiteY6" fmla="*/ 204 h 12864"/>
              <a:gd name="connsiteX0" fmla="*/ 7090 w 14517"/>
              <a:gd name="connsiteY0" fmla="*/ 0 h 12688"/>
              <a:gd name="connsiteX1" fmla="*/ 14517 w 14517"/>
              <a:gd name="connsiteY1" fmla="*/ 12629 h 12688"/>
              <a:gd name="connsiteX2" fmla="*/ 11092 w 14517"/>
              <a:gd name="connsiteY2" fmla="*/ 12688 h 12688"/>
              <a:gd name="connsiteX3" fmla="*/ 6603 w 14517"/>
              <a:gd name="connsiteY3" fmla="*/ 4249 h 12688"/>
              <a:gd name="connsiteX4" fmla="*/ 3454 w 14517"/>
              <a:gd name="connsiteY4" fmla="*/ 9822 h 12688"/>
              <a:gd name="connsiteX5" fmla="*/ 0 w 14517"/>
              <a:gd name="connsiteY5" fmla="*/ 9824 h 12688"/>
              <a:gd name="connsiteX6" fmla="*/ 5983 w 14517"/>
              <a:gd name="connsiteY6" fmla="*/ 28 h 12688"/>
              <a:gd name="connsiteX0" fmla="*/ 7090 w 14517"/>
              <a:gd name="connsiteY0" fmla="*/ 697 h 13385"/>
              <a:gd name="connsiteX1" fmla="*/ 14517 w 14517"/>
              <a:gd name="connsiteY1" fmla="*/ 13326 h 13385"/>
              <a:gd name="connsiteX2" fmla="*/ 11092 w 14517"/>
              <a:gd name="connsiteY2" fmla="*/ 13385 h 13385"/>
              <a:gd name="connsiteX3" fmla="*/ 6603 w 14517"/>
              <a:gd name="connsiteY3" fmla="*/ 4946 h 13385"/>
              <a:gd name="connsiteX4" fmla="*/ 3454 w 14517"/>
              <a:gd name="connsiteY4" fmla="*/ 10519 h 13385"/>
              <a:gd name="connsiteX5" fmla="*/ 0 w 14517"/>
              <a:gd name="connsiteY5" fmla="*/ 10521 h 13385"/>
              <a:gd name="connsiteX6" fmla="*/ 5983 w 14517"/>
              <a:gd name="connsiteY6" fmla="*/ 725 h 13385"/>
              <a:gd name="connsiteX7" fmla="*/ 6049 w 14517"/>
              <a:gd name="connsiteY7" fmla="*/ 726 h 13385"/>
              <a:gd name="connsiteX0" fmla="*/ 7090 w 14517"/>
              <a:gd name="connsiteY0" fmla="*/ 710 h 13398"/>
              <a:gd name="connsiteX1" fmla="*/ 14517 w 14517"/>
              <a:gd name="connsiteY1" fmla="*/ 13339 h 13398"/>
              <a:gd name="connsiteX2" fmla="*/ 11092 w 14517"/>
              <a:gd name="connsiteY2" fmla="*/ 13398 h 13398"/>
              <a:gd name="connsiteX3" fmla="*/ 6603 w 14517"/>
              <a:gd name="connsiteY3" fmla="*/ 4959 h 13398"/>
              <a:gd name="connsiteX4" fmla="*/ 3454 w 14517"/>
              <a:gd name="connsiteY4" fmla="*/ 10532 h 13398"/>
              <a:gd name="connsiteX5" fmla="*/ 0 w 14517"/>
              <a:gd name="connsiteY5" fmla="*/ 10534 h 13398"/>
              <a:gd name="connsiteX6" fmla="*/ 5983 w 14517"/>
              <a:gd name="connsiteY6" fmla="*/ 738 h 13398"/>
              <a:gd name="connsiteX7" fmla="*/ 7084 w 14517"/>
              <a:gd name="connsiteY7" fmla="*/ 688 h 13398"/>
              <a:gd name="connsiteX0" fmla="*/ 7090 w 14517"/>
              <a:gd name="connsiteY0" fmla="*/ 140 h 12828"/>
              <a:gd name="connsiteX1" fmla="*/ 14517 w 14517"/>
              <a:gd name="connsiteY1" fmla="*/ 12769 h 12828"/>
              <a:gd name="connsiteX2" fmla="*/ 11092 w 14517"/>
              <a:gd name="connsiteY2" fmla="*/ 12828 h 12828"/>
              <a:gd name="connsiteX3" fmla="*/ 6603 w 14517"/>
              <a:gd name="connsiteY3" fmla="*/ 4389 h 12828"/>
              <a:gd name="connsiteX4" fmla="*/ 3454 w 14517"/>
              <a:gd name="connsiteY4" fmla="*/ 9962 h 12828"/>
              <a:gd name="connsiteX5" fmla="*/ 0 w 14517"/>
              <a:gd name="connsiteY5" fmla="*/ 9964 h 12828"/>
              <a:gd name="connsiteX6" fmla="*/ 5983 w 14517"/>
              <a:gd name="connsiteY6" fmla="*/ 168 h 12828"/>
              <a:gd name="connsiteX7" fmla="*/ 7084 w 14517"/>
              <a:gd name="connsiteY7" fmla="*/ 118 h 12828"/>
              <a:gd name="connsiteX0" fmla="*/ 7090 w 14517"/>
              <a:gd name="connsiteY0" fmla="*/ 174 h 12862"/>
              <a:gd name="connsiteX1" fmla="*/ 14517 w 14517"/>
              <a:gd name="connsiteY1" fmla="*/ 12803 h 12862"/>
              <a:gd name="connsiteX2" fmla="*/ 11092 w 14517"/>
              <a:gd name="connsiteY2" fmla="*/ 12862 h 12862"/>
              <a:gd name="connsiteX3" fmla="*/ 6603 w 14517"/>
              <a:gd name="connsiteY3" fmla="*/ 4423 h 12862"/>
              <a:gd name="connsiteX4" fmla="*/ 3454 w 14517"/>
              <a:gd name="connsiteY4" fmla="*/ 9996 h 12862"/>
              <a:gd name="connsiteX5" fmla="*/ 0 w 14517"/>
              <a:gd name="connsiteY5" fmla="*/ 9998 h 12862"/>
              <a:gd name="connsiteX6" fmla="*/ 5983 w 14517"/>
              <a:gd name="connsiteY6" fmla="*/ 202 h 12862"/>
              <a:gd name="connsiteX7" fmla="*/ 6922 w 14517"/>
              <a:gd name="connsiteY7" fmla="*/ 57 h 12862"/>
              <a:gd name="connsiteX0" fmla="*/ 14517 w 14517"/>
              <a:gd name="connsiteY0" fmla="*/ 12803 h 12862"/>
              <a:gd name="connsiteX1" fmla="*/ 11092 w 14517"/>
              <a:gd name="connsiteY1" fmla="*/ 12862 h 12862"/>
              <a:gd name="connsiteX2" fmla="*/ 6603 w 14517"/>
              <a:gd name="connsiteY2" fmla="*/ 4423 h 12862"/>
              <a:gd name="connsiteX3" fmla="*/ 3454 w 14517"/>
              <a:gd name="connsiteY3" fmla="*/ 9996 h 12862"/>
              <a:gd name="connsiteX4" fmla="*/ 0 w 14517"/>
              <a:gd name="connsiteY4" fmla="*/ 9998 h 12862"/>
              <a:gd name="connsiteX5" fmla="*/ 5983 w 14517"/>
              <a:gd name="connsiteY5" fmla="*/ 202 h 12862"/>
              <a:gd name="connsiteX6" fmla="*/ 6922 w 14517"/>
              <a:gd name="connsiteY6" fmla="*/ 57 h 12862"/>
              <a:gd name="connsiteX0" fmla="*/ 14517 w 14517"/>
              <a:gd name="connsiteY0" fmla="*/ 12771 h 12830"/>
              <a:gd name="connsiteX1" fmla="*/ 11092 w 14517"/>
              <a:gd name="connsiteY1" fmla="*/ 12830 h 12830"/>
              <a:gd name="connsiteX2" fmla="*/ 6603 w 14517"/>
              <a:gd name="connsiteY2" fmla="*/ 4391 h 12830"/>
              <a:gd name="connsiteX3" fmla="*/ 3454 w 14517"/>
              <a:gd name="connsiteY3" fmla="*/ 9964 h 12830"/>
              <a:gd name="connsiteX4" fmla="*/ 0 w 14517"/>
              <a:gd name="connsiteY4" fmla="*/ 9966 h 12830"/>
              <a:gd name="connsiteX5" fmla="*/ 5983 w 14517"/>
              <a:gd name="connsiteY5" fmla="*/ 170 h 12830"/>
              <a:gd name="connsiteX6" fmla="*/ 7064 w 14517"/>
              <a:gd name="connsiteY6" fmla="*/ 113 h 12830"/>
              <a:gd name="connsiteX0" fmla="*/ 14517 w 14517"/>
              <a:gd name="connsiteY0" fmla="*/ 12771 h 12830"/>
              <a:gd name="connsiteX1" fmla="*/ 11092 w 14517"/>
              <a:gd name="connsiteY1" fmla="*/ 12830 h 12830"/>
              <a:gd name="connsiteX2" fmla="*/ 6603 w 14517"/>
              <a:gd name="connsiteY2" fmla="*/ 4391 h 12830"/>
              <a:gd name="connsiteX3" fmla="*/ 3454 w 14517"/>
              <a:gd name="connsiteY3" fmla="*/ 9964 h 12830"/>
              <a:gd name="connsiteX4" fmla="*/ 0 w 14517"/>
              <a:gd name="connsiteY4" fmla="*/ 9966 h 12830"/>
              <a:gd name="connsiteX5" fmla="*/ 5983 w 14517"/>
              <a:gd name="connsiteY5" fmla="*/ 170 h 12830"/>
              <a:gd name="connsiteX6" fmla="*/ 7064 w 14517"/>
              <a:gd name="connsiteY6" fmla="*/ 113 h 12830"/>
              <a:gd name="connsiteX0" fmla="*/ 14517 w 14517"/>
              <a:gd name="connsiteY0" fmla="*/ 12771 h 12830"/>
              <a:gd name="connsiteX1" fmla="*/ 11092 w 14517"/>
              <a:gd name="connsiteY1" fmla="*/ 12830 h 12830"/>
              <a:gd name="connsiteX2" fmla="*/ 6603 w 14517"/>
              <a:gd name="connsiteY2" fmla="*/ 4391 h 12830"/>
              <a:gd name="connsiteX3" fmla="*/ 3454 w 14517"/>
              <a:gd name="connsiteY3" fmla="*/ 9964 h 12830"/>
              <a:gd name="connsiteX4" fmla="*/ 0 w 14517"/>
              <a:gd name="connsiteY4" fmla="*/ 9966 h 12830"/>
              <a:gd name="connsiteX5" fmla="*/ 5973 w 14517"/>
              <a:gd name="connsiteY5" fmla="*/ 170 h 12830"/>
              <a:gd name="connsiteX6" fmla="*/ 7064 w 14517"/>
              <a:gd name="connsiteY6" fmla="*/ 113 h 12830"/>
              <a:gd name="connsiteX0" fmla="*/ 14517 w 14517"/>
              <a:gd name="connsiteY0" fmla="*/ 12771 h 12830"/>
              <a:gd name="connsiteX1" fmla="*/ 11092 w 14517"/>
              <a:gd name="connsiteY1" fmla="*/ 12830 h 12830"/>
              <a:gd name="connsiteX2" fmla="*/ 6603 w 14517"/>
              <a:gd name="connsiteY2" fmla="*/ 4391 h 12830"/>
              <a:gd name="connsiteX3" fmla="*/ 3454 w 14517"/>
              <a:gd name="connsiteY3" fmla="*/ 9964 h 12830"/>
              <a:gd name="connsiteX4" fmla="*/ 0 w 14517"/>
              <a:gd name="connsiteY4" fmla="*/ 9966 h 12830"/>
              <a:gd name="connsiteX5" fmla="*/ 5973 w 14517"/>
              <a:gd name="connsiteY5" fmla="*/ 170 h 12830"/>
              <a:gd name="connsiteX6" fmla="*/ 7034 w 14517"/>
              <a:gd name="connsiteY6" fmla="*/ 113 h 12830"/>
              <a:gd name="connsiteX0" fmla="*/ 14517 w 14517"/>
              <a:gd name="connsiteY0" fmla="*/ 12777 h 12836"/>
              <a:gd name="connsiteX1" fmla="*/ 11092 w 14517"/>
              <a:gd name="connsiteY1" fmla="*/ 12836 h 12836"/>
              <a:gd name="connsiteX2" fmla="*/ 6603 w 14517"/>
              <a:gd name="connsiteY2" fmla="*/ 4397 h 12836"/>
              <a:gd name="connsiteX3" fmla="*/ 3454 w 14517"/>
              <a:gd name="connsiteY3" fmla="*/ 9970 h 12836"/>
              <a:gd name="connsiteX4" fmla="*/ 0 w 14517"/>
              <a:gd name="connsiteY4" fmla="*/ 9972 h 12836"/>
              <a:gd name="connsiteX5" fmla="*/ 5973 w 14517"/>
              <a:gd name="connsiteY5" fmla="*/ 176 h 12836"/>
              <a:gd name="connsiteX6" fmla="*/ 7034 w 14517"/>
              <a:gd name="connsiteY6" fmla="*/ 119 h 12836"/>
              <a:gd name="connsiteX0" fmla="*/ 14517 w 14517"/>
              <a:gd name="connsiteY0" fmla="*/ 12777 h 12836"/>
              <a:gd name="connsiteX1" fmla="*/ 11092 w 14517"/>
              <a:gd name="connsiteY1" fmla="*/ 12836 h 12836"/>
              <a:gd name="connsiteX2" fmla="*/ 6603 w 14517"/>
              <a:gd name="connsiteY2" fmla="*/ 4397 h 12836"/>
              <a:gd name="connsiteX3" fmla="*/ 3474 w 14517"/>
              <a:gd name="connsiteY3" fmla="*/ 9926 h 12836"/>
              <a:gd name="connsiteX4" fmla="*/ 0 w 14517"/>
              <a:gd name="connsiteY4" fmla="*/ 9972 h 12836"/>
              <a:gd name="connsiteX5" fmla="*/ 5973 w 14517"/>
              <a:gd name="connsiteY5" fmla="*/ 176 h 12836"/>
              <a:gd name="connsiteX6" fmla="*/ 7034 w 14517"/>
              <a:gd name="connsiteY6" fmla="*/ 119 h 12836"/>
              <a:gd name="connsiteX0" fmla="*/ 14517 w 14517"/>
              <a:gd name="connsiteY0" fmla="*/ 12777 h 12836"/>
              <a:gd name="connsiteX1" fmla="*/ 11092 w 14517"/>
              <a:gd name="connsiteY1" fmla="*/ 12836 h 12836"/>
              <a:gd name="connsiteX2" fmla="*/ 6552 w 14517"/>
              <a:gd name="connsiteY2" fmla="*/ 4514 h 12836"/>
              <a:gd name="connsiteX3" fmla="*/ 3474 w 14517"/>
              <a:gd name="connsiteY3" fmla="*/ 9926 h 12836"/>
              <a:gd name="connsiteX4" fmla="*/ 0 w 14517"/>
              <a:gd name="connsiteY4" fmla="*/ 9972 h 12836"/>
              <a:gd name="connsiteX5" fmla="*/ 5973 w 14517"/>
              <a:gd name="connsiteY5" fmla="*/ 176 h 12836"/>
              <a:gd name="connsiteX6" fmla="*/ 7034 w 14517"/>
              <a:gd name="connsiteY6" fmla="*/ 119 h 12836"/>
              <a:gd name="connsiteX0" fmla="*/ 14446 w 14446"/>
              <a:gd name="connsiteY0" fmla="*/ 12777 h 12836"/>
              <a:gd name="connsiteX1" fmla="*/ 11021 w 14446"/>
              <a:gd name="connsiteY1" fmla="*/ 12836 h 12836"/>
              <a:gd name="connsiteX2" fmla="*/ 6481 w 14446"/>
              <a:gd name="connsiteY2" fmla="*/ 4514 h 12836"/>
              <a:gd name="connsiteX3" fmla="*/ 3403 w 14446"/>
              <a:gd name="connsiteY3" fmla="*/ 9926 h 12836"/>
              <a:gd name="connsiteX4" fmla="*/ 0 w 14446"/>
              <a:gd name="connsiteY4" fmla="*/ 9979 h 12836"/>
              <a:gd name="connsiteX5" fmla="*/ 5902 w 14446"/>
              <a:gd name="connsiteY5" fmla="*/ 176 h 12836"/>
              <a:gd name="connsiteX6" fmla="*/ 6963 w 14446"/>
              <a:gd name="connsiteY6" fmla="*/ 119 h 12836"/>
              <a:gd name="connsiteX0" fmla="*/ 14426 w 14426"/>
              <a:gd name="connsiteY0" fmla="*/ 12777 h 12836"/>
              <a:gd name="connsiteX1" fmla="*/ 11001 w 14426"/>
              <a:gd name="connsiteY1" fmla="*/ 12836 h 12836"/>
              <a:gd name="connsiteX2" fmla="*/ 6461 w 14426"/>
              <a:gd name="connsiteY2" fmla="*/ 4514 h 12836"/>
              <a:gd name="connsiteX3" fmla="*/ 3383 w 14426"/>
              <a:gd name="connsiteY3" fmla="*/ 9926 h 12836"/>
              <a:gd name="connsiteX4" fmla="*/ 0 w 14426"/>
              <a:gd name="connsiteY4" fmla="*/ 9920 h 12836"/>
              <a:gd name="connsiteX5" fmla="*/ 5882 w 14426"/>
              <a:gd name="connsiteY5" fmla="*/ 176 h 12836"/>
              <a:gd name="connsiteX6" fmla="*/ 6943 w 14426"/>
              <a:gd name="connsiteY6" fmla="*/ 119 h 12836"/>
              <a:gd name="connsiteX0" fmla="*/ 14426 w 14426"/>
              <a:gd name="connsiteY0" fmla="*/ 12777 h 12836"/>
              <a:gd name="connsiteX1" fmla="*/ 11001 w 14426"/>
              <a:gd name="connsiteY1" fmla="*/ 12836 h 12836"/>
              <a:gd name="connsiteX2" fmla="*/ 6461 w 14426"/>
              <a:gd name="connsiteY2" fmla="*/ 4514 h 12836"/>
              <a:gd name="connsiteX3" fmla="*/ 3403 w 14426"/>
              <a:gd name="connsiteY3" fmla="*/ 9926 h 12836"/>
              <a:gd name="connsiteX4" fmla="*/ 0 w 14426"/>
              <a:gd name="connsiteY4" fmla="*/ 9920 h 12836"/>
              <a:gd name="connsiteX5" fmla="*/ 5882 w 14426"/>
              <a:gd name="connsiteY5" fmla="*/ 176 h 12836"/>
              <a:gd name="connsiteX6" fmla="*/ 6943 w 14426"/>
              <a:gd name="connsiteY6" fmla="*/ 119 h 12836"/>
              <a:gd name="connsiteX0" fmla="*/ 14426 w 14426"/>
              <a:gd name="connsiteY0" fmla="*/ 12777 h 12836"/>
              <a:gd name="connsiteX1" fmla="*/ 11001 w 14426"/>
              <a:gd name="connsiteY1" fmla="*/ 12836 h 12836"/>
              <a:gd name="connsiteX2" fmla="*/ 6461 w 14426"/>
              <a:gd name="connsiteY2" fmla="*/ 4514 h 12836"/>
              <a:gd name="connsiteX3" fmla="*/ 3403 w 14426"/>
              <a:gd name="connsiteY3" fmla="*/ 9926 h 12836"/>
              <a:gd name="connsiteX4" fmla="*/ 0 w 14426"/>
              <a:gd name="connsiteY4" fmla="*/ 9935 h 12836"/>
              <a:gd name="connsiteX5" fmla="*/ 5882 w 14426"/>
              <a:gd name="connsiteY5" fmla="*/ 176 h 12836"/>
              <a:gd name="connsiteX6" fmla="*/ 6943 w 14426"/>
              <a:gd name="connsiteY6" fmla="*/ 119 h 12836"/>
              <a:gd name="connsiteX0" fmla="*/ 14720 w 14720"/>
              <a:gd name="connsiteY0" fmla="*/ 13055 h 13055"/>
              <a:gd name="connsiteX1" fmla="*/ 11001 w 14720"/>
              <a:gd name="connsiteY1" fmla="*/ 12836 h 13055"/>
              <a:gd name="connsiteX2" fmla="*/ 6461 w 14720"/>
              <a:gd name="connsiteY2" fmla="*/ 4514 h 13055"/>
              <a:gd name="connsiteX3" fmla="*/ 3403 w 14720"/>
              <a:gd name="connsiteY3" fmla="*/ 9926 h 13055"/>
              <a:gd name="connsiteX4" fmla="*/ 0 w 14720"/>
              <a:gd name="connsiteY4" fmla="*/ 9935 h 13055"/>
              <a:gd name="connsiteX5" fmla="*/ 5882 w 14720"/>
              <a:gd name="connsiteY5" fmla="*/ 176 h 13055"/>
              <a:gd name="connsiteX6" fmla="*/ 6943 w 14720"/>
              <a:gd name="connsiteY6" fmla="*/ 119 h 13055"/>
              <a:gd name="connsiteX0" fmla="*/ 14720 w 14720"/>
              <a:gd name="connsiteY0" fmla="*/ 13055 h 13055"/>
              <a:gd name="connsiteX1" fmla="*/ 11113 w 14720"/>
              <a:gd name="connsiteY1" fmla="*/ 12895 h 13055"/>
              <a:gd name="connsiteX2" fmla="*/ 6461 w 14720"/>
              <a:gd name="connsiteY2" fmla="*/ 4514 h 13055"/>
              <a:gd name="connsiteX3" fmla="*/ 3403 w 14720"/>
              <a:gd name="connsiteY3" fmla="*/ 9926 h 13055"/>
              <a:gd name="connsiteX4" fmla="*/ 0 w 14720"/>
              <a:gd name="connsiteY4" fmla="*/ 9935 h 13055"/>
              <a:gd name="connsiteX5" fmla="*/ 5882 w 14720"/>
              <a:gd name="connsiteY5" fmla="*/ 176 h 13055"/>
              <a:gd name="connsiteX6" fmla="*/ 6943 w 14720"/>
              <a:gd name="connsiteY6" fmla="*/ 119 h 13055"/>
              <a:gd name="connsiteX0" fmla="*/ 14720 w 14720"/>
              <a:gd name="connsiteY0" fmla="*/ 13055 h 13055"/>
              <a:gd name="connsiteX1" fmla="*/ 11478 w 14720"/>
              <a:gd name="connsiteY1" fmla="*/ 12899 h 13055"/>
              <a:gd name="connsiteX2" fmla="*/ 11113 w 14720"/>
              <a:gd name="connsiteY2" fmla="*/ 12895 h 13055"/>
              <a:gd name="connsiteX3" fmla="*/ 6461 w 14720"/>
              <a:gd name="connsiteY3" fmla="*/ 4514 h 13055"/>
              <a:gd name="connsiteX4" fmla="*/ 3403 w 14720"/>
              <a:gd name="connsiteY4" fmla="*/ 9926 h 13055"/>
              <a:gd name="connsiteX5" fmla="*/ 0 w 14720"/>
              <a:gd name="connsiteY5" fmla="*/ 9935 h 13055"/>
              <a:gd name="connsiteX6" fmla="*/ 5882 w 14720"/>
              <a:gd name="connsiteY6" fmla="*/ 176 h 13055"/>
              <a:gd name="connsiteX7" fmla="*/ 6943 w 14720"/>
              <a:gd name="connsiteY7" fmla="*/ 119 h 13055"/>
              <a:gd name="connsiteX0" fmla="*/ 14720 w 14720"/>
              <a:gd name="connsiteY0" fmla="*/ 13055 h 13177"/>
              <a:gd name="connsiteX1" fmla="*/ 11275 w 14720"/>
              <a:gd name="connsiteY1" fmla="*/ 13177 h 13177"/>
              <a:gd name="connsiteX2" fmla="*/ 11113 w 14720"/>
              <a:gd name="connsiteY2" fmla="*/ 12895 h 13177"/>
              <a:gd name="connsiteX3" fmla="*/ 6461 w 14720"/>
              <a:gd name="connsiteY3" fmla="*/ 4514 h 13177"/>
              <a:gd name="connsiteX4" fmla="*/ 3403 w 14720"/>
              <a:gd name="connsiteY4" fmla="*/ 9926 h 13177"/>
              <a:gd name="connsiteX5" fmla="*/ 0 w 14720"/>
              <a:gd name="connsiteY5" fmla="*/ 9935 h 13177"/>
              <a:gd name="connsiteX6" fmla="*/ 5882 w 14720"/>
              <a:gd name="connsiteY6" fmla="*/ 176 h 13177"/>
              <a:gd name="connsiteX7" fmla="*/ 6943 w 14720"/>
              <a:gd name="connsiteY7" fmla="*/ 119 h 13177"/>
              <a:gd name="connsiteX0" fmla="*/ 14720 w 14720"/>
              <a:gd name="connsiteY0" fmla="*/ 13055 h 13235"/>
              <a:gd name="connsiteX1" fmla="*/ 11275 w 14720"/>
              <a:gd name="connsiteY1" fmla="*/ 13177 h 13235"/>
              <a:gd name="connsiteX2" fmla="*/ 11113 w 14720"/>
              <a:gd name="connsiteY2" fmla="*/ 12895 h 13235"/>
              <a:gd name="connsiteX3" fmla="*/ 6461 w 14720"/>
              <a:gd name="connsiteY3" fmla="*/ 4514 h 13235"/>
              <a:gd name="connsiteX4" fmla="*/ 3403 w 14720"/>
              <a:gd name="connsiteY4" fmla="*/ 9926 h 13235"/>
              <a:gd name="connsiteX5" fmla="*/ 0 w 14720"/>
              <a:gd name="connsiteY5" fmla="*/ 9935 h 13235"/>
              <a:gd name="connsiteX6" fmla="*/ 5882 w 14720"/>
              <a:gd name="connsiteY6" fmla="*/ 176 h 13235"/>
              <a:gd name="connsiteX7" fmla="*/ 6943 w 14720"/>
              <a:gd name="connsiteY7" fmla="*/ 119 h 13235"/>
              <a:gd name="connsiteX0" fmla="*/ 14720 w 14720"/>
              <a:gd name="connsiteY0" fmla="*/ 13055 h 13224"/>
              <a:gd name="connsiteX1" fmla="*/ 12310 w 14720"/>
              <a:gd name="connsiteY1" fmla="*/ 13213 h 13224"/>
              <a:gd name="connsiteX2" fmla="*/ 11275 w 14720"/>
              <a:gd name="connsiteY2" fmla="*/ 13177 h 13224"/>
              <a:gd name="connsiteX3" fmla="*/ 11113 w 14720"/>
              <a:gd name="connsiteY3" fmla="*/ 12895 h 13224"/>
              <a:gd name="connsiteX4" fmla="*/ 6461 w 14720"/>
              <a:gd name="connsiteY4" fmla="*/ 4514 h 13224"/>
              <a:gd name="connsiteX5" fmla="*/ 3403 w 14720"/>
              <a:gd name="connsiteY5" fmla="*/ 9926 h 13224"/>
              <a:gd name="connsiteX6" fmla="*/ 0 w 14720"/>
              <a:gd name="connsiteY6" fmla="*/ 9935 h 13224"/>
              <a:gd name="connsiteX7" fmla="*/ 5882 w 14720"/>
              <a:gd name="connsiteY7" fmla="*/ 176 h 13224"/>
              <a:gd name="connsiteX8" fmla="*/ 6943 w 14720"/>
              <a:gd name="connsiteY8" fmla="*/ 119 h 13224"/>
              <a:gd name="connsiteX0" fmla="*/ 14720 w 14720"/>
              <a:gd name="connsiteY0" fmla="*/ 13055 h 13316"/>
              <a:gd name="connsiteX1" fmla="*/ 12310 w 14720"/>
              <a:gd name="connsiteY1" fmla="*/ 13213 h 13316"/>
              <a:gd name="connsiteX2" fmla="*/ 11275 w 14720"/>
              <a:gd name="connsiteY2" fmla="*/ 13177 h 13316"/>
              <a:gd name="connsiteX3" fmla="*/ 11113 w 14720"/>
              <a:gd name="connsiteY3" fmla="*/ 12895 h 13316"/>
              <a:gd name="connsiteX4" fmla="*/ 6461 w 14720"/>
              <a:gd name="connsiteY4" fmla="*/ 4514 h 13316"/>
              <a:gd name="connsiteX5" fmla="*/ 3403 w 14720"/>
              <a:gd name="connsiteY5" fmla="*/ 9926 h 13316"/>
              <a:gd name="connsiteX6" fmla="*/ 0 w 14720"/>
              <a:gd name="connsiteY6" fmla="*/ 9935 h 13316"/>
              <a:gd name="connsiteX7" fmla="*/ 5882 w 14720"/>
              <a:gd name="connsiteY7" fmla="*/ 176 h 13316"/>
              <a:gd name="connsiteX8" fmla="*/ 6943 w 14720"/>
              <a:gd name="connsiteY8" fmla="*/ 119 h 13316"/>
              <a:gd name="connsiteX0" fmla="*/ 14720 w 14720"/>
              <a:gd name="connsiteY0" fmla="*/ 13055 h 13355"/>
              <a:gd name="connsiteX1" fmla="*/ 14573 w 14720"/>
              <a:gd name="connsiteY1" fmla="*/ 13308 h 13355"/>
              <a:gd name="connsiteX2" fmla="*/ 11275 w 14720"/>
              <a:gd name="connsiteY2" fmla="*/ 13177 h 13355"/>
              <a:gd name="connsiteX3" fmla="*/ 11113 w 14720"/>
              <a:gd name="connsiteY3" fmla="*/ 12895 h 13355"/>
              <a:gd name="connsiteX4" fmla="*/ 6461 w 14720"/>
              <a:gd name="connsiteY4" fmla="*/ 4514 h 13355"/>
              <a:gd name="connsiteX5" fmla="*/ 3403 w 14720"/>
              <a:gd name="connsiteY5" fmla="*/ 9926 h 13355"/>
              <a:gd name="connsiteX6" fmla="*/ 0 w 14720"/>
              <a:gd name="connsiteY6" fmla="*/ 9935 h 13355"/>
              <a:gd name="connsiteX7" fmla="*/ 5882 w 14720"/>
              <a:gd name="connsiteY7" fmla="*/ 176 h 13355"/>
              <a:gd name="connsiteX8" fmla="*/ 6943 w 14720"/>
              <a:gd name="connsiteY8" fmla="*/ 119 h 13355"/>
              <a:gd name="connsiteX0" fmla="*/ 14720 w 14720"/>
              <a:gd name="connsiteY0" fmla="*/ 13055 h 13329"/>
              <a:gd name="connsiteX1" fmla="*/ 14573 w 14720"/>
              <a:gd name="connsiteY1" fmla="*/ 13308 h 13329"/>
              <a:gd name="connsiteX2" fmla="*/ 12006 w 14720"/>
              <a:gd name="connsiteY2" fmla="*/ 13301 h 13329"/>
              <a:gd name="connsiteX3" fmla="*/ 11275 w 14720"/>
              <a:gd name="connsiteY3" fmla="*/ 13177 h 13329"/>
              <a:gd name="connsiteX4" fmla="*/ 11113 w 14720"/>
              <a:gd name="connsiteY4" fmla="*/ 12895 h 13329"/>
              <a:gd name="connsiteX5" fmla="*/ 6461 w 14720"/>
              <a:gd name="connsiteY5" fmla="*/ 4514 h 13329"/>
              <a:gd name="connsiteX6" fmla="*/ 3403 w 14720"/>
              <a:gd name="connsiteY6" fmla="*/ 9926 h 13329"/>
              <a:gd name="connsiteX7" fmla="*/ 0 w 14720"/>
              <a:gd name="connsiteY7" fmla="*/ 9935 h 13329"/>
              <a:gd name="connsiteX8" fmla="*/ 5882 w 14720"/>
              <a:gd name="connsiteY8" fmla="*/ 176 h 13329"/>
              <a:gd name="connsiteX9" fmla="*/ 6943 w 14720"/>
              <a:gd name="connsiteY9" fmla="*/ 119 h 13329"/>
              <a:gd name="connsiteX0" fmla="*/ 14720 w 14720"/>
              <a:gd name="connsiteY0" fmla="*/ 13055 h 13339"/>
              <a:gd name="connsiteX1" fmla="*/ 14573 w 14720"/>
              <a:gd name="connsiteY1" fmla="*/ 13308 h 13339"/>
              <a:gd name="connsiteX2" fmla="*/ 11773 w 14720"/>
              <a:gd name="connsiteY2" fmla="*/ 13323 h 13339"/>
              <a:gd name="connsiteX3" fmla="*/ 11275 w 14720"/>
              <a:gd name="connsiteY3" fmla="*/ 13177 h 13339"/>
              <a:gd name="connsiteX4" fmla="*/ 11113 w 14720"/>
              <a:gd name="connsiteY4" fmla="*/ 12895 h 13339"/>
              <a:gd name="connsiteX5" fmla="*/ 6461 w 14720"/>
              <a:gd name="connsiteY5" fmla="*/ 4514 h 13339"/>
              <a:gd name="connsiteX6" fmla="*/ 3403 w 14720"/>
              <a:gd name="connsiteY6" fmla="*/ 9926 h 13339"/>
              <a:gd name="connsiteX7" fmla="*/ 0 w 14720"/>
              <a:gd name="connsiteY7" fmla="*/ 9935 h 13339"/>
              <a:gd name="connsiteX8" fmla="*/ 5882 w 14720"/>
              <a:gd name="connsiteY8" fmla="*/ 176 h 13339"/>
              <a:gd name="connsiteX9" fmla="*/ 6943 w 14720"/>
              <a:gd name="connsiteY9" fmla="*/ 119 h 13339"/>
              <a:gd name="connsiteX0" fmla="*/ 14720 w 14720"/>
              <a:gd name="connsiteY0" fmla="*/ 13055 h 13323"/>
              <a:gd name="connsiteX1" fmla="*/ 14573 w 14720"/>
              <a:gd name="connsiteY1" fmla="*/ 13308 h 13323"/>
              <a:gd name="connsiteX2" fmla="*/ 11773 w 14720"/>
              <a:gd name="connsiteY2" fmla="*/ 13323 h 13323"/>
              <a:gd name="connsiteX3" fmla="*/ 11275 w 14720"/>
              <a:gd name="connsiteY3" fmla="*/ 13177 h 13323"/>
              <a:gd name="connsiteX4" fmla="*/ 11113 w 14720"/>
              <a:gd name="connsiteY4" fmla="*/ 12895 h 13323"/>
              <a:gd name="connsiteX5" fmla="*/ 6461 w 14720"/>
              <a:gd name="connsiteY5" fmla="*/ 4514 h 13323"/>
              <a:gd name="connsiteX6" fmla="*/ 3403 w 14720"/>
              <a:gd name="connsiteY6" fmla="*/ 9926 h 13323"/>
              <a:gd name="connsiteX7" fmla="*/ 0 w 14720"/>
              <a:gd name="connsiteY7" fmla="*/ 9935 h 13323"/>
              <a:gd name="connsiteX8" fmla="*/ 5882 w 14720"/>
              <a:gd name="connsiteY8" fmla="*/ 176 h 13323"/>
              <a:gd name="connsiteX9" fmla="*/ 6943 w 14720"/>
              <a:gd name="connsiteY9" fmla="*/ 119 h 13323"/>
              <a:gd name="connsiteX0" fmla="*/ 14720 w 14720"/>
              <a:gd name="connsiteY0" fmla="*/ 13055 h 13323"/>
              <a:gd name="connsiteX1" fmla="*/ 14573 w 14720"/>
              <a:gd name="connsiteY1" fmla="*/ 13308 h 13323"/>
              <a:gd name="connsiteX2" fmla="*/ 11773 w 14720"/>
              <a:gd name="connsiteY2" fmla="*/ 13323 h 13323"/>
              <a:gd name="connsiteX3" fmla="*/ 11275 w 14720"/>
              <a:gd name="connsiteY3" fmla="*/ 13177 h 13323"/>
              <a:gd name="connsiteX4" fmla="*/ 11113 w 14720"/>
              <a:gd name="connsiteY4" fmla="*/ 12895 h 13323"/>
              <a:gd name="connsiteX5" fmla="*/ 6461 w 14720"/>
              <a:gd name="connsiteY5" fmla="*/ 4514 h 13323"/>
              <a:gd name="connsiteX6" fmla="*/ 3403 w 14720"/>
              <a:gd name="connsiteY6" fmla="*/ 9926 h 13323"/>
              <a:gd name="connsiteX7" fmla="*/ 0 w 14720"/>
              <a:gd name="connsiteY7" fmla="*/ 9935 h 13323"/>
              <a:gd name="connsiteX8" fmla="*/ 5882 w 14720"/>
              <a:gd name="connsiteY8" fmla="*/ 176 h 13323"/>
              <a:gd name="connsiteX9" fmla="*/ 6943 w 14720"/>
              <a:gd name="connsiteY9" fmla="*/ 119 h 13323"/>
              <a:gd name="connsiteX0" fmla="*/ 14720 w 14720"/>
              <a:gd name="connsiteY0" fmla="*/ 13055 h 13323"/>
              <a:gd name="connsiteX1" fmla="*/ 14573 w 14720"/>
              <a:gd name="connsiteY1" fmla="*/ 13308 h 13323"/>
              <a:gd name="connsiteX2" fmla="*/ 11773 w 14720"/>
              <a:gd name="connsiteY2" fmla="*/ 13323 h 13323"/>
              <a:gd name="connsiteX3" fmla="*/ 11275 w 14720"/>
              <a:gd name="connsiteY3" fmla="*/ 13177 h 13323"/>
              <a:gd name="connsiteX4" fmla="*/ 11113 w 14720"/>
              <a:gd name="connsiteY4" fmla="*/ 12895 h 13323"/>
              <a:gd name="connsiteX5" fmla="*/ 6461 w 14720"/>
              <a:gd name="connsiteY5" fmla="*/ 4514 h 13323"/>
              <a:gd name="connsiteX6" fmla="*/ 3403 w 14720"/>
              <a:gd name="connsiteY6" fmla="*/ 9926 h 13323"/>
              <a:gd name="connsiteX7" fmla="*/ 0 w 14720"/>
              <a:gd name="connsiteY7" fmla="*/ 9935 h 13323"/>
              <a:gd name="connsiteX8" fmla="*/ 5882 w 14720"/>
              <a:gd name="connsiteY8" fmla="*/ 176 h 13323"/>
              <a:gd name="connsiteX9" fmla="*/ 6943 w 14720"/>
              <a:gd name="connsiteY9" fmla="*/ 119 h 13323"/>
              <a:gd name="connsiteX0" fmla="*/ 14720 w 14720"/>
              <a:gd name="connsiteY0" fmla="*/ 13055 h 13323"/>
              <a:gd name="connsiteX1" fmla="*/ 14573 w 14720"/>
              <a:gd name="connsiteY1" fmla="*/ 13308 h 13323"/>
              <a:gd name="connsiteX2" fmla="*/ 11773 w 14720"/>
              <a:gd name="connsiteY2" fmla="*/ 13323 h 13323"/>
              <a:gd name="connsiteX3" fmla="*/ 11275 w 14720"/>
              <a:gd name="connsiteY3" fmla="*/ 13177 h 13323"/>
              <a:gd name="connsiteX4" fmla="*/ 11113 w 14720"/>
              <a:gd name="connsiteY4" fmla="*/ 12895 h 13323"/>
              <a:gd name="connsiteX5" fmla="*/ 6461 w 14720"/>
              <a:gd name="connsiteY5" fmla="*/ 4514 h 13323"/>
              <a:gd name="connsiteX6" fmla="*/ 3403 w 14720"/>
              <a:gd name="connsiteY6" fmla="*/ 9926 h 13323"/>
              <a:gd name="connsiteX7" fmla="*/ 0 w 14720"/>
              <a:gd name="connsiteY7" fmla="*/ 9935 h 13323"/>
              <a:gd name="connsiteX8" fmla="*/ 5882 w 14720"/>
              <a:gd name="connsiteY8" fmla="*/ 176 h 13323"/>
              <a:gd name="connsiteX9" fmla="*/ 6943 w 14720"/>
              <a:gd name="connsiteY9" fmla="*/ 119 h 13323"/>
              <a:gd name="connsiteX0" fmla="*/ 14750 w 14750"/>
              <a:gd name="connsiteY0" fmla="*/ 13092 h 13323"/>
              <a:gd name="connsiteX1" fmla="*/ 14573 w 14750"/>
              <a:gd name="connsiteY1" fmla="*/ 13308 h 13323"/>
              <a:gd name="connsiteX2" fmla="*/ 11773 w 14750"/>
              <a:gd name="connsiteY2" fmla="*/ 13323 h 13323"/>
              <a:gd name="connsiteX3" fmla="*/ 11275 w 14750"/>
              <a:gd name="connsiteY3" fmla="*/ 13177 h 13323"/>
              <a:gd name="connsiteX4" fmla="*/ 11113 w 14750"/>
              <a:gd name="connsiteY4" fmla="*/ 12895 h 13323"/>
              <a:gd name="connsiteX5" fmla="*/ 6461 w 14750"/>
              <a:gd name="connsiteY5" fmla="*/ 4514 h 13323"/>
              <a:gd name="connsiteX6" fmla="*/ 3403 w 14750"/>
              <a:gd name="connsiteY6" fmla="*/ 9926 h 13323"/>
              <a:gd name="connsiteX7" fmla="*/ 0 w 14750"/>
              <a:gd name="connsiteY7" fmla="*/ 9935 h 13323"/>
              <a:gd name="connsiteX8" fmla="*/ 5882 w 14750"/>
              <a:gd name="connsiteY8" fmla="*/ 176 h 13323"/>
              <a:gd name="connsiteX9" fmla="*/ 6943 w 14750"/>
              <a:gd name="connsiteY9" fmla="*/ 119 h 13323"/>
              <a:gd name="connsiteX0" fmla="*/ 14750 w 14750"/>
              <a:gd name="connsiteY0" fmla="*/ 13092 h 13323"/>
              <a:gd name="connsiteX1" fmla="*/ 14603 w 14750"/>
              <a:gd name="connsiteY1" fmla="*/ 13315 h 13323"/>
              <a:gd name="connsiteX2" fmla="*/ 11773 w 14750"/>
              <a:gd name="connsiteY2" fmla="*/ 13323 h 13323"/>
              <a:gd name="connsiteX3" fmla="*/ 11275 w 14750"/>
              <a:gd name="connsiteY3" fmla="*/ 13177 h 13323"/>
              <a:gd name="connsiteX4" fmla="*/ 11113 w 14750"/>
              <a:gd name="connsiteY4" fmla="*/ 12895 h 13323"/>
              <a:gd name="connsiteX5" fmla="*/ 6461 w 14750"/>
              <a:gd name="connsiteY5" fmla="*/ 4514 h 13323"/>
              <a:gd name="connsiteX6" fmla="*/ 3403 w 14750"/>
              <a:gd name="connsiteY6" fmla="*/ 9926 h 13323"/>
              <a:gd name="connsiteX7" fmla="*/ 0 w 14750"/>
              <a:gd name="connsiteY7" fmla="*/ 9935 h 13323"/>
              <a:gd name="connsiteX8" fmla="*/ 5882 w 14750"/>
              <a:gd name="connsiteY8" fmla="*/ 176 h 13323"/>
              <a:gd name="connsiteX9" fmla="*/ 6943 w 14750"/>
              <a:gd name="connsiteY9" fmla="*/ 119 h 13323"/>
              <a:gd name="connsiteX0" fmla="*/ 14750 w 14750"/>
              <a:gd name="connsiteY0" fmla="*/ 13091 h 13322"/>
              <a:gd name="connsiteX1" fmla="*/ 14603 w 14750"/>
              <a:gd name="connsiteY1" fmla="*/ 13314 h 13322"/>
              <a:gd name="connsiteX2" fmla="*/ 11773 w 14750"/>
              <a:gd name="connsiteY2" fmla="*/ 13322 h 13322"/>
              <a:gd name="connsiteX3" fmla="*/ 11275 w 14750"/>
              <a:gd name="connsiteY3" fmla="*/ 13176 h 13322"/>
              <a:gd name="connsiteX4" fmla="*/ 11113 w 14750"/>
              <a:gd name="connsiteY4" fmla="*/ 12894 h 13322"/>
              <a:gd name="connsiteX5" fmla="*/ 6461 w 14750"/>
              <a:gd name="connsiteY5" fmla="*/ 4513 h 13322"/>
              <a:gd name="connsiteX6" fmla="*/ 3403 w 14750"/>
              <a:gd name="connsiteY6" fmla="*/ 9925 h 13322"/>
              <a:gd name="connsiteX7" fmla="*/ 0 w 14750"/>
              <a:gd name="connsiteY7" fmla="*/ 9934 h 13322"/>
              <a:gd name="connsiteX8" fmla="*/ 5882 w 14750"/>
              <a:gd name="connsiteY8" fmla="*/ 175 h 13322"/>
              <a:gd name="connsiteX9" fmla="*/ 6943 w 14750"/>
              <a:gd name="connsiteY9" fmla="*/ 125 h 1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0" h="13322">
                <a:moveTo>
                  <a:pt x="14750" y="13091"/>
                </a:moveTo>
                <a:cubicBezTo>
                  <a:pt x="14742" y="13219"/>
                  <a:pt x="14652" y="13230"/>
                  <a:pt x="14603" y="13314"/>
                </a:cubicBezTo>
                <a:lnTo>
                  <a:pt x="11773" y="13322"/>
                </a:lnTo>
                <a:cubicBezTo>
                  <a:pt x="11375" y="13315"/>
                  <a:pt x="11424" y="13244"/>
                  <a:pt x="11275" y="13176"/>
                </a:cubicBezTo>
                <a:lnTo>
                  <a:pt x="11113" y="12894"/>
                </a:lnTo>
                <a:lnTo>
                  <a:pt x="6461" y="4513"/>
                </a:lnTo>
                <a:lnTo>
                  <a:pt x="3403" y="9925"/>
                </a:lnTo>
                <a:lnTo>
                  <a:pt x="0" y="9934"/>
                </a:lnTo>
                <a:lnTo>
                  <a:pt x="5882" y="175"/>
                </a:lnTo>
                <a:cubicBezTo>
                  <a:pt x="6352" y="-185"/>
                  <a:pt x="6929" y="125"/>
                  <a:pt x="6943" y="125"/>
                </a:cubicBezTo>
              </a:path>
            </a:pathLst>
          </a:custGeom>
          <a:solidFill>
            <a:srgbClr val="8E7C54"/>
          </a:solidFill>
          <a:ln>
            <a:noFill/>
          </a:ln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2146C709-A443-73FB-3701-115F0771E1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607" y="2474913"/>
            <a:ext cx="5436394" cy="3474244"/>
          </a:xfrm>
        </p:spPr>
        <p:txBody>
          <a:bodyPr/>
          <a:lstStyle/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3" name="Subtitle Placeholder">
            <a:extLst>
              <a:ext uri="{FF2B5EF4-FFF2-40B4-BE49-F238E27FC236}">
                <a16:creationId xmlns:a16="http://schemas.microsoft.com/office/drawing/2014/main" id="{C69BE22D-5D52-8AB4-5A68-84440683D6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606" y="1322388"/>
            <a:ext cx="10872787" cy="882207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</a:t>
            </a:r>
            <a:br>
              <a:rPr lang="cs-CZ" noProof="0" dirty="0"/>
            </a:br>
            <a:r>
              <a:rPr lang="cs-CZ" noProof="0" dirty="0"/>
              <a:t>nebo libovolný text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1FB5106-1A33-1A71-2395-9C68FB55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570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4" pos="4090">
          <p15:clr>
            <a:srgbClr val="FBAE40"/>
          </p15:clr>
        </p15:guide>
        <p15:guide id="6" orient="horz" pos="720">
          <p15:clr>
            <a:srgbClr val="FBAE40"/>
          </p15:clr>
        </p15:guide>
        <p15:guide id="7" orient="horz" pos="346">
          <p15:clr>
            <a:srgbClr val="FBAE40"/>
          </p15:clr>
        </p15:guide>
        <p15:guide id="9" orient="horz" pos="3408">
          <p15:clr>
            <a:srgbClr val="FBAE40"/>
          </p15:clr>
        </p15:guide>
        <p15:guide id="10" orient="horz" pos="1389">
          <p15:clr>
            <a:srgbClr val="FBAE40"/>
          </p15:clr>
        </p15:guide>
        <p15:guide id="11" orient="horz" pos="833">
          <p15:clr>
            <a:srgbClr val="FBAE40"/>
          </p15:clr>
        </p15:guide>
        <p15:guide id="12" orient="horz" pos="1559">
          <p15:clr>
            <a:srgbClr val="FBAE40"/>
          </p15:clr>
        </p15:guide>
        <p15:guide id="13" orient="horz" pos="1593">
          <p15:clr>
            <a:srgbClr val="FBAE40"/>
          </p15:clr>
        </p15:guide>
        <p15:guide id="14" orient="horz" pos="374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 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4ED9-A545-4992-A432-F0F8C22E156E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A4C953A-DCFB-98B5-23B2-1DEB12BE11B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27801" y="3698475"/>
            <a:ext cx="3402012" cy="1998663"/>
          </a:xfrm>
          <a:noFill/>
        </p:spPr>
        <p:txBody>
          <a:bodyPr lIns="72000" rIns="72000"/>
          <a:lstStyle>
            <a:lvl1pPr marL="0" indent="0">
              <a:buFontTx/>
              <a:buNone/>
              <a:defRPr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F1A60356-3B4D-A212-535F-39E4BA28E86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7738" y="3698476"/>
            <a:ext cx="3402012" cy="1998663"/>
          </a:xfrm>
          <a:noFill/>
        </p:spPr>
        <p:txBody>
          <a:bodyPr lIns="72000" rIns="72000"/>
          <a:lstStyle>
            <a:lvl1pPr marL="0" indent="0">
              <a:buFontTx/>
              <a:buNone/>
              <a:defRPr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347D4B1-BB63-CA8D-CE32-009C540F15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1" y="1990233"/>
            <a:ext cx="5004594" cy="1438768"/>
          </a:xfrm>
        </p:spPr>
        <p:txBody>
          <a:bodyPr/>
          <a:lstStyle/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FF34748-D1B6-840D-88F6-767A59D325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7739" y="1989139"/>
            <a:ext cx="5011001" cy="1439862"/>
          </a:xfrm>
        </p:spPr>
        <p:txBody>
          <a:bodyPr/>
          <a:lstStyle/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3" name="Verticle Line Placeholder 2">
            <a:extLst>
              <a:ext uri="{FF2B5EF4-FFF2-40B4-BE49-F238E27FC236}">
                <a16:creationId xmlns:a16="http://schemas.microsoft.com/office/drawing/2014/main" id="{4AEDECCC-9E8E-95E3-90BF-13E164606D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9670" y="1990233"/>
            <a:ext cx="7200" cy="3708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2" name="Verticle Line Placeholder 1">
            <a:extLst>
              <a:ext uri="{FF2B5EF4-FFF2-40B4-BE49-F238E27FC236}">
                <a16:creationId xmlns:a16="http://schemas.microsoft.com/office/drawing/2014/main" id="{AA26865C-D001-DB1C-C223-3031AE1A0A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607" y="1989138"/>
            <a:ext cx="7200" cy="3708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1" name="Subtitle Placeholder 2">
            <a:extLst>
              <a:ext uri="{FF2B5EF4-FFF2-40B4-BE49-F238E27FC236}">
                <a16:creationId xmlns:a16="http://schemas.microsoft.com/office/drawing/2014/main" id="{0623B429-70AB-A691-275E-43B0C2FB3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7801" y="1323182"/>
            <a:ext cx="5004592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 či libovolný text</a:t>
            </a:r>
          </a:p>
        </p:txBody>
      </p:sp>
      <p:sp>
        <p:nvSpPr>
          <p:cNvPr id="10" name="Subtitle Placeholder 1">
            <a:extLst>
              <a:ext uri="{FF2B5EF4-FFF2-40B4-BE49-F238E27FC236}">
                <a16:creationId xmlns:a16="http://schemas.microsoft.com/office/drawing/2014/main" id="{8CC5483B-367B-ABF2-C98E-3D4AD6BAE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739" y="1322388"/>
            <a:ext cx="5004593" cy="486569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 či libovolný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722066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597">
          <p15:clr>
            <a:srgbClr val="FBAE40"/>
          </p15:clr>
        </p15:guide>
        <p15:guide id="5" orient="horz" pos="1253">
          <p15:clr>
            <a:srgbClr val="FBAE40"/>
          </p15:clr>
        </p15:guide>
        <p15:guide id="6" orient="horz" pos="1140">
          <p15:clr>
            <a:srgbClr val="FBAE40"/>
          </p15:clr>
        </p15:guide>
        <p15:guide id="7" orient="horz" pos="833">
          <p15:clr>
            <a:srgbClr val="FBAE40"/>
          </p15:clr>
        </p15:guide>
        <p15:guide id="8" orient="horz" pos="346">
          <p15:clr>
            <a:srgbClr val="FBAE40"/>
          </p15:clr>
        </p15:guide>
        <p15:guide id="9" orient="horz" pos="3408">
          <p15:clr>
            <a:srgbClr val="FBAE40"/>
          </p15:clr>
        </p15:guide>
        <p15:guide id="10" pos="2740">
          <p15:clr>
            <a:srgbClr val="FBAE40"/>
          </p15:clr>
        </p15:guide>
        <p15:guide id="11" pos="4112">
          <p15:clr>
            <a:srgbClr val="FBAE40"/>
          </p15:clr>
        </p15:guide>
        <p15:guide id="13" pos="3750">
          <p15:clr>
            <a:srgbClr val="FBAE40"/>
          </p15:clr>
        </p15:guide>
        <p15:guide id="14" orient="horz" pos="2330">
          <p15:clr>
            <a:srgbClr val="FBAE40"/>
          </p15:clr>
        </p15:guide>
        <p15:guide id="15" orient="horz" pos="3589">
          <p15:clr>
            <a:srgbClr val="FBAE40"/>
          </p15:clr>
        </p15:guide>
        <p15:guide id="17" orient="horz" pos="2160">
          <p15:clr>
            <a:srgbClr val="FBAE40"/>
          </p15:clr>
        </p15:guide>
        <p15:guide id="18" pos="6256">
          <p15:clr>
            <a:srgbClr val="FBAE40"/>
          </p15:clr>
        </p15:guide>
        <p15:guide id="19" orient="horz" pos="374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 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94A2-6340-48A6-A719-E612B46AB523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7" name="Verticle Line Placeholder 3">
            <a:extLst>
              <a:ext uri="{FF2B5EF4-FFF2-40B4-BE49-F238E27FC236}">
                <a16:creationId xmlns:a16="http://schemas.microsoft.com/office/drawing/2014/main" id="{A8B38789-CB30-4371-7CB5-B3FE4B3ACB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3869" y="1323000"/>
            <a:ext cx="7200" cy="4086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3" name="Verticle Line Placeholder 2">
            <a:extLst>
              <a:ext uri="{FF2B5EF4-FFF2-40B4-BE49-F238E27FC236}">
                <a16:creationId xmlns:a16="http://schemas.microsoft.com/office/drawing/2014/main" id="{4AEDECCC-9E8E-95E3-90BF-13E164606D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5906" y="1322388"/>
            <a:ext cx="7200" cy="4086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2" name="Verticle Line Placeholder 1">
            <a:extLst>
              <a:ext uri="{FF2B5EF4-FFF2-40B4-BE49-F238E27FC236}">
                <a16:creationId xmlns:a16="http://schemas.microsoft.com/office/drawing/2014/main" id="{AA26865C-D001-DB1C-C223-3031AE1A0A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44" y="1322387"/>
            <a:ext cx="7200" cy="4086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BD0420B-92AB-A3AA-1A27-39A425B4E5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450" y="2925216"/>
            <a:ext cx="3150000" cy="2483644"/>
          </a:xfrm>
        </p:spPr>
        <p:txBody>
          <a:bodyPr/>
          <a:lstStyle/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F6F14A2-6C1D-1129-B156-48508F6D37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73956" y="2925216"/>
            <a:ext cx="3132000" cy="2483644"/>
          </a:xfrm>
        </p:spPr>
        <p:txBody>
          <a:bodyPr/>
          <a:lstStyle/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232054E8-A4E1-A848-BDDE-9993514209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177" y="2925216"/>
            <a:ext cx="3150000" cy="2483644"/>
          </a:xfrm>
        </p:spPr>
        <p:txBody>
          <a:bodyPr/>
          <a:lstStyle/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9" name="Subtitle Placeholder 3">
            <a:extLst>
              <a:ext uri="{FF2B5EF4-FFF2-40B4-BE49-F238E27FC236}">
                <a16:creationId xmlns:a16="http://schemas.microsoft.com/office/drawing/2014/main" id="{57CF8CD5-C68F-A5F8-1B75-1BEE296B6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3232" y="2259000"/>
            <a:ext cx="3150000" cy="4860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11" name="Subtitle Placeholder 2">
            <a:extLst>
              <a:ext uri="{FF2B5EF4-FFF2-40B4-BE49-F238E27FC236}">
                <a16:creationId xmlns:a16="http://schemas.microsoft.com/office/drawing/2014/main" id="{0623B429-70AB-A691-275E-43B0C2FB3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4039" y="2259000"/>
            <a:ext cx="3132000" cy="4860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10" name="Subtitle Placeholder 1">
            <a:extLst>
              <a:ext uri="{FF2B5EF4-FFF2-40B4-BE49-F238E27FC236}">
                <a16:creationId xmlns:a16="http://schemas.microsoft.com/office/drawing/2014/main" id="{8CC5483B-367B-ABF2-C98E-3D4AD6BAE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2626" y="2258438"/>
            <a:ext cx="3150000" cy="4860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3000" b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67DCF27-EFCB-FDE8-F308-7B51EF870D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82437" y="1321841"/>
            <a:ext cx="1223962" cy="756144"/>
          </a:xfrm>
          <a:noFill/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873A16A8-6DCD-D832-5032-3CFD54837CA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74038" y="1321841"/>
            <a:ext cx="1223962" cy="756144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24" name="Picture Placeholder 1">
            <a:extLst>
              <a:ext uri="{FF2B5EF4-FFF2-40B4-BE49-F238E27FC236}">
                <a16:creationId xmlns:a16="http://schemas.microsoft.com/office/drawing/2014/main" id="{48A9FB5A-8580-4D78-3F26-B7D54844B2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8176" y="1322388"/>
            <a:ext cx="1223962" cy="756144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2207642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7">
          <p15:clr>
            <a:srgbClr val="FBAE40"/>
          </p15:clr>
        </p15:guide>
        <p15:guide id="3" pos="7265">
          <p15:clr>
            <a:srgbClr val="FBAE40"/>
          </p15:clr>
        </p15:guide>
        <p15:guide id="4" orient="horz" pos="1423">
          <p15:clr>
            <a:srgbClr val="FBAE40"/>
          </p15:clr>
        </p15:guide>
        <p15:guide id="6" orient="horz" pos="720">
          <p15:clr>
            <a:srgbClr val="FBAE40"/>
          </p15:clr>
        </p15:guide>
        <p15:guide id="7" orient="horz" pos="833">
          <p15:clr>
            <a:srgbClr val="FBAE40"/>
          </p15:clr>
        </p15:guide>
        <p15:guide id="8" orient="horz" pos="346">
          <p15:clr>
            <a:srgbClr val="FBAE40"/>
          </p15:clr>
        </p15:guide>
        <p15:guide id="9" orient="horz" pos="3408">
          <p15:clr>
            <a:srgbClr val="FBAE40"/>
          </p15:clr>
        </p15:guide>
        <p15:guide id="10" pos="416">
          <p15:clr>
            <a:srgbClr val="FBAE40"/>
          </p15:clr>
        </p15:guide>
        <p15:guide id="14" pos="4918">
          <p15:clr>
            <a:srgbClr val="FBAE40"/>
          </p15:clr>
        </p15:guide>
        <p15:guide id="15" pos="2944">
          <p15:clr>
            <a:srgbClr val="FBAE40"/>
          </p15:clr>
        </p15:guide>
        <p15:guide id="16" pos="5099">
          <p15:clr>
            <a:srgbClr val="FBAE40"/>
          </p15:clr>
        </p15:guide>
        <p15:guide id="19" pos="5280">
          <p15:clr>
            <a:srgbClr val="FBAE40"/>
          </p15:clr>
        </p15:guide>
        <p15:guide id="20" pos="2763">
          <p15:clr>
            <a:srgbClr val="FBAE40"/>
          </p15:clr>
        </p15:guide>
        <p15:guide id="23" orient="horz" pos="1310">
          <p15:clr>
            <a:srgbClr val="FBAE40"/>
          </p15:clr>
        </p15:guide>
        <p15:guide id="24" orient="horz" pos="1729">
          <p15:clr>
            <a:srgbClr val="FBAE40"/>
          </p15:clr>
        </p15:guide>
        <p15:guide id="25" orient="horz" pos="1843">
          <p15:clr>
            <a:srgbClr val="FBAE40"/>
          </p15:clr>
        </p15:guide>
        <p15:guide id="26" pos="2582">
          <p15:clr>
            <a:srgbClr val="FBAE40"/>
          </p15:clr>
        </p15:guide>
        <p15:guide id="27" orient="horz" pos="374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dva malé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EBDE-FE70-4788-AF41-BE432E9F47D4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C20395FC-EA6F-4277-D96F-E7B7212537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49413" y="1808957"/>
            <a:ext cx="5544000" cy="4158456"/>
          </a:xfrm>
          <a:noFill/>
        </p:spPr>
        <p:txBody>
          <a:bodyPr lIns="72000" rIns="72000"/>
          <a:lstStyle>
            <a:lvl1pPr marL="0" indent="0">
              <a:buFontTx/>
              <a:buNone/>
              <a:defRPr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9BD813A7-1093-7313-A7A0-6E9501F2DA1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73938" y="1808957"/>
            <a:ext cx="3168232" cy="1980406"/>
          </a:xfrm>
          <a:noFill/>
        </p:spPr>
        <p:txBody>
          <a:bodyPr lIns="72000" rIns="72000"/>
          <a:lstStyle>
            <a:lvl1pPr marL="0" indent="0">
              <a:buFontTx/>
              <a:buNone/>
              <a:defRPr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9E52F54A-615B-36B4-0453-52684A9C25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374356" y="3968750"/>
            <a:ext cx="3168232" cy="1998663"/>
          </a:xfrm>
          <a:noFill/>
        </p:spPr>
        <p:txBody>
          <a:bodyPr lIns="72000" rIns="72000"/>
          <a:lstStyle>
            <a:lvl1pPr marL="0" indent="0">
              <a:buFontTx/>
              <a:buNone/>
              <a:defRPr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1FB5106-1A33-1A71-2395-9C68FB55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267589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039">
          <p15:clr>
            <a:srgbClr val="FBAE40"/>
          </p15:clr>
        </p15:guide>
        <p15:guide id="3" pos="6641">
          <p15:clr>
            <a:srgbClr val="FBAE40"/>
          </p15:clr>
        </p15:guide>
        <p15:guide id="6" orient="horz" pos="720">
          <p15:clr>
            <a:srgbClr val="FBAE40"/>
          </p15:clr>
        </p15:guide>
        <p15:guide id="7" orient="horz" pos="346">
          <p15:clr>
            <a:srgbClr val="FBAE40"/>
          </p15:clr>
        </p15:guide>
        <p15:guide id="8" orient="horz" pos="4088">
          <p15:clr>
            <a:srgbClr val="FBAE40"/>
          </p15:clr>
        </p15:guide>
        <p15:guide id="11" orient="horz" pos="1140">
          <p15:clr>
            <a:srgbClr val="FBAE40"/>
          </p15:clr>
        </p15:guide>
        <p15:guide id="12" pos="4532">
          <p15:clr>
            <a:srgbClr val="FBAE40"/>
          </p15:clr>
        </p15:guide>
        <p15:guide id="13" pos="4645">
          <p15:clr>
            <a:srgbClr val="FBAE40"/>
          </p15:clr>
        </p15:guide>
        <p15:guide id="15" orient="horz" pos="2387">
          <p15:clr>
            <a:srgbClr val="FBAE40"/>
          </p15:clr>
        </p15:guide>
        <p15:guide id="16" orient="horz" pos="3759">
          <p15:clr>
            <a:srgbClr val="FBAE40"/>
          </p15:clr>
        </p15:guide>
        <p15:guide id="17" orient="horz" pos="2500">
          <p15:clr>
            <a:srgbClr val="FBAE40"/>
          </p15:clr>
        </p15:guide>
        <p15:guide id="18" orient="horz" pos="833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řes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Background">
            <a:extLst>
              <a:ext uri="{FF2B5EF4-FFF2-40B4-BE49-F238E27FC236}">
                <a16:creationId xmlns:a16="http://schemas.microsoft.com/office/drawing/2014/main" id="{C90A1D54-0380-8872-D40E-5172C72387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19E3996A-1FD2-CAC9-DDC1-AC5C7BC074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12192000" cy="6858000"/>
          </a:xfrm>
          <a:noFill/>
        </p:spPr>
        <p:txBody>
          <a:bodyPr lIns="72000" rIns="72000"/>
          <a:lstStyle>
            <a:lvl1pPr marL="0" indent="0" algn="l">
              <a:buFontTx/>
              <a:buNone/>
              <a:defRPr/>
            </a:lvl1pPr>
          </a:lstStyle>
          <a:p>
            <a:r>
              <a:rPr lang="cs-CZ" noProof="0" dirty="0"/>
              <a:t>Kliknutím vložíte obrázek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812AC3-E996-53D8-2B44-6F621A4A9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607" y="548482"/>
            <a:ext cx="10872787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33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1039">
          <p15:clr>
            <a:srgbClr val="FBAE40"/>
          </p15:clr>
        </p15:guide>
        <p15:guide id="3" pos="6641">
          <p15:clr>
            <a:srgbClr val="FBAE40"/>
          </p15:clr>
        </p15:guide>
        <p15:guide id="4" pos="3931">
          <p15:clr>
            <a:srgbClr val="FBAE40"/>
          </p15:clr>
        </p15:guide>
        <p15:guide id="5" pos="375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2070">
          <p15:clr>
            <a:srgbClr val="FBAE40"/>
          </p15:clr>
        </p15:guide>
        <p15:guide id="8" orient="horz" pos="2251">
          <p15:clr>
            <a:srgbClr val="FBAE40"/>
          </p15:clr>
        </p15:guide>
        <p15:guide id="9" orient="horz" pos="1469">
          <p15:clr>
            <a:srgbClr val="FBAE40"/>
          </p15:clr>
        </p15:guide>
        <p15:guide id="10" orient="horz" pos="1366">
          <p15:clr>
            <a:srgbClr val="FBAE40"/>
          </p15:clr>
        </p15:guide>
        <p15:guide id="11" orient="horz" pos="1128">
          <p15:clr>
            <a:srgbClr val="FBAE40"/>
          </p15:clr>
        </p15:guide>
        <p15:guide id="12" orient="horz" pos="936">
          <p15:clr>
            <a:srgbClr val="FBAE40"/>
          </p15:clr>
        </p15:guide>
        <p15:guide id="13" orient="horz" pos="346">
          <p15:clr>
            <a:srgbClr val="FBAE40"/>
          </p15:clr>
        </p15:guide>
        <p15:guide id="14" orient="horz" pos="3408">
          <p15:clr>
            <a:srgbClr val="FBAE40"/>
          </p15:clr>
        </p15:guide>
        <p15:guide id="15" orient="horz" pos="374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Background">
            <a:extLst>
              <a:ext uri="{FF2B5EF4-FFF2-40B4-BE49-F238E27FC236}">
                <a16:creationId xmlns:a16="http://schemas.microsoft.com/office/drawing/2014/main" id="{C90A1D54-0380-8872-D40E-5172C72387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19E3996A-1FD2-CAC9-DDC1-AC5C7BC074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12192000" cy="6858000"/>
          </a:xfrm>
          <a:noFill/>
        </p:spPr>
        <p:txBody>
          <a:bodyPr lIns="72000" rIns="72000"/>
          <a:lstStyle>
            <a:lvl1pPr marL="0" indent="0" algn="l">
              <a:buFontTx/>
              <a:buNone/>
              <a:defRPr/>
            </a:lvl1pPr>
          </a:lstStyle>
          <a:p>
            <a:r>
              <a:rPr lang="cs-CZ" noProof="0" dirty="0"/>
              <a:t>Kliknutím vložíte obrázek</a:t>
            </a:r>
          </a:p>
        </p:txBody>
      </p:sp>
    </p:spTree>
    <p:extLst>
      <p:ext uri="{BB962C8B-B14F-4D97-AF65-F5344CB8AC3E}">
        <p14:creationId xmlns:p14="http://schemas.microsoft.com/office/powerpoint/2010/main" val="314672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1039">
          <p15:clr>
            <a:srgbClr val="FBAE40"/>
          </p15:clr>
        </p15:guide>
        <p15:guide id="3" pos="6641">
          <p15:clr>
            <a:srgbClr val="FBAE40"/>
          </p15:clr>
        </p15:guide>
        <p15:guide id="4" pos="3931">
          <p15:clr>
            <a:srgbClr val="FBAE40"/>
          </p15:clr>
        </p15:guide>
        <p15:guide id="5" pos="375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2070">
          <p15:clr>
            <a:srgbClr val="FBAE40"/>
          </p15:clr>
        </p15:guide>
        <p15:guide id="8" orient="horz" pos="2251">
          <p15:clr>
            <a:srgbClr val="FBAE40"/>
          </p15:clr>
        </p15:guide>
        <p15:guide id="9" orient="horz" pos="1469">
          <p15:clr>
            <a:srgbClr val="FBAE40"/>
          </p15:clr>
        </p15:guide>
        <p15:guide id="10" orient="horz" pos="1366">
          <p15:clr>
            <a:srgbClr val="FBAE40"/>
          </p15:clr>
        </p15:guide>
        <p15:guide id="11" orient="horz" pos="1128">
          <p15:clr>
            <a:srgbClr val="FBAE40"/>
          </p15:clr>
        </p15:guide>
        <p15:guide id="12" orient="horz" pos="936">
          <p15:clr>
            <a:srgbClr val="FBAE40"/>
          </p15:clr>
        </p15:guide>
        <p15:guide id="13" orient="horz" pos="346">
          <p15:clr>
            <a:srgbClr val="FBAE40"/>
          </p15:clr>
        </p15:guide>
        <p15:guide id="14" orient="horz" pos="3408">
          <p15:clr>
            <a:srgbClr val="FBAE40"/>
          </p15:clr>
        </p15:guide>
        <p15:guide id="15" orient="horz" pos="374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vý přík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E394-A09A-47B2-8323-0780CC352954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B6472B-85F1-67B9-FA89-8B5CC6CDBD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9607" y="1790700"/>
            <a:ext cx="3240000" cy="3312319"/>
          </a:xfrm>
          <a:solidFill>
            <a:srgbClr val="E0D7C6"/>
          </a:solidFill>
        </p:spPr>
        <p:txBody>
          <a:bodyPr lIns="360000" tIns="288000" rIns="360000" bIns="2880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Arrow Placeholder 2">
            <a:extLst>
              <a:ext uri="{FF2B5EF4-FFF2-40B4-BE49-F238E27FC236}">
                <a16:creationId xmlns:a16="http://schemas.microsoft.com/office/drawing/2014/main" id="{D1F05A1A-32AC-C8BD-8DBC-97988EE24B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42196" y="3265734"/>
            <a:ext cx="324000" cy="324000"/>
          </a:xfrm>
          <a:prstGeom prst="rightArrow">
            <a:avLst>
              <a:gd name="adj1" fmla="val 50000"/>
              <a:gd name="adj2" fmla="val 69261"/>
            </a:avLst>
          </a:pr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51EB7A-9CB5-EB2C-D34F-C8FFD85AD5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76000" y="1791000"/>
            <a:ext cx="3240000" cy="3312000"/>
          </a:xfrm>
          <a:solidFill>
            <a:schemeClr val="bg1">
              <a:lumMod val="85000"/>
            </a:schemeClr>
          </a:solidFill>
        </p:spPr>
        <p:txBody>
          <a:bodyPr lIns="360000" tIns="288000" rIns="360000" bIns="2880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3" name="Arrow Placeholder 1">
            <a:extLst>
              <a:ext uri="{FF2B5EF4-FFF2-40B4-BE49-F238E27FC236}">
                <a16:creationId xmlns:a16="http://schemas.microsoft.com/office/drawing/2014/main" id="{E0235ACE-76DD-48C2-8AC2-65006062F5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25804" y="3265734"/>
            <a:ext cx="324000" cy="324000"/>
          </a:xfrm>
          <a:prstGeom prst="rightArrow">
            <a:avLst>
              <a:gd name="adj1" fmla="val 50000"/>
              <a:gd name="adj2" fmla="val 69261"/>
            </a:avLst>
          </a:pr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2658CC4-92EE-1F5C-E8D4-1831CE7159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92393" y="1791000"/>
            <a:ext cx="3240000" cy="3312000"/>
          </a:xfrm>
          <a:solidFill>
            <a:schemeClr val="accent1"/>
          </a:solidFill>
        </p:spPr>
        <p:txBody>
          <a:bodyPr lIns="360000" tIns="288000" rIns="360000" bIns="28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  <a:latin typeface="Rubik Medium" pitchFamily="2" charset="-79"/>
                <a:cs typeface="Rubik Medium" pitchFamily="2" charset="-79"/>
              </a:defRPr>
            </a:lvl1pPr>
            <a:lvl2pPr>
              <a:defRPr b="0">
                <a:solidFill>
                  <a:schemeClr val="bg2"/>
                </a:solidFill>
                <a:latin typeface="Rubik Medium" pitchFamily="2" charset="-79"/>
                <a:cs typeface="Rubik Medium" pitchFamily="2" charset="-79"/>
              </a:defRPr>
            </a:lvl2pPr>
            <a:lvl3pPr>
              <a:defRPr b="0">
                <a:solidFill>
                  <a:schemeClr val="bg2"/>
                </a:solidFill>
                <a:latin typeface="Rubik Medium" pitchFamily="2" charset="-79"/>
                <a:cs typeface="Rubik Medium" pitchFamily="2" charset="-79"/>
              </a:defRPr>
            </a:lvl3pPr>
            <a:lvl4pPr>
              <a:defRPr b="0">
                <a:solidFill>
                  <a:schemeClr val="bg2"/>
                </a:solidFill>
                <a:latin typeface="Rubik Medium" pitchFamily="2" charset="-79"/>
                <a:cs typeface="Rubik Medium" pitchFamily="2" charset="-79"/>
              </a:defRPr>
            </a:lvl4pPr>
            <a:lvl5pPr>
              <a:defRPr b="0">
                <a:solidFill>
                  <a:schemeClr val="bg2"/>
                </a:solidFill>
                <a:latin typeface="Rubik Medium" pitchFamily="2" charset="-79"/>
                <a:cs typeface="Rubik Medium" pitchFamily="2" charset="-79"/>
              </a:defRPr>
            </a:lvl5pPr>
          </a:lstStyle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258592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6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orient="horz" pos="1128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346">
          <p15:clr>
            <a:srgbClr val="FBAE40"/>
          </p15:clr>
        </p15:guide>
        <p15:guide id="9" orient="horz" pos="3408">
          <p15:clr>
            <a:srgbClr val="FBAE40"/>
          </p15:clr>
        </p15:guide>
        <p15:guide id="15" pos="2820">
          <p15:clr>
            <a:srgbClr val="FBAE40"/>
          </p15:clr>
        </p15:guide>
        <p15:guide id="18" pos="4861">
          <p15:clr>
            <a:srgbClr val="FBAE40"/>
          </p15:clr>
        </p15:guide>
        <p15:guide id="19" pos="5224">
          <p15:clr>
            <a:srgbClr val="FBAE40"/>
          </p15:clr>
        </p15:guide>
        <p15:guide id="20" pos="2457">
          <p15:clr>
            <a:srgbClr val="FBAE40"/>
          </p15:clr>
        </p15:guide>
        <p15:guide id="24" orient="horz" pos="3215">
          <p15:clr>
            <a:srgbClr val="FBAE40"/>
          </p15:clr>
        </p15:guide>
        <p15:guide id="25" orient="horz" pos="7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é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Bottom">
            <a:extLst>
              <a:ext uri="{FF2B5EF4-FFF2-40B4-BE49-F238E27FC236}">
                <a16:creationId xmlns:a16="http://schemas.microsoft.com/office/drawing/2014/main" id="{D71664C5-6629-9AC9-EA7A-FDF1E88D59E9}"/>
              </a:ext>
            </a:extLst>
          </p:cNvPr>
          <p:cNvSpPr/>
          <p:nvPr userDrawn="1"/>
        </p:nvSpPr>
        <p:spPr>
          <a:xfrm>
            <a:off x="0" y="5409407"/>
            <a:ext cx="12192000" cy="14485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9" name="Logo Aricoma white svg">
            <a:extLst>
              <a:ext uri="{FF2B5EF4-FFF2-40B4-BE49-F238E27FC236}">
                <a16:creationId xmlns:a16="http://schemas.microsoft.com/office/drawing/2014/main" id="{DA7DCFEF-6588-18B9-41EA-F314A1AA2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0000" y="6498000"/>
            <a:ext cx="1321200" cy="184206"/>
          </a:xfrm>
          <a:prstGeom prst="rect">
            <a:avLst/>
          </a:prstGeom>
        </p:spPr>
      </p:pic>
      <p:pic>
        <p:nvPicPr>
          <p:cNvPr id="14" name="Logo A gold rgb.svg">
            <a:extLst>
              <a:ext uri="{FF2B5EF4-FFF2-40B4-BE49-F238E27FC236}">
                <a16:creationId xmlns:a16="http://schemas.microsoft.com/office/drawing/2014/main" id="{EC88A9D1-5AD0-5A1F-4FE9-BE6D297E7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0155" y="4329166"/>
            <a:ext cx="1157424" cy="1443600"/>
          </a:xfrm>
          <a:prstGeom prst="rect">
            <a:avLst/>
          </a:prstGeom>
        </p:spPr>
      </p:pic>
      <p:sp>
        <p:nvSpPr>
          <p:cNvPr id="20" name="Photo Placeholder">
            <a:extLst>
              <a:ext uri="{FF2B5EF4-FFF2-40B4-BE49-F238E27FC236}">
                <a16:creationId xmlns:a16="http://schemas.microsoft.com/office/drawing/2014/main" id="{1E976D04-1C12-5F79-7B58-2D0BCB79214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39788" y="1701007"/>
            <a:ext cx="2591594" cy="2592000"/>
          </a:xfrm>
          <a:solidFill>
            <a:schemeClr val="bg1">
              <a:lumMod val="95000"/>
            </a:schemeClr>
          </a:solidFill>
        </p:spPr>
        <p:txBody>
          <a:bodyPr lIns="0" rIns="0" bIns="0" anchor="t" anchorCtr="0">
            <a:normAutofit/>
          </a:bodyPr>
          <a:lstStyle>
            <a:lvl1pPr marL="0" indent="0" algn="l">
              <a:buFontTx/>
              <a:buNone/>
              <a:defRPr sz="1700"/>
            </a:lvl1pPr>
          </a:lstStyle>
          <a:p>
            <a:r>
              <a:rPr lang="cs-CZ" noProof="0" dirty="0"/>
              <a:t>Kliknutím vložíte foto</a:t>
            </a:r>
          </a:p>
        </p:txBody>
      </p:sp>
      <p:sp>
        <p:nvSpPr>
          <p:cNvPr id="10" name="Company position">
            <a:extLst>
              <a:ext uri="{FF2B5EF4-FFF2-40B4-BE49-F238E27FC236}">
                <a16:creationId xmlns:a16="http://schemas.microsoft.com/office/drawing/2014/main" id="{1E254616-E526-9D27-8751-32BA8D6A5D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7463" y="3465095"/>
            <a:ext cx="4788694" cy="827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7463" y="2331000"/>
            <a:ext cx="4788694" cy="791369"/>
          </a:xfrm>
        </p:spPr>
        <p:txBody>
          <a:bodyPr anchor="b" anchorCtr="0">
            <a:normAutofit/>
          </a:bodyPr>
          <a:lstStyle>
            <a:lvl1pPr>
              <a:defRPr sz="2700">
                <a:solidFill>
                  <a:schemeClr val="bg2"/>
                </a:solidFill>
              </a:defRPr>
            </a:lvl1pPr>
          </a:lstStyle>
          <a:p>
            <a:r>
              <a:rPr lang="cs-CZ" noProof="0" dirty="0"/>
              <a:t>Jméno</a:t>
            </a:r>
            <a:br>
              <a:rPr lang="cs-CZ" noProof="0" dirty="0"/>
            </a:br>
            <a:r>
              <a:rPr lang="cs-CZ" noProof="0" dirty="0"/>
              <a:t>Příjmení</a:t>
            </a:r>
          </a:p>
        </p:txBody>
      </p:sp>
    </p:spTree>
    <p:extLst>
      <p:ext uri="{BB962C8B-B14F-4D97-AF65-F5344CB8AC3E}">
        <p14:creationId xmlns:p14="http://schemas.microsoft.com/office/powerpoint/2010/main" val="3744575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1">
          <p15:clr>
            <a:srgbClr val="FBAE40"/>
          </p15:clr>
        </p15:guide>
        <p15:guide id="2" pos="529">
          <p15:clr>
            <a:srgbClr val="FBAE40"/>
          </p15:clr>
        </p15:guide>
        <p15:guide id="3" pos="7265">
          <p15:clr>
            <a:srgbClr val="FBAE40"/>
          </p15:clr>
        </p15:guide>
        <p15:guide id="5" orient="horz" pos="1072">
          <p15:clr>
            <a:srgbClr val="FBAE40"/>
          </p15:clr>
        </p15:guide>
        <p15:guide id="7" orient="horz" pos="74">
          <p15:clr>
            <a:srgbClr val="FBAE40"/>
          </p15:clr>
        </p15:guide>
        <p15:guide id="8" orient="horz" pos="346">
          <p15:clr>
            <a:srgbClr val="FBAE40"/>
          </p15:clr>
        </p15:guide>
        <p15:guide id="9" orient="horz" pos="3408">
          <p15:clr>
            <a:srgbClr val="FBAE40"/>
          </p15:clr>
        </p15:guide>
        <p15:guide id="10" pos="5428">
          <p15:clr>
            <a:srgbClr val="FBAE40"/>
          </p15:clr>
        </p15:guide>
        <p15:guide id="11" pos="7015">
          <p15:clr>
            <a:srgbClr val="FBAE40"/>
          </p15:clr>
        </p15:guide>
        <p15:guide id="12" orient="horz" pos="2705">
          <p15:clr>
            <a:srgbClr val="FBAE40"/>
          </p15:clr>
        </p15:guide>
        <p15:guide id="14" orient="horz" pos="1469">
          <p15:clr>
            <a:srgbClr val="FBAE40"/>
          </p15:clr>
        </p15:guide>
        <p15:guide id="18" pos="2162">
          <p15:clr>
            <a:srgbClr val="FBAE40"/>
          </p15:clr>
        </p15:guide>
        <p15:guide id="19" orient="horz" pos="3294">
          <p15:clr>
            <a:srgbClr val="FBAE40"/>
          </p15:clr>
        </p15:guide>
        <p15:guide id="20" orient="horz" pos="1967">
          <p15:clr>
            <a:srgbClr val="FBAE40"/>
          </p15:clr>
        </p15:guide>
        <p15:guide id="21" orient="horz" pos="218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portré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Bottom">
            <a:extLst>
              <a:ext uri="{FF2B5EF4-FFF2-40B4-BE49-F238E27FC236}">
                <a16:creationId xmlns:a16="http://schemas.microsoft.com/office/drawing/2014/main" id="{D71664C5-6629-9AC9-EA7A-FDF1E88D59E9}"/>
              </a:ext>
            </a:extLst>
          </p:cNvPr>
          <p:cNvSpPr/>
          <p:nvPr userDrawn="1"/>
        </p:nvSpPr>
        <p:spPr>
          <a:xfrm>
            <a:off x="0" y="5409407"/>
            <a:ext cx="12192000" cy="14485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9" name="Logo Aricoma white svg">
            <a:extLst>
              <a:ext uri="{FF2B5EF4-FFF2-40B4-BE49-F238E27FC236}">
                <a16:creationId xmlns:a16="http://schemas.microsoft.com/office/drawing/2014/main" id="{DA7DCFEF-6588-18B9-41EA-F314A1AA2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0000" y="6498000"/>
            <a:ext cx="1321200" cy="184206"/>
          </a:xfrm>
          <a:prstGeom prst="rect">
            <a:avLst/>
          </a:prstGeom>
        </p:spPr>
      </p:pic>
      <p:pic>
        <p:nvPicPr>
          <p:cNvPr id="14" name="Logo A gold rgb.svg">
            <a:extLst>
              <a:ext uri="{FF2B5EF4-FFF2-40B4-BE49-F238E27FC236}">
                <a16:creationId xmlns:a16="http://schemas.microsoft.com/office/drawing/2014/main" id="{CEC807BF-132D-242D-7D25-5168566DD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0155" y="4329166"/>
            <a:ext cx="1157424" cy="1443600"/>
          </a:xfrm>
          <a:prstGeom prst="rect">
            <a:avLst/>
          </a:prstGeom>
        </p:spPr>
      </p:pic>
      <p:sp>
        <p:nvSpPr>
          <p:cNvPr id="3" name="Photo Placeholder 2">
            <a:extLst>
              <a:ext uri="{FF2B5EF4-FFF2-40B4-BE49-F238E27FC236}">
                <a16:creationId xmlns:a16="http://schemas.microsoft.com/office/drawing/2014/main" id="{F73232F3-F418-8A0B-4BF6-54D728D4FCC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65875" y="2061755"/>
            <a:ext cx="2232025" cy="2232432"/>
          </a:xfrm>
          <a:solidFill>
            <a:schemeClr val="bg1">
              <a:lumMod val="95000"/>
            </a:schemeClr>
          </a:solidFill>
        </p:spPr>
        <p:txBody>
          <a:bodyPr lIns="0" rIns="0" bIns="0" anchor="t" anchorCtr="0">
            <a:normAutofit/>
          </a:bodyPr>
          <a:lstStyle>
            <a:lvl1pPr marL="0" indent="0" algn="l">
              <a:buFontTx/>
              <a:buNone/>
              <a:defRPr sz="1700"/>
            </a:lvl1pPr>
          </a:lstStyle>
          <a:p>
            <a:r>
              <a:rPr lang="cs-CZ" noProof="0" dirty="0"/>
              <a:t>Kliknutím vložíte foto</a:t>
            </a:r>
          </a:p>
        </p:txBody>
      </p:sp>
      <p:sp>
        <p:nvSpPr>
          <p:cNvPr id="20" name="Photo Placeholder 1">
            <a:extLst>
              <a:ext uri="{FF2B5EF4-FFF2-40B4-BE49-F238E27FC236}">
                <a16:creationId xmlns:a16="http://schemas.microsoft.com/office/drawing/2014/main" id="{1E976D04-1C12-5F79-7B58-2D0BCB79214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39788" y="2060575"/>
            <a:ext cx="2232025" cy="2232432"/>
          </a:xfrm>
          <a:solidFill>
            <a:schemeClr val="bg1">
              <a:lumMod val="95000"/>
            </a:schemeClr>
          </a:solidFill>
        </p:spPr>
        <p:txBody>
          <a:bodyPr lIns="0" rIns="0" bIns="0" anchor="t" anchorCtr="0">
            <a:normAutofit/>
          </a:bodyPr>
          <a:lstStyle>
            <a:lvl1pPr marL="0" indent="0" algn="l">
              <a:buFontTx/>
              <a:buNone/>
              <a:defRPr sz="1700"/>
            </a:lvl1pPr>
          </a:lstStyle>
          <a:p>
            <a:r>
              <a:rPr lang="cs-CZ" noProof="0" dirty="0"/>
              <a:t>Kliknutím vložíte foto</a:t>
            </a:r>
          </a:p>
        </p:txBody>
      </p:sp>
      <p:sp>
        <p:nvSpPr>
          <p:cNvPr id="4" name="Company position 2">
            <a:extLst>
              <a:ext uri="{FF2B5EF4-FFF2-40B4-BE49-F238E27FC236}">
                <a16:creationId xmlns:a16="http://schemas.microsoft.com/office/drawing/2014/main" id="{FE5CE453-71D0-3B74-21A0-89CEE0162D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40007" y="3538131"/>
            <a:ext cx="2592387" cy="7560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7" name="Name Surname 2">
            <a:extLst>
              <a:ext uri="{FF2B5EF4-FFF2-40B4-BE49-F238E27FC236}">
                <a16:creationId xmlns:a16="http://schemas.microsoft.com/office/drawing/2014/main" id="{FDEA9998-E081-8CB8-11E7-A2505269E0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40008" y="2420938"/>
            <a:ext cx="2592387" cy="792163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cs-CZ" sz="2700" b="1" kern="120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noProof="0" dirty="0"/>
              <a:t>Jméno</a:t>
            </a:r>
            <a:br>
              <a:rPr lang="cs-CZ" noProof="0" dirty="0"/>
            </a:br>
            <a:r>
              <a:rPr lang="cs-CZ" noProof="0" dirty="0"/>
              <a:t>Příjmení</a:t>
            </a:r>
          </a:p>
        </p:txBody>
      </p:sp>
      <p:sp>
        <p:nvSpPr>
          <p:cNvPr id="10" name="Company position">
            <a:extLst>
              <a:ext uri="{FF2B5EF4-FFF2-40B4-BE49-F238E27FC236}">
                <a16:creationId xmlns:a16="http://schemas.microsoft.com/office/drawing/2014/main" id="{1E254616-E526-9D27-8751-32BA8D6A5D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13920" y="3536950"/>
            <a:ext cx="2609850" cy="7560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3920" y="2420938"/>
            <a:ext cx="2609850" cy="792163"/>
          </a:xfrm>
        </p:spPr>
        <p:txBody>
          <a:bodyPr anchor="b" anchorCtr="0">
            <a:normAutofit/>
          </a:bodyPr>
          <a:lstStyle>
            <a:lvl1pPr>
              <a:defRPr sz="2700">
                <a:solidFill>
                  <a:schemeClr val="bg2"/>
                </a:solidFill>
              </a:defRPr>
            </a:lvl1pPr>
          </a:lstStyle>
          <a:p>
            <a:r>
              <a:rPr lang="cs-CZ" noProof="0" dirty="0"/>
              <a:t>Jméno</a:t>
            </a:r>
            <a:br>
              <a:rPr lang="cs-CZ" noProof="0" dirty="0"/>
            </a:br>
            <a:r>
              <a:rPr lang="cs-CZ" noProof="0" dirty="0"/>
              <a:t>Příjmení</a:t>
            </a:r>
          </a:p>
        </p:txBody>
      </p:sp>
    </p:spTree>
    <p:extLst>
      <p:ext uri="{BB962C8B-B14F-4D97-AF65-F5344CB8AC3E}">
        <p14:creationId xmlns:p14="http://schemas.microsoft.com/office/powerpoint/2010/main" val="508901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1">
          <p15:clr>
            <a:srgbClr val="FBAE40"/>
          </p15:clr>
        </p15:guide>
        <p15:guide id="2" pos="529">
          <p15:clr>
            <a:srgbClr val="FBAE40"/>
          </p15:clr>
        </p15:guide>
        <p15:guide id="3" pos="7265">
          <p15:clr>
            <a:srgbClr val="FBAE40"/>
          </p15:clr>
        </p15:guide>
        <p15:guide id="5" orient="horz" pos="1298">
          <p15:clr>
            <a:srgbClr val="FBAE40"/>
          </p15:clr>
        </p15:guide>
        <p15:guide id="7" orient="horz" pos="74">
          <p15:clr>
            <a:srgbClr val="FBAE40"/>
          </p15:clr>
        </p15:guide>
        <p15:guide id="8" orient="horz" pos="346">
          <p15:clr>
            <a:srgbClr val="FBAE40"/>
          </p15:clr>
        </p15:guide>
        <p15:guide id="9" orient="horz" pos="3408">
          <p15:clr>
            <a:srgbClr val="FBAE40"/>
          </p15:clr>
        </p15:guide>
        <p15:guide id="10" pos="5416">
          <p15:clr>
            <a:srgbClr val="FBAE40"/>
          </p15:clr>
        </p15:guide>
        <p15:guide id="12" orient="horz" pos="2705">
          <p15:clr>
            <a:srgbClr val="FBAE40"/>
          </p15:clr>
        </p15:guide>
        <p15:guide id="14" orient="horz" pos="1525">
          <p15:clr>
            <a:srgbClr val="FBAE40"/>
          </p15:clr>
        </p15:guide>
        <p15:guide id="18" pos="1935">
          <p15:clr>
            <a:srgbClr val="FBAE40"/>
          </p15:clr>
        </p15:guide>
        <p15:guide id="19" orient="horz" pos="3294">
          <p15:clr>
            <a:srgbClr val="FBAE40"/>
          </p15:clr>
        </p15:guide>
        <p15:guide id="20" orient="horz" pos="2024">
          <p15:clr>
            <a:srgbClr val="FBAE40"/>
          </p15:clr>
        </p15:guide>
        <p15:guide id="21" orient="horz" pos="2228">
          <p15:clr>
            <a:srgbClr val="FBAE40"/>
          </p15:clr>
        </p15:guide>
        <p15:guide id="22" pos="4010">
          <p15:clr>
            <a:srgbClr val="FBAE40"/>
          </p15:clr>
        </p15:guide>
        <p15:guide id="23" pos="3795">
          <p15:clr>
            <a:srgbClr val="FBAE40"/>
          </p15:clr>
        </p15:guide>
        <p15:guide id="24" pos="56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EDC30-065E-42E0-A991-686AF5AC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0880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F9BA54-6D16-415F-B124-0BCAD6D57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1825625"/>
            <a:ext cx="10188000" cy="4351338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tx2"/>
                </a:solidFill>
              </a:defRPr>
            </a:lvl1pPr>
            <a:lvl2pPr>
              <a:defRPr sz="1200" b="1">
                <a:solidFill>
                  <a:schemeClr val="accent2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61BF4F-121E-4F5A-9F08-804ADAD2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67DD7422-41A7-4AE0-A0FA-E6BA09A6914F}" type="datetime1">
              <a:rPr lang="cs-CZ" smtClean="0"/>
              <a:t>10.12.2025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A8283A-21D6-4704-B6C1-331B02CB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A4C139-EAD9-473A-BEC3-92D3F8E0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Skupina 17">
            <a:extLst>
              <a:ext uri="{FF2B5EF4-FFF2-40B4-BE49-F238E27FC236}">
                <a16:creationId xmlns:a16="http://schemas.microsoft.com/office/drawing/2014/main" id="{F3B1E426-ED2C-8C3F-876A-90072B5B9D15}"/>
              </a:ext>
            </a:extLst>
          </p:cNvPr>
          <p:cNvGrpSpPr/>
          <p:nvPr userDrawn="1"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8" name="Obdélník 18">
              <a:extLst>
                <a:ext uri="{FF2B5EF4-FFF2-40B4-BE49-F238E27FC236}">
                  <a16:creationId xmlns:a16="http://schemas.microsoft.com/office/drawing/2014/main" id="{2EF12E58-7A1D-4E78-0ACB-F919FF55590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bdélník 19">
              <a:extLst>
                <a:ext uri="{FF2B5EF4-FFF2-40B4-BE49-F238E27FC236}">
                  <a16:creationId xmlns:a16="http://schemas.microsoft.com/office/drawing/2014/main" id="{1024A890-6207-D79B-9DB2-DE2182E320AA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bdélník 20">
              <a:extLst>
                <a:ext uri="{FF2B5EF4-FFF2-40B4-BE49-F238E27FC236}">
                  <a16:creationId xmlns:a16="http://schemas.microsoft.com/office/drawing/2014/main" id="{C488AAB3-F30E-C1C1-5A7A-FF8A27E8157C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bdélník 21">
              <a:extLst>
                <a:ext uri="{FF2B5EF4-FFF2-40B4-BE49-F238E27FC236}">
                  <a16:creationId xmlns:a16="http://schemas.microsoft.com/office/drawing/2014/main" id="{DE08CB1A-E1CC-452A-7F06-DB14AE489C60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44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4F0C-61CD-4BD0-86EA-B26AF67FDCA2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2" name="Verticle Line Placeholder 4">
            <a:extLst>
              <a:ext uri="{FF2B5EF4-FFF2-40B4-BE49-F238E27FC236}">
                <a16:creationId xmlns:a16="http://schemas.microsoft.com/office/drawing/2014/main" id="{9E079722-188F-A472-2442-6225253A902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76725" y="4005000"/>
            <a:ext cx="7200" cy="198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31" name="Verticle Line Placeholder 3">
            <a:extLst>
              <a:ext uri="{FF2B5EF4-FFF2-40B4-BE49-F238E27FC236}">
                <a16:creationId xmlns:a16="http://schemas.microsoft.com/office/drawing/2014/main" id="{AC080F2D-A566-349C-D4A5-1054B4B09E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08074" y="4005000"/>
            <a:ext cx="7200" cy="198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30" name="Verticle Line Placeholder 2">
            <a:extLst>
              <a:ext uri="{FF2B5EF4-FFF2-40B4-BE49-F238E27FC236}">
                <a16:creationId xmlns:a16="http://schemas.microsoft.com/office/drawing/2014/main" id="{0614B7E5-2D10-8AC3-BDDD-EF5BCB121D0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6723" y="1629075"/>
            <a:ext cx="7200" cy="198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29" name="Verticle Line Placeholder 1">
            <a:extLst>
              <a:ext uri="{FF2B5EF4-FFF2-40B4-BE49-F238E27FC236}">
                <a16:creationId xmlns:a16="http://schemas.microsoft.com/office/drawing/2014/main" id="{4DE616D1-7B5D-9F21-A5FE-338F2FF85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073" y="1629075"/>
            <a:ext cx="7200" cy="1980000"/>
          </a:xfrm>
          <a:solidFill>
            <a:schemeClr val="bg2"/>
          </a:solidFill>
        </p:spPr>
        <p:txBody>
          <a:bodyPr anchor="t" anchorCtr="0">
            <a:normAutofit/>
          </a:bodyPr>
          <a:lstStyle>
            <a:lvl1pPr>
              <a:defRPr sz="100"/>
            </a:lvl1pPr>
          </a:lstStyle>
          <a:p>
            <a:pPr lvl="0"/>
            <a:r>
              <a:rPr lang="cs-CZ" noProof="0" dirty="0"/>
              <a:t> </a:t>
            </a:r>
          </a:p>
        </p:txBody>
      </p:sp>
      <p:sp>
        <p:nvSpPr>
          <p:cNvPr id="23" name="Company position 6">
            <a:extLst>
              <a:ext uri="{FF2B5EF4-FFF2-40B4-BE49-F238E27FC236}">
                <a16:creationId xmlns:a16="http://schemas.microsoft.com/office/drawing/2014/main" id="{206295B6-8114-9C80-819F-86919422AB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68457" y="5697000"/>
            <a:ext cx="2574132" cy="28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24" name="Name Surname 6">
            <a:extLst>
              <a:ext uri="{FF2B5EF4-FFF2-40B4-BE49-F238E27FC236}">
                <a16:creationId xmlns:a16="http://schemas.microsoft.com/office/drawing/2014/main" id="{33EEAE73-2049-652A-B917-6D1AA557C24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68457" y="5409000"/>
            <a:ext cx="2574132" cy="28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cs-CZ" noProof="0" dirty="0"/>
              <a:t>Jméno Příjmení</a:t>
            </a:r>
          </a:p>
        </p:txBody>
      </p:sp>
      <p:sp>
        <p:nvSpPr>
          <p:cNvPr id="25" name="Photo Placeholder 6">
            <a:extLst>
              <a:ext uri="{FF2B5EF4-FFF2-40B4-BE49-F238E27FC236}">
                <a16:creationId xmlns:a16="http://schemas.microsoft.com/office/drawing/2014/main" id="{E31CFB05-B580-C66A-37D7-C8F15950BF6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968457" y="4005000"/>
            <a:ext cx="1512000" cy="1350000"/>
          </a:xfrm>
          <a:noFill/>
        </p:spPr>
        <p:txBody>
          <a:bodyPr lIns="72000" rIns="7200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cs-CZ" noProof="0" dirty="0"/>
              <a:t>Kliknutím vložíte foto</a:t>
            </a:r>
          </a:p>
        </p:txBody>
      </p:sp>
      <p:sp>
        <p:nvSpPr>
          <p:cNvPr id="17" name="Company position 5">
            <a:extLst>
              <a:ext uri="{FF2B5EF4-FFF2-40B4-BE49-F238E27FC236}">
                <a16:creationId xmlns:a16="http://schemas.microsoft.com/office/drawing/2014/main" id="{B00D10D7-F0EB-07A9-C89D-2E8C9F6747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99806" y="5697000"/>
            <a:ext cx="2592389" cy="28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18" name="Name Surname 5">
            <a:extLst>
              <a:ext uri="{FF2B5EF4-FFF2-40B4-BE49-F238E27FC236}">
                <a16:creationId xmlns:a16="http://schemas.microsoft.com/office/drawing/2014/main" id="{6FA62C95-F826-CF4D-D0A1-1EC27AAD00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99805" y="5409000"/>
            <a:ext cx="2592389" cy="28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cs-CZ" noProof="0" dirty="0"/>
              <a:t>Jméno Příjmení</a:t>
            </a:r>
          </a:p>
        </p:txBody>
      </p:sp>
      <p:sp>
        <p:nvSpPr>
          <p:cNvPr id="19" name="Photo Placeholder 5">
            <a:extLst>
              <a:ext uri="{FF2B5EF4-FFF2-40B4-BE49-F238E27FC236}">
                <a16:creationId xmlns:a16="http://schemas.microsoft.com/office/drawing/2014/main" id="{4D5EC7C8-8811-641D-384B-C7796E8C4E0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99806" y="4005000"/>
            <a:ext cx="1512000" cy="1350000"/>
          </a:xfrm>
          <a:noFill/>
        </p:spPr>
        <p:txBody>
          <a:bodyPr lIns="72000" rIns="7200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cs-CZ" noProof="0" dirty="0"/>
              <a:t>Kliknutím vložíte foto</a:t>
            </a:r>
          </a:p>
        </p:txBody>
      </p:sp>
      <p:sp>
        <p:nvSpPr>
          <p:cNvPr id="15" name="Name Surname 4">
            <a:extLst>
              <a:ext uri="{FF2B5EF4-FFF2-40B4-BE49-F238E27FC236}">
                <a16:creationId xmlns:a16="http://schemas.microsoft.com/office/drawing/2014/main" id="{7E06947C-D4FD-875C-8425-0786EB7CC3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49412" y="5409407"/>
            <a:ext cx="2574132" cy="28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cs-CZ" noProof="0" dirty="0"/>
              <a:t>Jméno Příjmení</a:t>
            </a:r>
          </a:p>
        </p:txBody>
      </p:sp>
      <p:sp>
        <p:nvSpPr>
          <p:cNvPr id="11" name="Photo Placeholder 4">
            <a:extLst>
              <a:ext uri="{FF2B5EF4-FFF2-40B4-BE49-F238E27FC236}">
                <a16:creationId xmlns:a16="http://schemas.microsoft.com/office/drawing/2014/main" id="{F6B78988-9C0D-D982-65AF-7B74E4DA14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49412" y="4005263"/>
            <a:ext cx="1512000" cy="1350000"/>
          </a:xfrm>
          <a:noFill/>
        </p:spPr>
        <p:txBody>
          <a:bodyPr lIns="72000" rIns="7200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cs-CZ" noProof="0" dirty="0"/>
              <a:t>Kliknutím vložíte foto</a:t>
            </a:r>
          </a:p>
        </p:txBody>
      </p:sp>
      <p:sp>
        <p:nvSpPr>
          <p:cNvPr id="16" name="Company position 4">
            <a:extLst>
              <a:ext uri="{FF2B5EF4-FFF2-40B4-BE49-F238E27FC236}">
                <a16:creationId xmlns:a16="http://schemas.microsoft.com/office/drawing/2014/main" id="{1234DDFF-A545-DD8B-565C-6E8D62F97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49413" y="5697000"/>
            <a:ext cx="2574132" cy="28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26" name="Company position 3">
            <a:extLst>
              <a:ext uri="{FF2B5EF4-FFF2-40B4-BE49-F238E27FC236}">
                <a16:creationId xmlns:a16="http://schemas.microsoft.com/office/drawing/2014/main" id="{72C2E9AE-834D-4657-B19B-85C1A30C87A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68455" y="3321050"/>
            <a:ext cx="2574132" cy="28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27" name="Name Surname 3">
            <a:extLst>
              <a:ext uri="{FF2B5EF4-FFF2-40B4-BE49-F238E27FC236}">
                <a16:creationId xmlns:a16="http://schemas.microsoft.com/office/drawing/2014/main" id="{2B1A5BF7-7983-632A-33B2-262A311818E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68455" y="3033075"/>
            <a:ext cx="2574132" cy="28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cs-CZ" noProof="0" dirty="0"/>
              <a:t>Jméno Příjmení</a:t>
            </a:r>
          </a:p>
        </p:txBody>
      </p:sp>
      <p:sp>
        <p:nvSpPr>
          <p:cNvPr id="28" name="Photo Placeholder 3">
            <a:extLst>
              <a:ext uri="{FF2B5EF4-FFF2-40B4-BE49-F238E27FC236}">
                <a16:creationId xmlns:a16="http://schemas.microsoft.com/office/drawing/2014/main" id="{75A0FFFD-30EA-8FD2-22EA-2CEBDFA3984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968455" y="1629075"/>
            <a:ext cx="1512000" cy="1350000"/>
          </a:xfrm>
          <a:noFill/>
        </p:spPr>
        <p:txBody>
          <a:bodyPr lIns="72000" rIns="7200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cs-CZ" noProof="0" dirty="0"/>
              <a:t>Kliknutím vložíte foto</a:t>
            </a:r>
          </a:p>
        </p:txBody>
      </p:sp>
      <p:sp>
        <p:nvSpPr>
          <p:cNvPr id="20" name="Company position 2">
            <a:extLst>
              <a:ext uri="{FF2B5EF4-FFF2-40B4-BE49-F238E27FC236}">
                <a16:creationId xmlns:a16="http://schemas.microsoft.com/office/drawing/2014/main" id="{A333CFAD-96EF-A787-2D80-D8CA4C1C03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9804" y="3321050"/>
            <a:ext cx="2592389" cy="2881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21" name="Name Surname 2">
            <a:extLst>
              <a:ext uri="{FF2B5EF4-FFF2-40B4-BE49-F238E27FC236}">
                <a16:creationId xmlns:a16="http://schemas.microsoft.com/office/drawing/2014/main" id="{E7585C5F-A671-A01E-82E1-EC54E877186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9803" y="3033075"/>
            <a:ext cx="2592389" cy="2878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cs-CZ" noProof="0" dirty="0"/>
              <a:t>Jméno Příjmení</a:t>
            </a:r>
          </a:p>
        </p:txBody>
      </p:sp>
      <p:sp>
        <p:nvSpPr>
          <p:cNvPr id="22" name="Photo Placeholder 2">
            <a:extLst>
              <a:ext uri="{FF2B5EF4-FFF2-40B4-BE49-F238E27FC236}">
                <a16:creationId xmlns:a16="http://schemas.microsoft.com/office/drawing/2014/main" id="{0AEB26F0-57B3-34E3-1EB1-02243318D69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799804" y="1629075"/>
            <a:ext cx="1512000" cy="1350000"/>
          </a:xfrm>
          <a:noFill/>
        </p:spPr>
        <p:txBody>
          <a:bodyPr lIns="72000" rIns="7200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cs-CZ" noProof="0" dirty="0"/>
              <a:t>Kliknutím vložíte foto</a:t>
            </a:r>
          </a:p>
        </p:txBody>
      </p:sp>
      <p:sp>
        <p:nvSpPr>
          <p:cNvPr id="10" name="Company position 1">
            <a:extLst>
              <a:ext uri="{FF2B5EF4-FFF2-40B4-BE49-F238E27FC236}">
                <a16:creationId xmlns:a16="http://schemas.microsoft.com/office/drawing/2014/main" id="{858CD1FA-10E6-B7B8-3F1D-3B79C4EB47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49410" y="3321050"/>
            <a:ext cx="2574132" cy="28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9" name="Name Surname 1">
            <a:extLst>
              <a:ext uri="{FF2B5EF4-FFF2-40B4-BE49-F238E27FC236}">
                <a16:creationId xmlns:a16="http://schemas.microsoft.com/office/drawing/2014/main" id="{DE46B2E8-C1FA-F4AD-B7A4-DB7F52D9DB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9410" y="3032919"/>
            <a:ext cx="2574132" cy="28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cs-CZ" noProof="0" dirty="0"/>
              <a:t>Jméno Příjmení</a:t>
            </a:r>
          </a:p>
        </p:txBody>
      </p:sp>
      <p:sp>
        <p:nvSpPr>
          <p:cNvPr id="8" name="Photo Placeholder 1">
            <a:extLst>
              <a:ext uri="{FF2B5EF4-FFF2-40B4-BE49-F238E27FC236}">
                <a16:creationId xmlns:a16="http://schemas.microsoft.com/office/drawing/2014/main" id="{9D830A6C-1FA1-9510-12D6-7BB66AF52FF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49410" y="1628775"/>
            <a:ext cx="1512000" cy="1350000"/>
          </a:xfrm>
          <a:noFill/>
        </p:spPr>
        <p:txBody>
          <a:bodyPr lIns="72000" rIns="7200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cs-CZ" noProof="0" dirty="0"/>
              <a:t>Kliknutím vložíte foto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237131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039">
          <p15:clr>
            <a:srgbClr val="FBAE40"/>
          </p15:clr>
        </p15:guide>
        <p15:guide id="3" pos="6641">
          <p15:clr>
            <a:srgbClr val="FBAE40"/>
          </p15:clr>
        </p15:guide>
        <p15:guide id="4" orient="horz" pos="2523">
          <p15:clr>
            <a:srgbClr val="FBAE40"/>
          </p15:clr>
        </p15:guide>
        <p15:guide id="5" orient="horz" pos="3374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720">
          <p15:clr>
            <a:srgbClr val="FBAE40"/>
          </p15:clr>
        </p15:guide>
        <p15:guide id="8" orient="horz" pos="346">
          <p15:clr>
            <a:srgbClr val="FBAE40"/>
          </p15:clr>
        </p15:guide>
        <p15:guide id="9" orient="horz" pos="3408">
          <p15:clr>
            <a:srgbClr val="FBAE40"/>
          </p15:clr>
        </p15:guide>
        <p15:guide id="15" pos="3024">
          <p15:clr>
            <a:srgbClr val="FBAE40"/>
          </p15:clr>
        </p15:guide>
        <p15:guide id="18" pos="4657">
          <p15:clr>
            <a:srgbClr val="FBAE40"/>
          </p15:clr>
        </p15:guide>
        <p15:guide id="19" pos="5020">
          <p15:clr>
            <a:srgbClr val="FBAE40"/>
          </p15:clr>
        </p15:guide>
        <p15:guide id="20" pos="2661">
          <p15:clr>
            <a:srgbClr val="FBAE40"/>
          </p15:clr>
        </p15:guide>
        <p15:guide id="23" pos="2842">
          <p15:clr>
            <a:srgbClr val="FBAE40"/>
          </p15:clr>
        </p15:guide>
        <p15:guide id="24" orient="horz" pos="1877">
          <p15:clr>
            <a:srgbClr val="FBAE40"/>
          </p15:clr>
        </p15:guide>
        <p15:guide id="25" pos="1992">
          <p15:clr>
            <a:srgbClr val="FBAE40"/>
          </p15:clr>
        </p15:guide>
        <p15:guide id="26" orient="horz" pos="1911">
          <p15:clr>
            <a:srgbClr val="FBAE40"/>
          </p15:clr>
        </p15:guide>
        <p15:guide id="27" orient="horz" pos="2092">
          <p15:clr>
            <a:srgbClr val="FBAE40"/>
          </p15:clr>
        </p15:guide>
        <p15:guide id="28" orient="horz" pos="2274">
          <p15:clr>
            <a:srgbClr val="FBAE40"/>
          </p15:clr>
        </p15:guide>
        <p15:guide id="29" orient="horz" pos="3589">
          <p15:clr>
            <a:srgbClr val="FBAE40"/>
          </p15:clr>
        </p15:guide>
        <p15:guide id="30" orient="horz" pos="3771">
          <p15:clr>
            <a:srgbClr val="FBAE40"/>
          </p15:clr>
        </p15:guide>
        <p15:guide id="31" pos="4838">
          <p15:clr>
            <a:srgbClr val="FBAE40"/>
          </p15:clr>
        </p15:guide>
        <p15:guide id="32" pos="3976">
          <p15:clr>
            <a:srgbClr val="FBAE40"/>
          </p15:clr>
        </p15:guide>
        <p15:guide id="33" pos="597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vložíte nadpis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E1C8-E09A-440A-A389-5225C6722AFC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15632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6">
          <p15:clr>
            <a:srgbClr val="FBAE40"/>
          </p15:clr>
        </p15:guide>
        <p15:guide id="3" pos="726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1140">
          <p15:clr>
            <a:srgbClr val="FBAE40"/>
          </p15:clr>
        </p15:guide>
        <p15:guide id="6" orient="horz" pos="833">
          <p15:clr>
            <a:srgbClr val="FBAE40"/>
          </p15:clr>
        </p15:guide>
        <p15:guide id="7" orient="horz" pos="720">
          <p15:clr>
            <a:srgbClr val="FBAE40"/>
          </p15:clr>
        </p15:guide>
        <p15:guide id="8" orient="horz" pos="346">
          <p15:clr>
            <a:srgbClr val="FBAE40"/>
          </p15:clr>
        </p15:guide>
        <p15:guide id="9" orient="horz" pos="3408">
          <p15:clr>
            <a:srgbClr val="FBAE40"/>
          </p15:clr>
        </p15:guide>
        <p15:guide id="10" pos="3750">
          <p15:clr>
            <a:srgbClr val="FBAE40"/>
          </p15:clr>
        </p15:guide>
        <p15:guide id="11" pos="3931">
          <p15:clr>
            <a:srgbClr val="FBAE40"/>
          </p15:clr>
        </p15:guide>
        <p15:guide id="12" orient="horz" pos="2070">
          <p15:clr>
            <a:srgbClr val="FBAE40"/>
          </p15:clr>
        </p15:guide>
        <p15:guide id="13" orient="horz" pos="2251">
          <p15:clr>
            <a:srgbClr val="FBAE40"/>
          </p15:clr>
        </p15:guide>
        <p15:guide id="14" orient="horz" pos="1253">
          <p15:clr>
            <a:srgbClr val="FBAE40"/>
          </p15:clr>
        </p15:guide>
        <p15:guide id="15" orient="horz" pos="3294">
          <p15:clr>
            <a:srgbClr val="FBAE40"/>
          </p15:clr>
        </p15:guide>
        <p15:guide id="16" orient="horz" pos="3748">
          <p15:clr>
            <a:srgbClr val="FBAE40"/>
          </p15:clr>
        </p15:guide>
        <p15:guide id="17" orient="horz" pos="408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6878-1014-4211-84B7-79A6BCB2C260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989-C4DF-4473-B2F7-B3DFCFAE789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5773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6">
          <p15:clr>
            <a:srgbClr val="FBAE40"/>
          </p15:clr>
        </p15:guide>
        <p15:guide id="3" pos="7265">
          <p15:clr>
            <a:srgbClr val="FBAE40"/>
          </p15:clr>
        </p15:guide>
        <p15:guide id="4" pos="3931">
          <p15:clr>
            <a:srgbClr val="FBAE40"/>
          </p15:clr>
        </p15:guide>
        <p15:guide id="5" pos="375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2070">
          <p15:clr>
            <a:srgbClr val="FBAE40"/>
          </p15:clr>
        </p15:guide>
        <p15:guide id="8" orient="horz" pos="2251">
          <p15:clr>
            <a:srgbClr val="FBAE40"/>
          </p15:clr>
        </p15:guide>
        <p15:guide id="9" orient="horz" pos="1253">
          <p15:clr>
            <a:srgbClr val="FBAE40"/>
          </p15:clr>
        </p15:guide>
        <p15:guide id="10" orient="horz" pos="1140">
          <p15:clr>
            <a:srgbClr val="FBAE40"/>
          </p15:clr>
        </p15:guide>
        <p15:guide id="11" orient="horz" pos="833">
          <p15:clr>
            <a:srgbClr val="FBAE40"/>
          </p15:clr>
        </p15:guide>
        <p15:guide id="12" orient="horz" pos="720">
          <p15:clr>
            <a:srgbClr val="FBAE40"/>
          </p15:clr>
        </p15:guide>
        <p15:guide id="13" orient="horz" pos="346">
          <p15:clr>
            <a:srgbClr val="FBAE40"/>
          </p15:clr>
        </p15:guide>
        <p15:guide id="14" orient="horz" pos="3408">
          <p15:clr>
            <a:srgbClr val="FBAE40"/>
          </p15:clr>
        </p15:guide>
        <p15:guide id="15" orient="horz" pos="3294">
          <p15:clr>
            <a:srgbClr val="FBAE40"/>
          </p15:clr>
        </p15:guide>
        <p15:guide id="16" orient="horz" pos="3748">
          <p15:clr>
            <a:srgbClr val="FBAE40"/>
          </p15:clr>
        </p15:guide>
        <p15:guide id="17" orient="horz" pos="408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D588418B-4F04-0F0F-28F6-9B4726D861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11" name="Logo Aricoma Title Slide blue rgb.svg">
            <a:extLst>
              <a:ext uri="{FF2B5EF4-FFF2-40B4-BE49-F238E27FC236}">
                <a16:creationId xmlns:a16="http://schemas.microsoft.com/office/drawing/2014/main" id="{11B689AA-732C-2BB4-4CD8-6DBDE0F01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0588" y="2169000"/>
            <a:ext cx="8892000" cy="1255568"/>
          </a:xfrm>
          <a:prstGeom prst="rect">
            <a:avLst/>
          </a:prstGeom>
        </p:spPr>
      </p:pic>
      <p:sp>
        <p:nvSpPr>
          <p:cNvPr id="9" name="Contact Placeholder">
            <a:extLst>
              <a:ext uri="{FF2B5EF4-FFF2-40B4-BE49-F238E27FC236}">
                <a16:creationId xmlns:a16="http://schemas.microsoft.com/office/drawing/2014/main" id="{1AC26D93-A56D-CBCB-BF1B-BA4AEB3554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9413" y="5121407"/>
            <a:ext cx="8893175" cy="288000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jmeno.prijmeni@aricoma.com / +420 123 456 789 / aricoma.com</a:t>
            </a:r>
          </a:p>
        </p:txBody>
      </p:sp>
      <p:sp>
        <p:nvSpPr>
          <p:cNvPr id="6" name="Company Position Placeholder">
            <a:extLst>
              <a:ext uri="{FF2B5EF4-FFF2-40B4-BE49-F238E27FC236}">
                <a16:creationId xmlns:a16="http://schemas.microsoft.com/office/drawing/2014/main" id="{8BC20C5D-E225-3FC1-AB21-9125D6837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9413" y="4833000"/>
            <a:ext cx="8893175" cy="288000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49412" y="3609000"/>
            <a:ext cx="8893176" cy="1224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649412" y="548482"/>
            <a:ext cx="8893175" cy="773906"/>
          </a:xfrm>
        </p:spPr>
        <p:txBody>
          <a:bodyPr anchor="b" anchorCtr="0">
            <a:normAutofit/>
          </a:bodyPr>
          <a:lstStyle>
            <a:lvl1pPr algn="l">
              <a:defRPr sz="3000" spc="-60" baseline="0">
                <a:solidFill>
                  <a:schemeClr val="bg2"/>
                </a:solidFill>
              </a:defRPr>
            </a:lvl1pPr>
          </a:lstStyle>
          <a:p>
            <a:r>
              <a:rPr lang="cs-CZ" noProof="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92531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9">
          <p15:clr>
            <a:srgbClr val="FBAE40"/>
          </p15:clr>
        </p15:guide>
        <p15:guide id="2" pos="6641">
          <p15:clr>
            <a:srgbClr val="FBAE40"/>
          </p15:clr>
        </p15:guide>
        <p15:guide id="3" orient="horz" pos="3045">
          <p15:clr>
            <a:srgbClr val="FBAE40"/>
          </p15:clr>
        </p15:guide>
        <p15:guide id="4" orient="horz" pos="2274">
          <p15:clr>
            <a:srgbClr val="FBAE40"/>
          </p15:clr>
        </p15:guide>
        <p15:guide id="6" orient="horz" pos="3408">
          <p15:clr>
            <a:srgbClr val="FBAE40"/>
          </p15:clr>
        </p15:guide>
        <p15:guide id="7" orient="horz" pos="833">
          <p15:clr>
            <a:srgbClr val="FBAE40"/>
          </p15:clr>
        </p15:guide>
        <p15:guide id="8" orient="horz" pos="346">
          <p15:clr>
            <a:srgbClr val="FBAE40"/>
          </p15:clr>
        </p15:guide>
        <p15:guide id="10" orient="horz" pos="3226">
          <p15:clr>
            <a:srgbClr val="FBAE40"/>
          </p15:clr>
        </p15:guide>
        <p15:guide id="11" orient="horz" pos="1366">
          <p15:clr>
            <a:srgbClr val="FBAE40"/>
          </p15:clr>
        </p15:guide>
        <p15:guide id="12" orient="horz" pos="21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D588418B-4F04-0F0F-28F6-9B4726D861F3}"/>
              </a:ext>
            </a:extLst>
          </p:cNvPr>
          <p:cNvSpPr/>
          <p:nvPr userDrawn="1"/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4" name="Logo Aricoma Title Slide gold rgb.svg">
            <a:extLst>
              <a:ext uri="{FF2B5EF4-FFF2-40B4-BE49-F238E27FC236}">
                <a16:creationId xmlns:a16="http://schemas.microsoft.com/office/drawing/2014/main" id="{D3201E9F-FF95-1D9B-03E2-33656B98E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48800" y="2169000"/>
            <a:ext cx="8892000" cy="1255567"/>
          </a:xfrm>
          <a:prstGeom prst="rect">
            <a:avLst/>
          </a:prstGeom>
        </p:spPr>
      </p:pic>
      <p:sp>
        <p:nvSpPr>
          <p:cNvPr id="9" name="Contact Placeholder">
            <a:extLst>
              <a:ext uri="{FF2B5EF4-FFF2-40B4-BE49-F238E27FC236}">
                <a16:creationId xmlns:a16="http://schemas.microsoft.com/office/drawing/2014/main" id="{1AC26D93-A56D-CBCB-BF1B-BA4AEB3554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9413" y="5121276"/>
            <a:ext cx="8893175" cy="288131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jmeno.prijmeni@aricoma.com / +420 123 456 789 / aricoma.com</a:t>
            </a:r>
          </a:p>
        </p:txBody>
      </p:sp>
      <p:sp>
        <p:nvSpPr>
          <p:cNvPr id="6" name="Company Position Placeholder">
            <a:extLst>
              <a:ext uri="{FF2B5EF4-FFF2-40B4-BE49-F238E27FC236}">
                <a16:creationId xmlns:a16="http://schemas.microsoft.com/office/drawing/2014/main" id="{8BC20C5D-E225-3FC1-AB21-9125D6837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9413" y="4833144"/>
            <a:ext cx="8893175" cy="288131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49412" y="3609000"/>
            <a:ext cx="8893176" cy="1224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649412" y="548482"/>
            <a:ext cx="8893175" cy="774000"/>
          </a:xfrm>
        </p:spPr>
        <p:txBody>
          <a:bodyPr anchor="b" anchorCtr="0">
            <a:normAutofit/>
          </a:bodyPr>
          <a:lstStyle>
            <a:lvl1pPr algn="l">
              <a:defRPr sz="3000" spc="-60" baseline="0">
                <a:solidFill>
                  <a:schemeClr val="bg1"/>
                </a:solidFill>
              </a:defRPr>
            </a:lvl1pPr>
          </a:lstStyle>
          <a:p>
            <a:r>
              <a:rPr lang="cs-CZ" noProof="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5916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9">
          <p15:clr>
            <a:srgbClr val="FBAE40"/>
          </p15:clr>
        </p15:guide>
        <p15:guide id="2" pos="6641">
          <p15:clr>
            <a:srgbClr val="FBAE40"/>
          </p15:clr>
        </p15:guide>
        <p15:guide id="3" orient="horz" pos="3226">
          <p15:clr>
            <a:srgbClr val="FBAE40"/>
          </p15:clr>
        </p15:guide>
        <p15:guide id="4" orient="horz" pos="2274">
          <p15:clr>
            <a:srgbClr val="FBAE40"/>
          </p15:clr>
        </p15:guide>
        <p15:guide id="6" orient="horz" pos="3408">
          <p15:clr>
            <a:srgbClr val="FBAE40"/>
          </p15:clr>
        </p15:guide>
        <p15:guide id="7" orient="horz" pos="833">
          <p15:clr>
            <a:srgbClr val="FBAE40"/>
          </p15:clr>
        </p15:guide>
        <p15:guide id="8" orient="horz" pos="346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2160">
          <p15:clr>
            <a:srgbClr val="FBAE40"/>
          </p15:clr>
        </p15:guide>
        <p15:guide id="12" orient="horz" pos="136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(dva mluvč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D588418B-4F04-0F0F-28F6-9B4726D861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11" name="Logo Aricoma Title Slide blue rgb.svg">
            <a:extLst>
              <a:ext uri="{FF2B5EF4-FFF2-40B4-BE49-F238E27FC236}">
                <a16:creationId xmlns:a16="http://schemas.microsoft.com/office/drawing/2014/main" id="{11B689AA-732C-2BB4-4CD8-6DBDE0F01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8800" y="2169000"/>
            <a:ext cx="8892000" cy="1255568"/>
          </a:xfrm>
          <a:prstGeom prst="rect">
            <a:avLst/>
          </a:prstGeom>
        </p:spPr>
      </p:pic>
      <p:sp>
        <p:nvSpPr>
          <p:cNvPr id="4" name="Contact Placeholder 2">
            <a:extLst>
              <a:ext uri="{FF2B5EF4-FFF2-40B4-BE49-F238E27FC236}">
                <a16:creationId xmlns:a16="http://schemas.microsoft.com/office/drawing/2014/main" id="{7809792F-5DA7-D28D-F116-CBDB5DFE3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4132" y="5121000"/>
            <a:ext cx="4158457" cy="828157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jmeno.prijmeni@aricoma.com</a:t>
            </a:r>
            <a:br>
              <a:rPr lang="cs-CZ" noProof="0" dirty="0"/>
            </a:br>
            <a:r>
              <a:rPr lang="cs-CZ" noProof="0" dirty="0"/>
              <a:t>+420 123 456 789</a:t>
            </a:r>
            <a:br>
              <a:rPr lang="cs-CZ" noProof="0" dirty="0"/>
            </a:br>
            <a:r>
              <a:rPr lang="cs-CZ" noProof="0" dirty="0"/>
              <a:t>aricoma.com</a:t>
            </a:r>
          </a:p>
        </p:txBody>
      </p:sp>
      <p:sp>
        <p:nvSpPr>
          <p:cNvPr id="5" name="Company Position Placeholder 2">
            <a:extLst>
              <a:ext uri="{FF2B5EF4-FFF2-40B4-BE49-F238E27FC236}">
                <a16:creationId xmlns:a16="http://schemas.microsoft.com/office/drawing/2014/main" id="{6953BB6C-E871-E020-FAB8-325FCFFBFB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132" y="4833144"/>
            <a:ext cx="4158457" cy="288000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10" name="Speaker Name Placeholder 2">
            <a:extLst>
              <a:ext uri="{FF2B5EF4-FFF2-40B4-BE49-F238E27FC236}">
                <a16:creationId xmlns:a16="http://schemas.microsoft.com/office/drawing/2014/main" id="{C9AC1395-3791-7822-14EA-EB726B368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4130" y="3609517"/>
            <a:ext cx="4158457" cy="122367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Jméno Příjmení</a:t>
            </a:r>
          </a:p>
        </p:txBody>
      </p:sp>
      <p:sp>
        <p:nvSpPr>
          <p:cNvPr id="9" name="Contact Placeholder 1">
            <a:extLst>
              <a:ext uri="{FF2B5EF4-FFF2-40B4-BE49-F238E27FC236}">
                <a16:creationId xmlns:a16="http://schemas.microsoft.com/office/drawing/2014/main" id="{1AC26D93-A56D-CBCB-BF1B-BA4AEB3554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9412" y="5121000"/>
            <a:ext cx="4158457" cy="828157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jmeno.prijmeni@aricoma.com</a:t>
            </a:r>
            <a:br>
              <a:rPr lang="cs-CZ" noProof="0" dirty="0"/>
            </a:br>
            <a:r>
              <a:rPr lang="cs-CZ" noProof="0" dirty="0"/>
              <a:t>+420 123 456 789</a:t>
            </a:r>
            <a:br>
              <a:rPr lang="cs-CZ" noProof="0" dirty="0"/>
            </a:br>
            <a:r>
              <a:rPr lang="cs-CZ" noProof="0" dirty="0"/>
              <a:t>aricoma.com</a:t>
            </a:r>
          </a:p>
        </p:txBody>
      </p:sp>
      <p:sp>
        <p:nvSpPr>
          <p:cNvPr id="6" name="Company Position Placeholder 1">
            <a:extLst>
              <a:ext uri="{FF2B5EF4-FFF2-40B4-BE49-F238E27FC236}">
                <a16:creationId xmlns:a16="http://schemas.microsoft.com/office/drawing/2014/main" id="{8BC20C5D-E225-3FC1-AB21-9125D6837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9412" y="4833582"/>
            <a:ext cx="4158457" cy="288000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3" name="Speaker Name Placeholder 1"/>
          <p:cNvSpPr>
            <a:spLocks noGrp="1"/>
          </p:cNvSpPr>
          <p:nvPr>
            <p:ph type="subTitle" idx="1" hasCustomPrompt="1"/>
          </p:nvPr>
        </p:nvSpPr>
        <p:spPr>
          <a:xfrm>
            <a:off x="1649412" y="3609182"/>
            <a:ext cx="4158457" cy="1223963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649412" y="548482"/>
            <a:ext cx="8893175" cy="774000"/>
          </a:xfrm>
        </p:spPr>
        <p:txBody>
          <a:bodyPr anchor="b" anchorCtr="0">
            <a:normAutofit/>
          </a:bodyPr>
          <a:lstStyle>
            <a:lvl1pPr algn="l">
              <a:defRPr sz="3000" spc="-60" baseline="0">
                <a:solidFill>
                  <a:schemeClr val="bg2"/>
                </a:solidFill>
              </a:defRPr>
            </a:lvl1pPr>
          </a:lstStyle>
          <a:p>
            <a:r>
              <a:rPr lang="cs-CZ" noProof="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9094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9">
          <p15:clr>
            <a:srgbClr val="FBAE40"/>
          </p15:clr>
        </p15:guide>
        <p15:guide id="2" pos="6641">
          <p15:clr>
            <a:srgbClr val="FBAE40"/>
          </p15:clr>
        </p15:guide>
        <p15:guide id="3" orient="horz" pos="3226">
          <p15:clr>
            <a:srgbClr val="FBAE40"/>
          </p15:clr>
        </p15:guide>
        <p15:guide id="4" orient="horz" pos="2274">
          <p15:clr>
            <a:srgbClr val="FBAE40"/>
          </p15:clr>
        </p15:guide>
        <p15:guide id="6" orient="horz" pos="3748">
          <p15:clr>
            <a:srgbClr val="FBAE40"/>
          </p15:clr>
        </p15:guide>
        <p15:guide id="7" orient="horz" pos="833">
          <p15:clr>
            <a:srgbClr val="FBAE40"/>
          </p15:clr>
        </p15:guide>
        <p15:guide id="8" orient="horz" pos="346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pos="3659">
          <p15:clr>
            <a:srgbClr val="FBAE40"/>
          </p15:clr>
        </p15:guide>
        <p15:guide id="13" pos="402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36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2 (dva mluvč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D588418B-4F04-0F0F-28F6-9B4726D861F3}"/>
              </a:ext>
            </a:extLst>
          </p:cNvPr>
          <p:cNvSpPr/>
          <p:nvPr userDrawn="1"/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4" name="Logo Aricoma Title Slide gold rgb.svg">
            <a:extLst>
              <a:ext uri="{FF2B5EF4-FFF2-40B4-BE49-F238E27FC236}">
                <a16:creationId xmlns:a16="http://schemas.microsoft.com/office/drawing/2014/main" id="{D3201E9F-FF95-1D9B-03E2-33656B98E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48800" y="2169000"/>
            <a:ext cx="8892000" cy="1255567"/>
          </a:xfrm>
          <a:prstGeom prst="rect">
            <a:avLst/>
          </a:prstGeom>
        </p:spPr>
      </p:pic>
      <p:sp>
        <p:nvSpPr>
          <p:cNvPr id="5" name="Contact Placeholder 2">
            <a:extLst>
              <a:ext uri="{FF2B5EF4-FFF2-40B4-BE49-F238E27FC236}">
                <a16:creationId xmlns:a16="http://schemas.microsoft.com/office/drawing/2014/main" id="{60E06EEB-2447-4BC8-6E43-1E9B72EF12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4132" y="5121000"/>
            <a:ext cx="4158457" cy="828000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jmeno.prijmeni@aricoma.com</a:t>
            </a:r>
            <a:br>
              <a:rPr lang="cs-CZ" noProof="0" dirty="0"/>
            </a:br>
            <a:r>
              <a:rPr lang="cs-CZ" noProof="0" dirty="0"/>
              <a:t>+420 123 456 789</a:t>
            </a:r>
            <a:br>
              <a:rPr lang="cs-CZ" noProof="0" dirty="0"/>
            </a:br>
            <a:r>
              <a:rPr lang="cs-CZ" noProof="0" dirty="0"/>
              <a:t>aricoma.com</a:t>
            </a:r>
          </a:p>
        </p:txBody>
      </p:sp>
      <p:sp>
        <p:nvSpPr>
          <p:cNvPr id="8" name="Company Position Placeholder 2">
            <a:extLst>
              <a:ext uri="{FF2B5EF4-FFF2-40B4-BE49-F238E27FC236}">
                <a16:creationId xmlns:a16="http://schemas.microsoft.com/office/drawing/2014/main" id="{BCF08233-F125-9F66-6AD6-D3321466BF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132" y="4833000"/>
            <a:ext cx="4158457" cy="288000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10" name="Speaker Name Placeholder 2">
            <a:extLst>
              <a:ext uri="{FF2B5EF4-FFF2-40B4-BE49-F238E27FC236}">
                <a16:creationId xmlns:a16="http://schemas.microsoft.com/office/drawing/2014/main" id="{8B7F182F-8E5E-9CEA-98D0-99094E30BC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4130" y="3609000"/>
            <a:ext cx="4158457" cy="12240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dirty="0"/>
              <a:t>Jméno Příjmení</a:t>
            </a:r>
          </a:p>
        </p:txBody>
      </p:sp>
      <p:sp>
        <p:nvSpPr>
          <p:cNvPr id="9" name="Contact Placeholder 1">
            <a:extLst>
              <a:ext uri="{FF2B5EF4-FFF2-40B4-BE49-F238E27FC236}">
                <a16:creationId xmlns:a16="http://schemas.microsoft.com/office/drawing/2014/main" id="{1AC26D93-A56D-CBCB-BF1B-BA4AEB3554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9412" y="5121000"/>
            <a:ext cx="4158457" cy="828000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jmeno.prijmeni@aricoma.com</a:t>
            </a:r>
            <a:br>
              <a:rPr lang="cs-CZ" noProof="0" dirty="0"/>
            </a:br>
            <a:r>
              <a:rPr lang="cs-CZ" noProof="0" dirty="0"/>
              <a:t>+420 123 456 789</a:t>
            </a:r>
            <a:br>
              <a:rPr lang="cs-CZ" noProof="0" dirty="0"/>
            </a:br>
            <a:r>
              <a:rPr lang="cs-CZ" noProof="0" dirty="0"/>
              <a:t>aricoma.com</a:t>
            </a:r>
          </a:p>
        </p:txBody>
      </p:sp>
      <p:sp>
        <p:nvSpPr>
          <p:cNvPr id="6" name="Company Position Placeholder 1">
            <a:extLst>
              <a:ext uri="{FF2B5EF4-FFF2-40B4-BE49-F238E27FC236}">
                <a16:creationId xmlns:a16="http://schemas.microsoft.com/office/drawing/2014/main" id="{8BC20C5D-E225-3FC1-AB21-9125D6837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9412" y="4833000"/>
            <a:ext cx="4158457" cy="288000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3" name="Speaker Name Placeholder 1"/>
          <p:cNvSpPr>
            <a:spLocks noGrp="1"/>
          </p:cNvSpPr>
          <p:nvPr>
            <p:ph type="subTitle" idx="1" hasCustomPrompt="1"/>
          </p:nvPr>
        </p:nvSpPr>
        <p:spPr>
          <a:xfrm>
            <a:off x="1649412" y="3609000"/>
            <a:ext cx="4158457" cy="1224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649412" y="548482"/>
            <a:ext cx="8893175" cy="774000"/>
          </a:xfrm>
        </p:spPr>
        <p:txBody>
          <a:bodyPr anchor="b" anchorCtr="0">
            <a:normAutofit/>
          </a:bodyPr>
          <a:lstStyle>
            <a:lvl1pPr algn="l">
              <a:defRPr sz="3000" spc="-60" baseline="0">
                <a:solidFill>
                  <a:schemeClr val="bg1"/>
                </a:solidFill>
              </a:defRPr>
            </a:lvl1pPr>
          </a:lstStyle>
          <a:p>
            <a:r>
              <a:rPr lang="cs-CZ" noProof="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690380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9">
          <p15:clr>
            <a:srgbClr val="FBAE40"/>
          </p15:clr>
        </p15:guide>
        <p15:guide id="2" pos="6641">
          <p15:clr>
            <a:srgbClr val="FBAE40"/>
          </p15:clr>
        </p15:guide>
        <p15:guide id="3" orient="horz" pos="3226">
          <p15:clr>
            <a:srgbClr val="FBAE40"/>
          </p15:clr>
        </p15:guide>
        <p15:guide id="4" orient="horz" pos="2274">
          <p15:clr>
            <a:srgbClr val="FBAE40"/>
          </p15:clr>
        </p15:guide>
        <p15:guide id="6" orient="horz" pos="3748">
          <p15:clr>
            <a:srgbClr val="FBAE40"/>
          </p15:clr>
        </p15:guide>
        <p15:guide id="7" orient="horz" pos="833">
          <p15:clr>
            <a:srgbClr val="FBAE40"/>
          </p15:clr>
        </p15:guide>
        <p15:guide id="8" orient="horz" pos="346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pos="3659">
          <p15:clr>
            <a:srgbClr val="FBAE40"/>
          </p15:clr>
        </p15:guide>
        <p15:guide id="13" pos="402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36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(tři mluvč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D588418B-4F04-0F0F-28F6-9B4726D861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11" name="Logo Aricoma Title Slide blue rgb.svg">
            <a:extLst>
              <a:ext uri="{FF2B5EF4-FFF2-40B4-BE49-F238E27FC236}">
                <a16:creationId xmlns:a16="http://schemas.microsoft.com/office/drawing/2014/main" id="{11B689AA-732C-2BB4-4CD8-6DBDE0F01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8800" y="2169000"/>
            <a:ext cx="8892000" cy="1255568"/>
          </a:xfrm>
          <a:prstGeom prst="rect">
            <a:avLst/>
          </a:prstGeom>
        </p:spPr>
      </p:pic>
      <p:sp>
        <p:nvSpPr>
          <p:cNvPr id="14" name="Contact Placeholder 3">
            <a:extLst>
              <a:ext uri="{FF2B5EF4-FFF2-40B4-BE49-F238E27FC236}">
                <a16:creationId xmlns:a16="http://schemas.microsoft.com/office/drawing/2014/main" id="{9C36E298-4C23-AB59-7850-1A6C641CC2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8459" y="5121191"/>
            <a:ext cx="2574131" cy="827966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cs-CZ" noProof="0" dirty="0"/>
              <a:t>jmeno.prijmeni@aricoma.com</a:t>
            </a:r>
            <a:br>
              <a:rPr lang="cs-CZ" noProof="0" dirty="0"/>
            </a:br>
            <a:r>
              <a:rPr lang="cs-CZ" noProof="0" dirty="0"/>
              <a:t>+420 123 456 789</a:t>
            </a:r>
            <a:br>
              <a:rPr lang="cs-CZ" noProof="0" dirty="0"/>
            </a:br>
            <a:r>
              <a:rPr lang="cs-CZ" noProof="0" dirty="0"/>
              <a:t>aricoma.com</a:t>
            </a:r>
          </a:p>
        </p:txBody>
      </p:sp>
      <p:sp>
        <p:nvSpPr>
          <p:cNvPr id="15" name="Company Position Placeholder 3">
            <a:extLst>
              <a:ext uri="{FF2B5EF4-FFF2-40B4-BE49-F238E27FC236}">
                <a16:creationId xmlns:a16="http://schemas.microsoft.com/office/drawing/2014/main" id="{40AC2528-ED04-268A-521A-4074D3EFE6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68459" y="4833000"/>
            <a:ext cx="2574131" cy="2880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16" name="Speaker Name Placeholder 3">
            <a:extLst>
              <a:ext uri="{FF2B5EF4-FFF2-40B4-BE49-F238E27FC236}">
                <a16:creationId xmlns:a16="http://schemas.microsoft.com/office/drawing/2014/main" id="{755E9107-7D1B-366A-1E6B-340F5ED69E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8457" y="3609000"/>
            <a:ext cx="2574131" cy="12240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Jméno Příjmení</a:t>
            </a:r>
          </a:p>
        </p:txBody>
      </p:sp>
      <p:sp>
        <p:nvSpPr>
          <p:cNvPr id="4" name="Contact Placeholder 2">
            <a:extLst>
              <a:ext uri="{FF2B5EF4-FFF2-40B4-BE49-F238E27FC236}">
                <a16:creationId xmlns:a16="http://schemas.microsoft.com/office/drawing/2014/main" id="{7809792F-5DA7-D28D-F116-CBDB5DFE3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9808" y="5120838"/>
            <a:ext cx="2592388" cy="827882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cs-CZ" noProof="0" dirty="0"/>
              <a:t>jmeno.prijmeni@aricoma.com</a:t>
            </a:r>
            <a:br>
              <a:rPr lang="cs-CZ" noProof="0" dirty="0"/>
            </a:br>
            <a:r>
              <a:rPr lang="cs-CZ" noProof="0" dirty="0"/>
              <a:t>+420 123 456 789</a:t>
            </a:r>
            <a:br>
              <a:rPr lang="cs-CZ" noProof="0" dirty="0"/>
            </a:br>
            <a:r>
              <a:rPr lang="cs-CZ" noProof="0" dirty="0"/>
              <a:t>aricoma.com</a:t>
            </a:r>
          </a:p>
        </p:txBody>
      </p:sp>
      <p:sp>
        <p:nvSpPr>
          <p:cNvPr id="5" name="Company Position Placeholder 2">
            <a:extLst>
              <a:ext uri="{FF2B5EF4-FFF2-40B4-BE49-F238E27FC236}">
                <a16:creationId xmlns:a16="http://schemas.microsoft.com/office/drawing/2014/main" id="{6953BB6C-E871-E020-FAB8-325FCFFBFB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9808" y="4833000"/>
            <a:ext cx="2592388" cy="2880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10" name="Speaker Name Placeholder 2">
            <a:extLst>
              <a:ext uri="{FF2B5EF4-FFF2-40B4-BE49-F238E27FC236}">
                <a16:creationId xmlns:a16="http://schemas.microsoft.com/office/drawing/2014/main" id="{C9AC1395-3791-7822-14EA-EB726B368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9807" y="3609000"/>
            <a:ext cx="2592388" cy="12240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Jméno Příjmení</a:t>
            </a:r>
          </a:p>
        </p:txBody>
      </p:sp>
      <p:sp>
        <p:nvSpPr>
          <p:cNvPr id="9" name="Contact Placeholder 1">
            <a:extLst>
              <a:ext uri="{FF2B5EF4-FFF2-40B4-BE49-F238E27FC236}">
                <a16:creationId xmlns:a16="http://schemas.microsoft.com/office/drawing/2014/main" id="{1AC26D93-A56D-CBCB-BF1B-BA4AEB3554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9413" y="5121275"/>
            <a:ext cx="2574132" cy="827882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cs-CZ" noProof="0" dirty="0"/>
              <a:t>jmeno.prijmeni@aricoma.com</a:t>
            </a:r>
            <a:br>
              <a:rPr lang="cs-CZ" noProof="0" dirty="0"/>
            </a:br>
            <a:r>
              <a:rPr lang="cs-CZ" noProof="0" dirty="0"/>
              <a:t>+420 123 456 789</a:t>
            </a:r>
            <a:br>
              <a:rPr lang="cs-CZ" noProof="0" dirty="0"/>
            </a:br>
            <a:r>
              <a:rPr lang="cs-CZ" noProof="0" dirty="0"/>
              <a:t>aricoma.com</a:t>
            </a:r>
          </a:p>
        </p:txBody>
      </p:sp>
      <p:sp>
        <p:nvSpPr>
          <p:cNvPr id="6" name="Company Position Placeholder 1">
            <a:extLst>
              <a:ext uri="{FF2B5EF4-FFF2-40B4-BE49-F238E27FC236}">
                <a16:creationId xmlns:a16="http://schemas.microsoft.com/office/drawing/2014/main" id="{8BC20C5D-E225-3FC1-AB21-9125D6837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9413" y="4833000"/>
            <a:ext cx="2574132" cy="2880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3" name="Speaker Name Placeholder 1"/>
          <p:cNvSpPr>
            <a:spLocks noGrp="1"/>
          </p:cNvSpPr>
          <p:nvPr>
            <p:ph type="subTitle" idx="1" hasCustomPrompt="1"/>
          </p:nvPr>
        </p:nvSpPr>
        <p:spPr>
          <a:xfrm>
            <a:off x="1649413" y="3609000"/>
            <a:ext cx="2574132" cy="1224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649412" y="548482"/>
            <a:ext cx="8893175" cy="774000"/>
          </a:xfrm>
        </p:spPr>
        <p:txBody>
          <a:bodyPr anchor="b" anchorCtr="0">
            <a:normAutofit/>
          </a:bodyPr>
          <a:lstStyle>
            <a:lvl1pPr algn="l">
              <a:defRPr sz="3000" spc="-60" baseline="0">
                <a:solidFill>
                  <a:schemeClr val="bg2"/>
                </a:solidFill>
              </a:defRPr>
            </a:lvl1pPr>
          </a:lstStyle>
          <a:p>
            <a:r>
              <a:rPr lang="cs-CZ" noProof="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8753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9">
          <p15:clr>
            <a:srgbClr val="FBAE40"/>
          </p15:clr>
        </p15:guide>
        <p15:guide id="2" pos="6641">
          <p15:clr>
            <a:srgbClr val="FBAE40"/>
          </p15:clr>
        </p15:guide>
        <p15:guide id="3" orient="horz" pos="3226">
          <p15:clr>
            <a:srgbClr val="FBAE40"/>
          </p15:clr>
        </p15:guide>
        <p15:guide id="4" orient="horz" pos="2274">
          <p15:clr>
            <a:srgbClr val="FBAE40"/>
          </p15:clr>
        </p15:guide>
        <p15:guide id="6" orient="horz" pos="3748">
          <p15:clr>
            <a:srgbClr val="FBAE40"/>
          </p15:clr>
        </p15:guide>
        <p15:guide id="7" orient="horz" pos="833">
          <p15:clr>
            <a:srgbClr val="FBAE40"/>
          </p15:clr>
        </p15:guide>
        <p15:guide id="8" orient="horz" pos="346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pos="2661">
          <p15:clr>
            <a:srgbClr val="FBAE40"/>
          </p15:clr>
        </p15:guide>
        <p15:guide id="13" pos="3024">
          <p15:clr>
            <a:srgbClr val="FBAE40"/>
          </p15:clr>
        </p15:guide>
        <p15:guide id="14" pos="4657">
          <p15:clr>
            <a:srgbClr val="FBAE40"/>
          </p15:clr>
        </p15:guide>
        <p15:guide id="15" pos="5020">
          <p15:clr>
            <a:srgbClr val="FBAE40"/>
          </p15:clr>
        </p15:guide>
        <p15:guide id="16" orient="horz" pos="2160">
          <p15:clr>
            <a:srgbClr val="FBAE40"/>
          </p15:clr>
        </p15:guide>
        <p15:guide id="17" orient="horz" pos="136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2 (tři mluvč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Background">
            <a:extLst>
              <a:ext uri="{FF2B5EF4-FFF2-40B4-BE49-F238E27FC236}">
                <a16:creationId xmlns:a16="http://schemas.microsoft.com/office/drawing/2014/main" id="{D588418B-4F04-0F0F-28F6-9B4726D861F3}"/>
              </a:ext>
            </a:extLst>
          </p:cNvPr>
          <p:cNvSpPr/>
          <p:nvPr userDrawn="1"/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noProof="0" dirty="0"/>
          </a:p>
        </p:txBody>
      </p:sp>
      <p:pic>
        <p:nvPicPr>
          <p:cNvPr id="4" name="Logo Aricoma Title Slide gold rgb.svg">
            <a:extLst>
              <a:ext uri="{FF2B5EF4-FFF2-40B4-BE49-F238E27FC236}">
                <a16:creationId xmlns:a16="http://schemas.microsoft.com/office/drawing/2014/main" id="{D3201E9F-FF95-1D9B-03E2-33656B98E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48800" y="2169000"/>
            <a:ext cx="8892000" cy="1255567"/>
          </a:xfrm>
          <a:prstGeom prst="rect">
            <a:avLst/>
          </a:prstGeom>
        </p:spPr>
      </p:pic>
      <p:sp>
        <p:nvSpPr>
          <p:cNvPr id="11" name="Contact Placeholder 3">
            <a:extLst>
              <a:ext uri="{FF2B5EF4-FFF2-40B4-BE49-F238E27FC236}">
                <a16:creationId xmlns:a16="http://schemas.microsoft.com/office/drawing/2014/main" id="{237AD53F-E0E3-7E33-3284-442CE61B84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8458" y="5121000"/>
            <a:ext cx="2592386" cy="8280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jmeno.prijmeni@aricoma.com</a:t>
            </a:r>
            <a:br>
              <a:rPr lang="cs-CZ" noProof="0" dirty="0"/>
            </a:br>
            <a:r>
              <a:rPr lang="cs-CZ" noProof="0" dirty="0"/>
              <a:t>+420 123 456 789</a:t>
            </a:r>
            <a:br>
              <a:rPr lang="cs-CZ" noProof="0" dirty="0"/>
            </a:br>
            <a:r>
              <a:rPr lang="cs-CZ" noProof="0" dirty="0"/>
              <a:t>aricoma.com</a:t>
            </a:r>
          </a:p>
        </p:txBody>
      </p:sp>
      <p:sp>
        <p:nvSpPr>
          <p:cNvPr id="12" name="Company Position Placeholder 3">
            <a:extLst>
              <a:ext uri="{FF2B5EF4-FFF2-40B4-BE49-F238E27FC236}">
                <a16:creationId xmlns:a16="http://schemas.microsoft.com/office/drawing/2014/main" id="{5D09E868-019D-2AFA-C358-238424C01C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68458" y="4833000"/>
            <a:ext cx="2592386" cy="28800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13" name="Speaker Name Placeholder 3">
            <a:extLst>
              <a:ext uri="{FF2B5EF4-FFF2-40B4-BE49-F238E27FC236}">
                <a16:creationId xmlns:a16="http://schemas.microsoft.com/office/drawing/2014/main" id="{A97A0A8C-F8E9-A521-0E7B-622ECA500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8457" y="3609000"/>
            <a:ext cx="2592386" cy="12240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dirty="0"/>
              <a:t>Jméno Příjmení</a:t>
            </a:r>
          </a:p>
        </p:txBody>
      </p:sp>
      <p:sp>
        <p:nvSpPr>
          <p:cNvPr id="5" name="Contact Placeholder 2">
            <a:extLst>
              <a:ext uri="{FF2B5EF4-FFF2-40B4-BE49-F238E27FC236}">
                <a16:creationId xmlns:a16="http://schemas.microsoft.com/office/drawing/2014/main" id="{60E06EEB-2447-4BC8-6E43-1E9B72EF12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9809" y="5121000"/>
            <a:ext cx="2592386" cy="8280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jmeno.prijmeni@aricoma.com</a:t>
            </a:r>
            <a:br>
              <a:rPr lang="cs-CZ" noProof="0" dirty="0"/>
            </a:br>
            <a:r>
              <a:rPr lang="cs-CZ" noProof="0" dirty="0"/>
              <a:t>+420 123 456 789</a:t>
            </a:r>
            <a:br>
              <a:rPr lang="cs-CZ" noProof="0" dirty="0"/>
            </a:br>
            <a:r>
              <a:rPr lang="cs-CZ" noProof="0" dirty="0"/>
              <a:t>aricoma.com</a:t>
            </a:r>
          </a:p>
        </p:txBody>
      </p:sp>
      <p:sp>
        <p:nvSpPr>
          <p:cNvPr id="8" name="Company Position Placeholder 2">
            <a:extLst>
              <a:ext uri="{FF2B5EF4-FFF2-40B4-BE49-F238E27FC236}">
                <a16:creationId xmlns:a16="http://schemas.microsoft.com/office/drawing/2014/main" id="{BCF08233-F125-9F66-6AD6-D3321466BF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9809" y="4833000"/>
            <a:ext cx="2592386" cy="28800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10" name="Speaker Name Placeholder 2">
            <a:extLst>
              <a:ext uri="{FF2B5EF4-FFF2-40B4-BE49-F238E27FC236}">
                <a16:creationId xmlns:a16="http://schemas.microsoft.com/office/drawing/2014/main" id="{8B7F182F-8E5E-9CEA-98D0-99094E30BC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9807" y="3609000"/>
            <a:ext cx="2592386" cy="12240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dirty="0"/>
              <a:t>Jméno Příjmení</a:t>
            </a:r>
          </a:p>
        </p:txBody>
      </p:sp>
      <p:sp>
        <p:nvSpPr>
          <p:cNvPr id="9" name="Contact Placeholder 1">
            <a:extLst>
              <a:ext uri="{FF2B5EF4-FFF2-40B4-BE49-F238E27FC236}">
                <a16:creationId xmlns:a16="http://schemas.microsoft.com/office/drawing/2014/main" id="{1AC26D93-A56D-CBCB-BF1B-BA4AEB3554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9413" y="5121000"/>
            <a:ext cx="2574132" cy="8280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jmeno.prijmeni@aricoma.com</a:t>
            </a:r>
            <a:br>
              <a:rPr lang="cs-CZ" noProof="0" dirty="0"/>
            </a:br>
            <a:r>
              <a:rPr lang="cs-CZ" noProof="0" dirty="0"/>
              <a:t>+420 123 456 789</a:t>
            </a:r>
            <a:br>
              <a:rPr lang="cs-CZ" noProof="0" dirty="0"/>
            </a:br>
            <a:r>
              <a:rPr lang="cs-CZ" noProof="0" dirty="0"/>
              <a:t>aricoma.com</a:t>
            </a:r>
          </a:p>
        </p:txBody>
      </p:sp>
      <p:sp>
        <p:nvSpPr>
          <p:cNvPr id="6" name="Company Position Placeholder 1">
            <a:extLst>
              <a:ext uri="{FF2B5EF4-FFF2-40B4-BE49-F238E27FC236}">
                <a16:creationId xmlns:a16="http://schemas.microsoft.com/office/drawing/2014/main" id="{8BC20C5D-E225-3FC1-AB21-9125D6837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9413" y="4833000"/>
            <a:ext cx="2574132" cy="28800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/>
              <a:t>Pozice</a:t>
            </a:r>
          </a:p>
        </p:txBody>
      </p:sp>
      <p:sp>
        <p:nvSpPr>
          <p:cNvPr id="3" name="Speaker Name Placeholder 1"/>
          <p:cNvSpPr>
            <a:spLocks noGrp="1"/>
          </p:cNvSpPr>
          <p:nvPr>
            <p:ph type="subTitle" idx="1" hasCustomPrompt="1"/>
          </p:nvPr>
        </p:nvSpPr>
        <p:spPr>
          <a:xfrm>
            <a:off x="1649413" y="3609000"/>
            <a:ext cx="2574132" cy="1224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649412" y="548482"/>
            <a:ext cx="8893175" cy="774000"/>
          </a:xfrm>
        </p:spPr>
        <p:txBody>
          <a:bodyPr anchor="b" anchorCtr="0">
            <a:normAutofit/>
          </a:bodyPr>
          <a:lstStyle>
            <a:lvl1pPr algn="l">
              <a:defRPr sz="3000" spc="-60" baseline="0">
                <a:solidFill>
                  <a:schemeClr val="bg1"/>
                </a:solidFill>
              </a:defRPr>
            </a:lvl1pPr>
          </a:lstStyle>
          <a:p>
            <a:r>
              <a:rPr lang="cs-CZ" noProof="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143616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9">
          <p15:clr>
            <a:srgbClr val="FBAE40"/>
          </p15:clr>
        </p15:guide>
        <p15:guide id="2" pos="6641">
          <p15:clr>
            <a:srgbClr val="FBAE40"/>
          </p15:clr>
        </p15:guide>
        <p15:guide id="3" orient="horz" pos="3226">
          <p15:clr>
            <a:srgbClr val="FBAE40"/>
          </p15:clr>
        </p15:guide>
        <p15:guide id="4" orient="horz" pos="2274">
          <p15:clr>
            <a:srgbClr val="FBAE40"/>
          </p15:clr>
        </p15:guide>
        <p15:guide id="6" orient="horz" pos="3748">
          <p15:clr>
            <a:srgbClr val="FBAE40"/>
          </p15:clr>
        </p15:guide>
        <p15:guide id="7" orient="horz" pos="833">
          <p15:clr>
            <a:srgbClr val="FBAE40"/>
          </p15:clr>
        </p15:guide>
        <p15:guide id="8" orient="horz" pos="346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pos="3024">
          <p15:clr>
            <a:srgbClr val="FBAE40"/>
          </p15:clr>
        </p15:guide>
        <p15:guide id="12" pos="2661">
          <p15:clr>
            <a:srgbClr val="FBAE40"/>
          </p15:clr>
        </p15:guide>
        <p15:guide id="13" pos="4657">
          <p15:clr>
            <a:srgbClr val="FBAE40"/>
          </p15:clr>
        </p15:guide>
        <p15:guide id="14" pos="5020">
          <p15:clr>
            <a:srgbClr val="FBAE40"/>
          </p15:clr>
        </p15:guide>
        <p15:guide id="15" orient="horz" pos="2160">
          <p15:clr>
            <a:srgbClr val="FBAE40"/>
          </p15:clr>
        </p15:guide>
        <p15:guide id="16" orient="horz" pos="136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text 3">
            <a:extLst>
              <a:ext uri="{FF2B5EF4-FFF2-40B4-BE49-F238E27FC236}">
                <a16:creationId xmlns:a16="http://schemas.microsoft.com/office/drawing/2014/main" id="{012981AB-C35A-4ACC-BDFE-52838DE2A3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40000" y="974707"/>
            <a:ext cx="2743200" cy="1200329"/>
          </a:xfr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buNone/>
              <a:defRPr lang="cs-CZ" sz="8000" kern="120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cs-CZ"/>
              <a:t>01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ED52B3-DBF4-41F2-97AC-513CE429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6BB02-2F5A-4266-A35F-93288FD2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93487763-4A76-48D8-9B28-7EFF0C3F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5EABBFDA-53BE-4D6B-AF47-28401BC56859}" type="datetime1">
              <a:rPr lang="cs-CZ" smtClean="0"/>
              <a:t>10.12.2025</a:t>
            </a:fld>
            <a:endParaRPr lang="cs-CZ"/>
          </a:p>
        </p:txBody>
      </p:sp>
      <p:sp>
        <p:nvSpPr>
          <p:cNvPr id="12" name="Zástupný symbol pro text 2">
            <a:extLst>
              <a:ext uri="{FF2B5EF4-FFF2-40B4-BE49-F238E27FC236}">
                <a16:creationId xmlns:a16="http://schemas.microsoft.com/office/drawing/2014/main" id="{42DF245B-E245-47C0-9B7C-D45CA0AD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3848102"/>
            <a:ext cx="4791467" cy="16319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C0FD97BB-EC48-4F26-B732-54543AEF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2235202"/>
            <a:ext cx="6713400" cy="1500188"/>
          </a:xfrm>
        </p:spPr>
        <p:txBody>
          <a:bodyPr wrap="square" anchor="t" anchorCtr="0">
            <a:normAutofit/>
          </a:bodyPr>
          <a:lstStyle>
            <a:lvl1pPr>
              <a:defRPr sz="50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61263F5-E828-4326-B729-5FD002FFDF3F}"/>
              </a:ext>
            </a:extLst>
          </p:cNvPr>
          <p:cNvSpPr txBox="1"/>
          <p:nvPr/>
        </p:nvSpPr>
        <p:spPr>
          <a:xfrm>
            <a:off x="1440000" y="907258"/>
            <a:ext cx="3560885" cy="11914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indent="0" algn="l">
              <a:buNone/>
            </a:pPr>
            <a:endParaRPr lang="cs-CZ" sz="1200" err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7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1609E-89C8-470A-87E7-5C67CA99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2235202"/>
            <a:ext cx="6713400" cy="1500188"/>
          </a:xfrm>
        </p:spPr>
        <p:txBody>
          <a:bodyPr wrap="square" anchor="t" anchorCtr="0">
            <a:normAutofit/>
          </a:bodyPr>
          <a:lstStyle>
            <a:lvl1pPr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ED52B3-DBF4-41F2-97AC-513CE429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6BB02-2F5A-4266-A35F-93288FD2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1D653E75-A212-46F5-BA0C-D52628EF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D05C064C-D0DB-4220-A682-E06AEB2ED90E}" type="datetime1">
              <a:rPr lang="cs-CZ" smtClean="0"/>
              <a:t>10.12.2025</a:t>
            </a:fld>
            <a:endParaRPr lang="cs-CZ"/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7CAAD2E9-F657-4170-B3EE-CBE29ACDE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3848102"/>
            <a:ext cx="4791467" cy="16319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3">
            <a:extLst>
              <a:ext uri="{FF2B5EF4-FFF2-40B4-BE49-F238E27FC236}">
                <a16:creationId xmlns:a16="http://schemas.microsoft.com/office/drawing/2014/main" id="{131ECD51-C78B-4103-A07B-C69404FC4B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40000" y="974707"/>
            <a:ext cx="2743200" cy="1200329"/>
          </a:xfr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buNone/>
              <a:defRPr lang="cs-CZ" sz="8000" kern="120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cs-CZ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9657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 - leh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ED52B3-DBF4-41F2-97AC-513CE429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6BB02-2F5A-4266-A35F-93288FD2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93487763-4A76-48D8-9B28-7EFF0C3F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7FCC744D-5509-4D0F-A156-7FFE730CAB72}" type="datetime1">
              <a:rPr lang="cs-CZ" smtClean="0"/>
              <a:t>10.12.2025</a:t>
            </a:fld>
            <a:endParaRPr lang="cs-CZ"/>
          </a:p>
        </p:txBody>
      </p:sp>
      <p:sp>
        <p:nvSpPr>
          <p:cNvPr id="12" name="Zástupný symbol pro text 2">
            <a:extLst>
              <a:ext uri="{FF2B5EF4-FFF2-40B4-BE49-F238E27FC236}">
                <a16:creationId xmlns:a16="http://schemas.microsoft.com/office/drawing/2014/main" id="{42DF245B-E245-47C0-9B7C-D45CA0AD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728645"/>
            <a:ext cx="9049884" cy="107949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C0FD97BB-EC48-4F26-B732-54543AEF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115745"/>
            <a:ext cx="9049884" cy="1500188"/>
          </a:xfrm>
        </p:spPr>
        <p:txBody>
          <a:bodyPr wrap="square" anchor="b" anchorCtr="0">
            <a:normAutofit/>
          </a:bodyPr>
          <a:lstStyle>
            <a:lvl1pPr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A5978E6-C797-4E4F-9C6C-DC03E73F86F0}"/>
              </a:ext>
            </a:extLst>
          </p:cNvPr>
          <p:cNvCxnSpPr/>
          <p:nvPr/>
        </p:nvCxnSpPr>
        <p:spPr>
          <a:xfrm>
            <a:off x="540000" y="4338000"/>
            <a:ext cx="0" cy="2520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>
            <a:extLst>
              <a:ext uri="{FF2B5EF4-FFF2-40B4-BE49-F238E27FC236}">
                <a16:creationId xmlns:a16="http://schemas.microsoft.com/office/drawing/2014/main" id="{E15D4E85-67D1-4E07-8B4F-93EE912E1967}"/>
              </a:ext>
            </a:extLst>
          </p:cNvPr>
          <p:cNvSpPr/>
          <p:nvPr/>
        </p:nvSpPr>
        <p:spPr>
          <a:xfrm>
            <a:off x="486000" y="4230000"/>
            <a:ext cx="108000" cy="108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A8FB8074-13C2-471C-88AE-1F53E2B52A2F}"/>
              </a:ext>
            </a:extLst>
          </p:cNvPr>
          <p:cNvSpPr/>
          <p:nvPr/>
        </p:nvSpPr>
        <p:spPr>
          <a:xfrm>
            <a:off x="486000" y="900000"/>
            <a:ext cx="108000" cy="108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0450FEDD-EAD3-4D09-BEA9-A9A3A314B208}"/>
              </a:ext>
            </a:extLst>
          </p:cNvPr>
          <p:cNvCxnSpPr/>
          <p:nvPr/>
        </p:nvCxnSpPr>
        <p:spPr>
          <a:xfrm>
            <a:off x="540000" y="0"/>
            <a:ext cx="0" cy="900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95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 - lehké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ED52B3-DBF4-41F2-97AC-513CE429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6BB02-2F5A-4266-A35F-93288FD2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93487763-4A76-48D8-9B28-7EFF0C3F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7CA773C3-B0A8-4CD4-8E91-20000BAB9260}" type="datetime1">
              <a:rPr lang="cs-CZ" smtClean="0"/>
              <a:t>10.12.2025</a:t>
            </a:fld>
            <a:endParaRPr lang="cs-CZ"/>
          </a:p>
        </p:txBody>
      </p:sp>
      <p:sp>
        <p:nvSpPr>
          <p:cNvPr id="12" name="Zástupný symbol pro text 2">
            <a:extLst>
              <a:ext uri="{FF2B5EF4-FFF2-40B4-BE49-F238E27FC236}">
                <a16:creationId xmlns:a16="http://schemas.microsoft.com/office/drawing/2014/main" id="{42DF245B-E245-47C0-9B7C-D45CA0AD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728645"/>
            <a:ext cx="9049884" cy="107949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C0FD97BB-EC48-4F26-B732-54543AEF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115745"/>
            <a:ext cx="9049884" cy="1500188"/>
          </a:xfrm>
        </p:spPr>
        <p:txBody>
          <a:bodyPr wrap="square" anchor="b" anchorCtr="0">
            <a:normAutofit/>
          </a:bodyPr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A5978E6-C797-4E4F-9C6C-DC03E73F86F0}"/>
              </a:ext>
            </a:extLst>
          </p:cNvPr>
          <p:cNvCxnSpPr/>
          <p:nvPr/>
        </p:nvCxnSpPr>
        <p:spPr>
          <a:xfrm>
            <a:off x="540000" y="4338000"/>
            <a:ext cx="0" cy="2520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>
            <a:extLst>
              <a:ext uri="{FF2B5EF4-FFF2-40B4-BE49-F238E27FC236}">
                <a16:creationId xmlns:a16="http://schemas.microsoft.com/office/drawing/2014/main" id="{E15D4E85-67D1-4E07-8B4F-93EE912E1967}"/>
              </a:ext>
            </a:extLst>
          </p:cNvPr>
          <p:cNvSpPr/>
          <p:nvPr/>
        </p:nvSpPr>
        <p:spPr>
          <a:xfrm>
            <a:off x="486000" y="4230000"/>
            <a:ext cx="108000" cy="108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A8FB8074-13C2-471C-88AE-1F53E2B52A2F}"/>
              </a:ext>
            </a:extLst>
          </p:cNvPr>
          <p:cNvSpPr/>
          <p:nvPr/>
        </p:nvSpPr>
        <p:spPr>
          <a:xfrm>
            <a:off x="486000" y="900000"/>
            <a:ext cx="108000" cy="108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0450FEDD-EAD3-4D09-BEA9-A9A3A314B208}"/>
              </a:ext>
            </a:extLst>
          </p:cNvPr>
          <p:cNvCxnSpPr/>
          <p:nvPr/>
        </p:nvCxnSpPr>
        <p:spPr>
          <a:xfrm>
            <a:off x="540000" y="0"/>
            <a:ext cx="0" cy="900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74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image" Target="../media/image3.png"/><Relationship Id="rId47" Type="http://schemas.openxmlformats.org/officeDocument/2006/relationships/image" Target="../media/image8.svg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image" Target="../media/image6.sv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image" Target="../media/image5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image" Target="../media/image4.sv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image" Target="../media/image7.png"/><Relationship Id="rId20" Type="http://schemas.openxmlformats.org/officeDocument/2006/relationships/slideLayout" Target="../slideLayouts/slideLayout38.xml"/><Relationship Id="rId4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95B96A-D7E3-4CF8-B1D9-840C3B8C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088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BC9ABF0-5B0E-4D77-83AE-3D563962C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08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62D74E-66F3-476C-B342-8802B9A7D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+mj-lt"/>
              </a:defRPr>
            </a:lvl1pPr>
          </a:lstStyle>
          <a:p>
            <a:fld id="{5962840B-2F24-4CE0-A1A7-F65E269521DA}" type="datetime1">
              <a:rPr lang="cs-CZ" smtClean="0"/>
              <a:pPr/>
              <a:t>10.12.2025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80CB15-B080-4DC9-9F3B-D20C1FE12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90F1C5-1D91-4DEC-9617-BC9CD44C3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4900" y="6356350"/>
            <a:ext cx="225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890E54D3-D00C-4F51-80A7-9147D6EFBB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95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51" r:id="rId6"/>
    <p:sldLayoutId id="2147483663" r:id="rId7"/>
    <p:sldLayoutId id="2147483664" r:id="rId8"/>
    <p:sldLayoutId id="2147483665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 A gold rgb.svg">
            <a:extLst>
              <a:ext uri="{FF2B5EF4-FFF2-40B4-BE49-F238E27FC236}">
                <a16:creationId xmlns:a16="http://schemas.microsoft.com/office/drawing/2014/main" id="{14B87B8B-5312-C5CD-E3A5-1820D04CA03E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034576" y="5414400"/>
            <a:ext cx="1157424" cy="1443600"/>
          </a:xfrm>
          <a:prstGeom prst="rect">
            <a:avLst/>
          </a:prstGeom>
        </p:spPr>
      </p:pic>
      <p:pic>
        <p:nvPicPr>
          <p:cNvPr id="8" name="Logo Aricoma blue rgb.svg">
            <a:extLst>
              <a:ext uri="{FF2B5EF4-FFF2-40B4-BE49-F238E27FC236}">
                <a16:creationId xmlns:a16="http://schemas.microsoft.com/office/drawing/2014/main" id="{DEB2B4D5-2AA8-A79E-B9F0-80EF4A271570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180000" y="6498000"/>
            <a:ext cx="1321200" cy="1842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451" y="6489700"/>
            <a:ext cx="360000" cy="19764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>
                <a:solidFill>
                  <a:schemeClr val="bg2"/>
                </a:solidFill>
              </a:defRPr>
            </a:lvl1pPr>
          </a:lstStyle>
          <a:p>
            <a:fld id="{B4572989-C4DF-4473-B2F7-B3DFCFAE789B}" type="slidenum">
              <a:rPr lang="cs-CZ" smtClean="0"/>
              <a:pPr/>
              <a:t>‹#›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9413" y="6489701"/>
            <a:ext cx="8893175" cy="1976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>
                <a:solidFill>
                  <a:schemeClr val="bg2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42587" y="6489700"/>
            <a:ext cx="832864" cy="1976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fld id="{8816CD3D-ABE9-4C8E-BC2E-F090E5EE6D91}" type="datetime1">
              <a:rPr lang="cs-CZ" noProof="0" smtClean="0"/>
              <a:t>10.12.2025</a:t>
            </a:fld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607" y="1322388"/>
            <a:ext cx="10872787" cy="40870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Kliknutím vložíte text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607" y="548482"/>
            <a:ext cx="10872787" cy="59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noProof="0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250929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buFontTx/>
        <a:buBlip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FontTx/>
        <a:buBlip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FontTx/>
        <a:buBlip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FontTx/>
        <a:buBlip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FontTx/>
        <a:buBlip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6">
          <p15:clr>
            <a:srgbClr val="F26B43"/>
          </p15:clr>
        </p15:guide>
        <p15:guide id="3" pos="72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F2F6AFD0"/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F2F6AFD0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F2F6AFD0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F2F6AFD0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F2F6AFD0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F2F6AFD0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F2F6AFD0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F2F6AFD0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F2F6AFD0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1">
            <a:extLst>
              <a:ext uri="{FF2B5EF4-FFF2-40B4-BE49-F238E27FC236}">
                <a16:creationId xmlns:a16="http://schemas.microsoft.com/office/drawing/2014/main" id="{1A8BBC40-2707-ACB1-62AC-8FBE16694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830596"/>
            <a:ext cx="9448800" cy="1200385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aplikace EZ Karta​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Ing. Zuzana Jakubová                                                                                            ARICOMA</a:t>
            </a:r>
            <a:b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10.12.2025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199AFE8B-0E96-4D8B-FAAE-3DD08C2BBCA6}"/>
              </a:ext>
            </a:extLst>
          </p:cNvPr>
          <p:cNvGrpSpPr/>
          <p:nvPr/>
        </p:nvGrpSpPr>
        <p:grpSpPr>
          <a:xfrm>
            <a:off x="1371600" y="5220892"/>
            <a:ext cx="10199716" cy="45719"/>
            <a:chOff x="0" y="0"/>
            <a:chExt cx="5716278" cy="72000"/>
          </a:xfrm>
        </p:grpSpPr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6E54A5A8-2B67-7DE8-9688-02B477CAA077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64A5766B-8132-1A35-A551-EEEADA28E06B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1DDEC15C-2E5B-9B52-BE4F-0748536E942A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427BD99A-9EA0-BBC7-ED4C-69600F2C6D24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3AB4909-136C-F7D9-9670-0AF792807D4E}"/>
              </a:ext>
            </a:extLst>
          </p:cNvPr>
          <p:cNvGrpSpPr/>
          <p:nvPr/>
        </p:nvGrpSpPr>
        <p:grpSpPr>
          <a:xfrm>
            <a:off x="95711" y="92404"/>
            <a:ext cx="6090599" cy="631242"/>
            <a:chOff x="1213888" y="411830"/>
            <a:chExt cx="18364489" cy="1931981"/>
          </a:xfrm>
        </p:grpSpPr>
        <p:pic>
          <p:nvPicPr>
            <p:cNvPr id="8" name="Grafický objekt 6">
              <a:extLst>
                <a:ext uri="{FF2B5EF4-FFF2-40B4-BE49-F238E27FC236}">
                  <a16:creationId xmlns:a16="http://schemas.microsoft.com/office/drawing/2014/main" id="{78547AD8-D486-6D17-9958-E97FEC6E5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85291" y="704423"/>
              <a:ext cx="4040237" cy="134677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Obrázek 15">
              <a:extLst>
                <a:ext uri="{FF2B5EF4-FFF2-40B4-BE49-F238E27FC236}">
                  <a16:creationId xmlns:a16="http://schemas.microsoft.com/office/drawing/2014/main" id="{3DE2CAA3-CDA7-6A81-EC32-C9646FB21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9705" y="633858"/>
              <a:ext cx="5535796" cy="148794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Obrázek 47" descr="Obsah obrázku logo&#10;&#10;Popis byl vytvořen automaticky">
              <a:extLst>
                <a:ext uri="{FF2B5EF4-FFF2-40B4-BE49-F238E27FC236}">
                  <a16:creationId xmlns:a16="http://schemas.microsoft.com/office/drawing/2014/main" id="{86E4ECAF-379C-1787-59D3-5ABAE0594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0558" t="10656" r="12683" b="14821"/>
            <a:stretch>
              <a:fillRect/>
            </a:stretch>
          </p:blipFill>
          <p:spPr>
            <a:xfrm>
              <a:off x="16285340" y="411830"/>
              <a:ext cx="3293037" cy="193198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B4F85BA1-1C90-B9BE-D6C2-8071298E8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3888" y="597860"/>
              <a:ext cx="4975817" cy="1487945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3" name="Obrázek 2" descr="Obsah obrázku Písmo, Grafika, logo, Elektricky modrá&#10;&#10;Obsah generovaný pomocí AI může být nesprávný.">
            <a:extLst>
              <a:ext uri="{FF2B5EF4-FFF2-40B4-BE49-F238E27FC236}">
                <a16:creationId xmlns:a16="http://schemas.microsoft.com/office/drawing/2014/main" id="{5007C841-E82C-367F-B146-21EDE1630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70" y="0"/>
            <a:ext cx="2465530" cy="106839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DBC0FBD-067B-D8EE-37BF-B88351D056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25" y="3794760"/>
            <a:ext cx="1074420" cy="134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56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9829D-ED5F-DA18-C08C-72616A710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4F00D3-53F5-3068-148E-702939A2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6346" y="10411241"/>
            <a:ext cx="2253100" cy="365125"/>
          </a:xfrm>
        </p:spPr>
        <p:txBody>
          <a:bodyPr/>
          <a:lstStyle/>
          <a:p>
            <a:fld id="{890E54D3-D00C-4F51-80A7-9147D6EFBB5C}" type="slidenum">
              <a:rPr lang="cs-CZ" sz="1100" smtClean="0"/>
              <a:t>2</a:t>
            </a:fld>
            <a:endParaRPr lang="cs-CZ" sz="110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D9FACE8-8A84-E1DA-0D6F-BB68D800C3E8}"/>
              </a:ext>
            </a:extLst>
          </p:cNvPr>
          <p:cNvSpPr txBox="1"/>
          <p:nvPr/>
        </p:nvSpPr>
        <p:spPr>
          <a:xfrm>
            <a:off x="688953" y="640190"/>
            <a:ext cx="6945029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/>
              <a:t>Mobilní aplikace Ministerstva zdravotnictví ČR </a:t>
            </a:r>
            <a:r>
              <a:rPr lang="cs-CZ" sz="1800" dirty="0"/>
              <a:t>pro digitální přístup ke zdravotním službám.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Navazuje na aplikaci Tečka a rozšiřuje ji o nové zdravotnické funkce.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Cíl:</a:t>
            </a:r>
            <a:r>
              <a:rPr lang="cs-CZ" sz="1800" dirty="0"/>
              <a:t> stát se centrálním digitálním kanálem mezi pacientem a zdravotním systémem.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Bezpečné přihlášení přes </a:t>
            </a:r>
            <a:r>
              <a:rPr lang="cs-CZ" b="1" dirty="0" err="1"/>
              <a:t>eIdentita</a:t>
            </a:r>
            <a:r>
              <a:rPr lang="cs-CZ" sz="1800" b="1" dirty="0"/>
              <a:t> </a:t>
            </a:r>
            <a:r>
              <a:rPr lang="cs-CZ" sz="1800" dirty="0"/>
              <a:t>jejíž součástí je implementac</a:t>
            </a:r>
            <a:r>
              <a:rPr lang="cs-CZ" dirty="0"/>
              <a:t>e:</a:t>
            </a:r>
            <a:r>
              <a:rPr lang="cs-CZ" sz="1800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IIG – International ID </a:t>
            </a:r>
            <a:r>
              <a:rPr lang="cs-CZ" dirty="0" err="1"/>
              <a:t>Gateway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Portál občana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Bankovní identitu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4BA8BA9-9064-0A8C-87BB-31361DB6B379}"/>
              </a:ext>
            </a:extLst>
          </p:cNvPr>
          <p:cNvSpPr txBox="1"/>
          <p:nvPr/>
        </p:nvSpPr>
        <p:spPr>
          <a:xfrm>
            <a:off x="688954" y="270000"/>
            <a:ext cx="6094948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2400" b="1" dirty="0"/>
              <a:t>Co je </a:t>
            </a:r>
            <a:r>
              <a:rPr lang="cs-CZ" sz="2400" b="1" dirty="0" err="1"/>
              <a:t>EZKarta</a:t>
            </a:r>
            <a:r>
              <a:rPr lang="cs-CZ" sz="2400" b="1" dirty="0"/>
              <a:t>?</a:t>
            </a:r>
          </a:p>
        </p:txBody>
      </p:sp>
      <p:pic>
        <p:nvPicPr>
          <p:cNvPr id="19" name="Picture 15" descr="A person using a stethoscope to listen to a child's heartbeat&#10;&#10;AI-generated content may be incorrect.">
            <a:extLst>
              <a:ext uri="{FF2B5EF4-FFF2-40B4-BE49-F238E27FC236}">
                <a16:creationId xmlns:a16="http://schemas.microsoft.com/office/drawing/2014/main" id="{25B8DD48-D1B9-F25F-76F9-ABFFF6F48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8" b="38356"/>
          <a:stretch>
            <a:fillRect/>
          </a:stretch>
        </p:blipFill>
        <p:spPr>
          <a:xfrm>
            <a:off x="4969291" y="4608538"/>
            <a:ext cx="6172112" cy="1855429"/>
          </a:xfrm>
          <a:prstGeom prst="rect">
            <a:avLst/>
          </a:prstGeom>
        </p:spPr>
      </p:pic>
      <p:pic>
        <p:nvPicPr>
          <p:cNvPr id="2" name="Obrázek 1" descr="Obsah obrázku Písmo, Grafika, logo, Elektricky modrá&#10;&#10;Obsah generovaný pomocí AI může být nesprávný.">
            <a:extLst>
              <a:ext uri="{FF2B5EF4-FFF2-40B4-BE49-F238E27FC236}">
                <a16:creationId xmlns:a16="http://schemas.microsoft.com/office/drawing/2014/main" id="{53B14234-F339-586B-6B9B-2124E10AB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58" y="60494"/>
            <a:ext cx="2326345" cy="10080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439C9F7-779A-5209-A3A3-D9BD3F1B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" y="5122847"/>
            <a:ext cx="1074420" cy="134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36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1DBF3-8B16-B016-7DD3-2E4C9A0C9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E5C2600B-0239-E28B-6776-3579849FC093}"/>
              </a:ext>
            </a:extLst>
          </p:cNvPr>
          <p:cNvGrpSpPr/>
          <p:nvPr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80369040-137F-EFEB-4475-53638C439C51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9425D80F-2E9D-9573-0445-450F47156E84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A705114E-F0BD-BD96-021B-9E09DC6BA90E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F8CC5A6C-4FA8-48B6-4741-AC560D6EDAF2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9DB629E-2C1A-F016-994C-9005064F1F0B}"/>
              </a:ext>
            </a:extLst>
          </p:cNvPr>
          <p:cNvSpPr txBox="1"/>
          <p:nvPr/>
        </p:nvSpPr>
        <p:spPr>
          <a:xfrm>
            <a:off x="647000" y="1343332"/>
            <a:ext cx="6094948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Digitální očkovací průkazka </a:t>
            </a:r>
            <a:r>
              <a:rPr lang="cs-CZ" sz="1800" dirty="0"/>
              <a:t>+ export a sdílení s lékařem.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Náhled očkování: </a:t>
            </a:r>
            <a:r>
              <a:rPr lang="cs-CZ" sz="1800" dirty="0"/>
              <a:t>přibližně 10 let zpětně, podle dostupnosti a zdroje dat (ISIN, NRHZS).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Přístup i k údajům svěřené osoby </a:t>
            </a:r>
            <a:r>
              <a:rPr lang="cs-CZ" sz="1800" dirty="0"/>
              <a:t>(například dítěte).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Přístup i k údajům osoby</a:t>
            </a:r>
            <a:r>
              <a:rPr lang="cs-CZ" dirty="0"/>
              <a:t>, která udělila mandát (oprávnění).</a:t>
            </a:r>
            <a:endParaRPr lang="cs-CZ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A</a:t>
            </a:r>
            <a:r>
              <a:rPr lang="cs-CZ" sz="1800" b="1" dirty="0"/>
              <a:t>plikace vede </a:t>
            </a:r>
            <a:r>
              <a:rPr lang="cs-CZ" sz="1800" dirty="0"/>
              <a:t>uložené osobní údaje, kontakt na praktického lékaře a na vlastní zdravotní pojišťovnu (funkce rozcestník).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R</a:t>
            </a:r>
            <a:r>
              <a:rPr lang="cs-CZ" sz="1800" b="1" dirty="0"/>
              <a:t>ozcestník </a:t>
            </a:r>
            <a:r>
              <a:rPr lang="cs-CZ" sz="1800" dirty="0"/>
              <a:t>zajišťuje informace o poskytovatelích zdravotních služeb.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27284CE-6C1D-D1EA-8448-FBCF74D3F8BF}"/>
              </a:ext>
            </a:extLst>
          </p:cNvPr>
          <p:cNvSpPr txBox="1"/>
          <p:nvPr/>
        </p:nvSpPr>
        <p:spPr>
          <a:xfrm>
            <a:off x="647000" y="395908"/>
            <a:ext cx="6094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dirty="0"/>
              <a:t>Co už dnes </a:t>
            </a:r>
            <a:r>
              <a:rPr lang="cs-CZ" sz="2400" b="1" dirty="0" err="1"/>
              <a:t>EZKarta</a:t>
            </a:r>
            <a:r>
              <a:rPr lang="cs-CZ" sz="2400" b="1" dirty="0"/>
              <a:t> umí</a:t>
            </a:r>
          </a:p>
        </p:txBody>
      </p:sp>
      <p:pic>
        <p:nvPicPr>
          <p:cNvPr id="1026" name="537B5621-7097-4145-B2ED-0B92965629D3" descr="Snímek obrazovky 2025-11-30 v 21.13.35.jpeg">
            <a:extLst>
              <a:ext uri="{FF2B5EF4-FFF2-40B4-BE49-F238E27FC236}">
                <a16:creationId xmlns:a16="http://schemas.microsoft.com/office/drawing/2014/main" id="{4575165D-83EE-E5DC-B0ED-DB2A9868B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65" y="1551726"/>
            <a:ext cx="2016000" cy="437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 descr="Obsah obrázku Písmo, Grafika, logo, Elektricky modrá&#10;&#10;Obsah generovaný pomocí AI může být nesprávný.">
            <a:extLst>
              <a:ext uri="{FF2B5EF4-FFF2-40B4-BE49-F238E27FC236}">
                <a16:creationId xmlns:a16="http://schemas.microsoft.com/office/drawing/2014/main" id="{9764574E-23AF-AB22-C1F1-1C4F7B3BE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21" y="108267"/>
            <a:ext cx="2326345" cy="10080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CFA6A8-71C6-34E0-79B2-240701455F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394960"/>
            <a:ext cx="1074420" cy="134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85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1050B-8589-6E7D-A3D8-A4BAFAC25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C42A3999-348A-4853-1AF4-3C0834C0E17E}"/>
              </a:ext>
            </a:extLst>
          </p:cNvPr>
          <p:cNvGrpSpPr/>
          <p:nvPr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D2D38EEE-2D8A-47DE-A359-2A6BB526479A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E15B4AF3-947D-0175-6D59-DC02927A1CF3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D00B75D5-73AE-C591-4D2E-DB87042AE161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47F5D420-8C1F-30F1-4AD8-E8FD418D3B86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D3175B-D385-A165-91DE-2E6CFE0B35E1}"/>
              </a:ext>
            </a:extLst>
          </p:cNvPr>
          <p:cNvSpPr txBox="1"/>
          <p:nvPr/>
        </p:nvSpPr>
        <p:spPr>
          <a:xfrm>
            <a:off x="647000" y="1343334"/>
            <a:ext cx="6094948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Nová sekce </a:t>
            </a:r>
            <a:r>
              <a:rPr lang="cs-CZ" b="1" dirty="0"/>
              <a:t>„Moje zdraví“ </a:t>
            </a:r>
            <a:r>
              <a:rPr lang="cs-CZ" dirty="0"/>
              <a:t>se souhrnem zdravotních údajů.</a:t>
            </a:r>
            <a:endParaRPr lang="cs-CZ" sz="18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Screeningová vyšetření a preventivní prohlídky</a:t>
            </a:r>
            <a:r>
              <a:rPr lang="cs-CZ" sz="1800" dirty="0"/>
              <a:t> – uživatel uvidí, na co má nárok a kdy má přijít.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Upozornění</a:t>
            </a:r>
            <a:r>
              <a:rPr lang="cs-CZ" sz="1800" dirty="0"/>
              <a:t> na blížící se </a:t>
            </a:r>
            <a:r>
              <a:rPr lang="cs-CZ" sz="1800" b="1" dirty="0"/>
              <a:t>termíny prevence.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Zobrazení </a:t>
            </a:r>
            <a:r>
              <a:rPr lang="cs-CZ" sz="1800" b="1" dirty="0"/>
              <a:t>volných dnů a hodin ambulancí praktických lékařů</a:t>
            </a:r>
            <a:r>
              <a:rPr lang="cs-CZ" sz="1800" dirty="0"/>
              <a:t> s možností rezervace termínu přímo z aplikace.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Komunikace</a:t>
            </a:r>
            <a:r>
              <a:rPr lang="cs-CZ" dirty="0"/>
              <a:t> s pacientem pomocí zpráv a notifikací</a:t>
            </a:r>
            <a:endParaRPr lang="cs-CZ" sz="18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AC50B1-C221-ADE8-41F6-F2E734DBED99}"/>
              </a:ext>
            </a:extLst>
          </p:cNvPr>
          <p:cNvSpPr txBox="1"/>
          <p:nvPr/>
        </p:nvSpPr>
        <p:spPr>
          <a:xfrm>
            <a:off x="647000" y="386541"/>
            <a:ext cx="6094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dirty="0"/>
              <a:t>Novinky z letošního roku</a:t>
            </a:r>
          </a:p>
        </p:txBody>
      </p:sp>
      <p:pic>
        <p:nvPicPr>
          <p:cNvPr id="16" name="Picture 31" descr="A screenshot of a phone&#10;&#10;AI-generated content may be incorrect.">
            <a:extLst>
              <a:ext uri="{FF2B5EF4-FFF2-40B4-BE49-F238E27FC236}">
                <a16:creationId xmlns:a16="http://schemas.microsoft.com/office/drawing/2014/main" id="{4CA03DD0-ABBC-3C09-CF36-C21673302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91" y="1180421"/>
            <a:ext cx="2112580" cy="5410552"/>
          </a:xfrm>
          <a:prstGeom prst="rect">
            <a:avLst/>
          </a:prstGeom>
        </p:spPr>
      </p:pic>
      <p:pic>
        <p:nvPicPr>
          <p:cNvPr id="2" name="Obrázek 1" descr="Obsah obrázku Písmo, Grafika, logo, Elektricky modrá&#10;&#10;Obsah generovaný pomocí AI může být nesprávný.">
            <a:extLst>
              <a:ext uri="{FF2B5EF4-FFF2-40B4-BE49-F238E27FC236}">
                <a16:creationId xmlns:a16="http://schemas.microsoft.com/office/drawing/2014/main" id="{0627E961-BDFC-D21E-026A-5F6B9A6F2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21" y="108267"/>
            <a:ext cx="2326345" cy="10080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FEB02CE-AB75-51E3-DFDC-63B2A3171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" y="5249853"/>
            <a:ext cx="1074420" cy="134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49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AFD55-A608-97FF-3E21-DE79F52F6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039BFA01-0894-EA2D-173A-F68B85ACAFDF}"/>
              </a:ext>
            </a:extLst>
          </p:cNvPr>
          <p:cNvGrpSpPr/>
          <p:nvPr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A201D4B5-2341-6976-1679-4A7C3AD0A80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0A8DD00A-F2EA-8C9B-155D-0F74DBA98BDC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F3448834-7529-D1FF-BAF3-CD64FA28482B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257BD9C7-7A41-EB6D-AAF5-B6A7AB2A61A9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F3362203-6DF1-5881-4D13-59C97A3B5CAD}"/>
              </a:ext>
            </a:extLst>
          </p:cNvPr>
          <p:cNvSpPr txBox="1"/>
          <p:nvPr/>
        </p:nvSpPr>
        <p:spPr>
          <a:xfrm>
            <a:off x="646999" y="1557980"/>
            <a:ext cx="6726923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Plánuje se </a:t>
            </a:r>
            <a:r>
              <a:rPr lang="cs-CZ" sz="1800" b="1" dirty="0"/>
              <a:t>objednávkový systém</a:t>
            </a:r>
            <a:r>
              <a:rPr lang="cs-CZ" sz="1800" dirty="0"/>
              <a:t>, který umožní přímé rezervace u lékařů.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Uživatel obdrží </a:t>
            </a:r>
            <a:r>
              <a:rPr lang="cs-CZ" sz="1800" b="1" dirty="0"/>
              <a:t>pozvánku na preventivní prohlídku a rovnou si vybere termín.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Časem bude aplikace propojena s </a:t>
            </a:r>
            <a:r>
              <a:rPr lang="cs-CZ" sz="1800" b="1" dirty="0"/>
              <a:t>Národním centrálním portálem</a:t>
            </a:r>
            <a:r>
              <a:rPr lang="cs-CZ" sz="1800" dirty="0"/>
              <a:t>, aby byly funkce sjednocené a dostupné na jednom místě.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Dokumentace pacienta </a:t>
            </a:r>
            <a:r>
              <a:rPr lang="cs-CZ" b="1" dirty="0"/>
              <a:t>v jedné aplikaci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Integrace</a:t>
            </a:r>
            <a:r>
              <a:rPr lang="cs-CZ" sz="1800" dirty="0"/>
              <a:t> na služ</a:t>
            </a:r>
            <a:r>
              <a:rPr lang="cs-CZ" dirty="0"/>
              <a:t>by </a:t>
            </a:r>
            <a:r>
              <a:rPr lang="cs-CZ" dirty="0" err="1"/>
              <a:t>MyHealth@MyHands</a:t>
            </a:r>
            <a:r>
              <a:rPr lang="cs-CZ" dirty="0"/>
              <a:t> (</a:t>
            </a:r>
            <a:r>
              <a:rPr lang="cs-CZ" dirty="0" err="1"/>
              <a:t>eWallet</a:t>
            </a:r>
            <a:r>
              <a:rPr lang="cs-CZ" dirty="0"/>
              <a:t>)</a:t>
            </a:r>
            <a:endParaRPr lang="cs-CZ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i="1" dirty="0" err="1"/>
              <a:t>EZKarta</a:t>
            </a:r>
            <a:r>
              <a:rPr lang="cs-CZ" sz="1800" b="1" i="1" dirty="0"/>
              <a:t> se postupně stává hlavní součástí digitalizovaného zdravotnictví v ČR.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A71C9CB-AE92-623B-5551-E96053E6C0B5}"/>
              </a:ext>
            </a:extLst>
          </p:cNvPr>
          <p:cNvSpPr txBox="1"/>
          <p:nvPr/>
        </p:nvSpPr>
        <p:spPr>
          <a:xfrm>
            <a:off x="647000" y="364926"/>
            <a:ext cx="6094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dirty="0"/>
              <a:t>Budoucnost: centrální aplikace MZ ČR</a:t>
            </a:r>
          </a:p>
        </p:txBody>
      </p:sp>
      <p:pic>
        <p:nvPicPr>
          <p:cNvPr id="2050" name="Obrázek 1">
            <a:extLst>
              <a:ext uri="{FF2B5EF4-FFF2-40B4-BE49-F238E27FC236}">
                <a16:creationId xmlns:a16="http://schemas.microsoft.com/office/drawing/2014/main" id="{A33FF2B8-9CC8-C710-42B2-40D28149C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22" y="1345587"/>
            <a:ext cx="20955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 descr="Obsah obrázku Písmo, Grafika, logo, Elektricky modrá&#10;&#10;Obsah generovaný pomocí AI může být nesprávný.">
            <a:extLst>
              <a:ext uri="{FF2B5EF4-FFF2-40B4-BE49-F238E27FC236}">
                <a16:creationId xmlns:a16="http://schemas.microsoft.com/office/drawing/2014/main" id="{CDF2C980-8548-935A-5347-267390FDC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21" y="108267"/>
            <a:ext cx="2326345" cy="10080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0C79C85-C9B6-BE09-BEE7-4EF039CD4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342" y="4975860"/>
            <a:ext cx="1074420" cy="134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85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D8220E-39FB-E9C6-6766-918025E23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E1F-855E-3E5A-EB0B-88C9E6AC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088000" cy="566811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Nový design aplikace</a:t>
            </a:r>
            <a:endParaRPr lang="cs-CZ" sz="2400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FE964B26-1F30-AC65-4F74-E5C7D0D3BD1E}"/>
              </a:ext>
            </a:extLst>
          </p:cNvPr>
          <p:cNvGrpSpPr/>
          <p:nvPr/>
        </p:nvGrpSpPr>
        <p:grpSpPr>
          <a:xfrm>
            <a:off x="647000" y="931936"/>
            <a:ext cx="10898000" cy="45719"/>
            <a:chOff x="0" y="0"/>
            <a:chExt cx="5716278" cy="72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9EB6F10F-D78F-223B-EC0A-0679ECE27F5C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29200" cy="72000"/>
            </a:xfrm>
            <a:prstGeom prst="rect">
              <a:avLst/>
            </a:prstGeom>
            <a:solidFill>
              <a:srgbClr val="FABB33"/>
            </a:solidFill>
            <a:ln>
              <a:solidFill>
                <a:srgbClr val="FABB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BF11A277-3654-CF0C-EB67-72ED856104B6}"/>
                </a:ext>
              </a:extLst>
            </p:cNvPr>
            <p:cNvSpPr>
              <a:spLocks/>
            </p:cNvSpPr>
            <p:nvPr/>
          </p:nvSpPr>
          <p:spPr>
            <a:xfrm>
              <a:off x="2855843" y="0"/>
              <a:ext cx="1429200" cy="72000"/>
            </a:xfrm>
            <a:prstGeom prst="rect">
              <a:avLst/>
            </a:prstGeom>
            <a:solidFill>
              <a:srgbClr val="43546F"/>
            </a:solidFill>
            <a:ln>
              <a:solidFill>
                <a:srgbClr val="4354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ABB2CBC8-A73D-B154-DD9E-920821EF49D1}"/>
                </a:ext>
              </a:extLst>
            </p:cNvPr>
            <p:cNvSpPr>
              <a:spLocks/>
            </p:cNvSpPr>
            <p:nvPr/>
          </p:nvSpPr>
          <p:spPr>
            <a:xfrm>
              <a:off x="4287078" y="0"/>
              <a:ext cx="1429200" cy="72000"/>
            </a:xfrm>
            <a:prstGeom prst="rect">
              <a:avLst/>
            </a:prstGeom>
            <a:solidFill>
              <a:srgbClr val="CD2F41"/>
            </a:solidFill>
            <a:ln>
              <a:solidFill>
                <a:srgbClr val="CD2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538DA8D4-21FB-F48B-09F5-A34BCABA46B6}"/>
                </a:ext>
              </a:extLst>
            </p:cNvPr>
            <p:cNvSpPr>
              <a:spLocks/>
            </p:cNvSpPr>
            <p:nvPr/>
          </p:nvSpPr>
          <p:spPr>
            <a:xfrm>
              <a:off x="1431235" y="0"/>
              <a:ext cx="1429200" cy="72000"/>
            </a:xfrm>
            <a:prstGeom prst="rect">
              <a:avLst/>
            </a:prstGeom>
            <a:solidFill>
              <a:srgbClr val="C7D539"/>
            </a:solidFill>
            <a:ln>
              <a:solidFill>
                <a:srgbClr val="C7D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 descr="A screenshot of a phone&#10;&#10;AI-generated content may be incorrect.">
            <a:extLst>
              <a:ext uri="{FF2B5EF4-FFF2-40B4-BE49-F238E27FC236}">
                <a16:creationId xmlns:a16="http://schemas.microsoft.com/office/drawing/2014/main" id="{B5D2676A-9171-F990-6326-6BE7A192B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02" y="365124"/>
            <a:ext cx="2022164" cy="6180455"/>
          </a:xfrm>
          <a:prstGeom prst="rect">
            <a:avLst/>
          </a:prstGeom>
          <a:effectLst>
            <a:outerShdw blurRad="508000" dist="38100" dir="5400000" algn="t" rotWithShape="0">
              <a:prstClr val="black">
                <a:alpha val="0"/>
              </a:prstClr>
            </a:outerShdw>
          </a:effectLst>
        </p:spPr>
      </p:pic>
      <p:sp>
        <p:nvSpPr>
          <p:cNvPr id="14" name="TextovéPole 2">
            <a:extLst>
              <a:ext uri="{FF2B5EF4-FFF2-40B4-BE49-F238E27FC236}">
                <a16:creationId xmlns:a16="http://schemas.microsoft.com/office/drawing/2014/main" id="{35C47A21-A96E-E227-1E86-92A2E585C84D}"/>
              </a:ext>
            </a:extLst>
          </p:cNvPr>
          <p:cNvSpPr txBox="1"/>
          <p:nvPr/>
        </p:nvSpPr>
        <p:spPr>
          <a:xfrm>
            <a:off x="1695213" y="1277543"/>
            <a:ext cx="1901263" cy="65771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0" fontAlgn="base"/>
            <a: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Možnost nastavení uživatele nebo spřažené osoby.</a:t>
            </a:r>
          </a:p>
        </p:txBody>
      </p:sp>
      <p:sp>
        <p:nvSpPr>
          <p:cNvPr id="15" name="TextovéPole 2">
            <a:extLst>
              <a:ext uri="{FF2B5EF4-FFF2-40B4-BE49-F238E27FC236}">
                <a16:creationId xmlns:a16="http://schemas.microsoft.com/office/drawing/2014/main" id="{3F8CE34C-D440-D5B3-4F34-A03EFEC49B02}"/>
              </a:ext>
            </a:extLst>
          </p:cNvPr>
          <p:cNvSpPr txBox="1"/>
          <p:nvPr/>
        </p:nvSpPr>
        <p:spPr>
          <a:xfrm>
            <a:off x="7893033" y="1818961"/>
            <a:ext cx="2530892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 fontAlgn="base"/>
            <a: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Zpráva notifikací. Personalizované informace a upozornění – termíny očkování, preventivní prohlídky, důležitá sdělení.</a:t>
            </a:r>
          </a:p>
        </p:txBody>
      </p:sp>
      <p:sp>
        <p:nvSpPr>
          <p:cNvPr id="16" name="TextovéPole 2">
            <a:extLst>
              <a:ext uri="{FF2B5EF4-FFF2-40B4-BE49-F238E27FC236}">
                <a16:creationId xmlns:a16="http://schemas.microsoft.com/office/drawing/2014/main" id="{10B4111D-A8AC-9137-FB29-8F436AA46599}"/>
              </a:ext>
            </a:extLst>
          </p:cNvPr>
          <p:cNvSpPr txBox="1"/>
          <p:nvPr/>
        </p:nvSpPr>
        <p:spPr>
          <a:xfrm>
            <a:off x="642046" y="2356863"/>
            <a:ext cx="2724749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0" fontAlgn="base"/>
            <a: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Index prevence nabízí přehled doporučených kroků, které uživatele vedou k lepší a systematické péči </a:t>
            </a:r>
            <a:b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</a:br>
            <a: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o vlastní zdraví</a:t>
            </a:r>
            <a:r>
              <a:rPr lang="en-US" sz="1200" b="0" i="0" u="none" strike="noStrike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7" name="TextovéPole 2">
            <a:extLst>
              <a:ext uri="{FF2B5EF4-FFF2-40B4-BE49-F238E27FC236}">
                <a16:creationId xmlns:a16="http://schemas.microsoft.com/office/drawing/2014/main" id="{E7007FE4-D9E4-E38F-20D8-6E1317FDA7D0}"/>
              </a:ext>
            </a:extLst>
          </p:cNvPr>
          <p:cNvSpPr txBox="1"/>
          <p:nvPr/>
        </p:nvSpPr>
        <p:spPr>
          <a:xfrm>
            <a:off x="1424112" y="3555605"/>
            <a:ext cx="2086393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0" fontAlgn="base"/>
            <a: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Přehled vyšetření </a:t>
            </a:r>
            <a:b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</a:br>
            <a: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a návštěv lékařů, které má uživatel již objednané</a:t>
            </a:r>
            <a:r>
              <a:rPr lang="en-US" sz="1200" b="0" i="0" u="none" strike="noStrike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" name="TextovéPole 2">
            <a:extLst>
              <a:ext uri="{FF2B5EF4-FFF2-40B4-BE49-F238E27FC236}">
                <a16:creationId xmlns:a16="http://schemas.microsoft.com/office/drawing/2014/main" id="{C6C161CB-9B79-E891-5ED6-FB6F10810F89}"/>
              </a:ext>
            </a:extLst>
          </p:cNvPr>
          <p:cNvSpPr txBox="1"/>
          <p:nvPr/>
        </p:nvSpPr>
        <p:spPr>
          <a:xfrm>
            <a:off x="7879443" y="3775175"/>
            <a:ext cx="2086393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 fontAlgn="base"/>
            <a: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Přehled screeningových vyšetření, na která má pacient nárok.</a:t>
            </a:r>
          </a:p>
        </p:txBody>
      </p:sp>
      <p:sp>
        <p:nvSpPr>
          <p:cNvPr id="19" name="TextovéPole 2">
            <a:extLst>
              <a:ext uri="{FF2B5EF4-FFF2-40B4-BE49-F238E27FC236}">
                <a16:creationId xmlns:a16="http://schemas.microsoft.com/office/drawing/2014/main" id="{2F70C3EC-B2A0-D3E5-C44C-1699B3DF9F26}"/>
              </a:ext>
            </a:extLst>
          </p:cNvPr>
          <p:cNvSpPr txBox="1"/>
          <p:nvPr/>
        </p:nvSpPr>
        <p:spPr>
          <a:xfrm>
            <a:off x="1280402" y="4922741"/>
            <a:ext cx="2086393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0" fontAlgn="base"/>
            <a: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Seznam služeb, které </a:t>
            </a:r>
            <a:b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</a:br>
            <a: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si uživatel může označit jako oblíbené nebo nejčastěji používané</a:t>
            </a:r>
            <a:r>
              <a:rPr lang="en-US" sz="1200" b="0" i="0" u="none" strike="noStrike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0" name="TextovéPole 2">
            <a:extLst>
              <a:ext uri="{FF2B5EF4-FFF2-40B4-BE49-F238E27FC236}">
                <a16:creationId xmlns:a16="http://schemas.microsoft.com/office/drawing/2014/main" id="{6E0ED3D9-2A1B-1E89-799E-BF969C52EBA1}"/>
              </a:ext>
            </a:extLst>
          </p:cNvPr>
          <p:cNvSpPr txBox="1"/>
          <p:nvPr/>
        </p:nvSpPr>
        <p:spPr>
          <a:xfrm>
            <a:off x="7879442" y="5317867"/>
            <a:ext cx="2086393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 fontAlgn="base"/>
            <a: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Hlavní menu aplikace zahrnuje domovskou obrazovku, kalendář </a:t>
            </a:r>
            <a:b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</a:br>
            <a: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a přehled služeb.</a:t>
            </a:r>
          </a:p>
        </p:txBody>
      </p:sp>
      <p:sp>
        <p:nvSpPr>
          <p:cNvPr id="21" name="TextovéPole 2">
            <a:extLst>
              <a:ext uri="{FF2B5EF4-FFF2-40B4-BE49-F238E27FC236}">
                <a16:creationId xmlns:a16="http://schemas.microsoft.com/office/drawing/2014/main" id="{0086F7AD-6C16-218B-E2B3-1D4D7FB7D094}"/>
              </a:ext>
            </a:extLst>
          </p:cNvPr>
          <p:cNvSpPr txBox="1"/>
          <p:nvPr/>
        </p:nvSpPr>
        <p:spPr>
          <a:xfrm>
            <a:off x="7893033" y="1124634"/>
            <a:ext cx="253089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 fontAlgn="base"/>
            <a: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Sekce pro nastavení parametrů </a:t>
            </a:r>
            <a:b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</a:br>
            <a:r>
              <a:rPr lang="cs-CZ" sz="1200" b="0" i="0" u="none" strike="noStrike" noProof="0" dirty="0">
                <a:solidFill>
                  <a:srgbClr val="2C1847"/>
                </a:solidFill>
                <a:effectLst/>
                <a:latin typeface="Arial" panose="020B0604020202020204" pitchFamily="34" charset="0"/>
              </a:rPr>
              <a:t>a preferencí aplikace.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3E23E5-DE96-4F64-2252-652CC0B008B6}"/>
              </a:ext>
            </a:extLst>
          </p:cNvPr>
          <p:cNvCxnSpPr>
            <a:cxnSpLocks/>
          </p:cNvCxnSpPr>
          <p:nvPr/>
        </p:nvCxnSpPr>
        <p:spPr>
          <a:xfrm flipH="1" flipV="1">
            <a:off x="7313455" y="1072145"/>
            <a:ext cx="438987" cy="18409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775E0-7514-8D4B-15A8-79145E10676E}"/>
              </a:ext>
            </a:extLst>
          </p:cNvPr>
          <p:cNvCxnSpPr>
            <a:cxnSpLocks/>
          </p:cNvCxnSpPr>
          <p:nvPr/>
        </p:nvCxnSpPr>
        <p:spPr>
          <a:xfrm flipH="1" flipV="1">
            <a:off x="7056733" y="1403219"/>
            <a:ext cx="721109" cy="53203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2D11F89-D8C9-F33D-E39E-856C625A6C31}"/>
              </a:ext>
            </a:extLst>
          </p:cNvPr>
          <p:cNvCxnSpPr>
            <a:cxnSpLocks/>
          </p:cNvCxnSpPr>
          <p:nvPr/>
        </p:nvCxnSpPr>
        <p:spPr>
          <a:xfrm flipH="1">
            <a:off x="7086695" y="3916458"/>
            <a:ext cx="69114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05347B-AD76-8CBB-424C-14C7DB36AAAB}"/>
              </a:ext>
            </a:extLst>
          </p:cNvPr>
          <p:cNvCxnSpPr>
            <a:cxnSpLocks/>
          </p:cNvCxnSpPr>
          <p:nvPr/>
        </p:nvCxnSpPr>
        <p:spPr>
          <a:xfrm flipH="1">
            <a:off x="7086695" y="5732130"/>
            <a:ext cx="691147" cy="41673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60973ED-1711-EFCC-509C-B7DB516EC367}"/>
              </a:ext>
            </a:extLst>
          </p:cNvPr>
          <p:cNvCxnSpPr>
            <a:cxnSpLocks/>
          </p:cNvCxnSpPr>
          <p:nvPr/>
        </p:nvCxnSpPr>
        <p:spPr>
          <a:xfrm flipH="1">
            <a:off x="3668635" y="1256240"/>
            <a:ext cx="806338" cy="14154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D167E4-5B1E-2D36-7C66-122AEADD28E9}"/>
              </a:ext>
            </a:extLst>
          </p:cNvPr>
          <p:cNvCxnSpPr>
            <a:cxnSpLocks/>
          </p:cNvCxnSpPr>
          <p:nvPr/>
        </p:nvCxnSpPr>
        <p:spPr>
          <a:xfrm flipH="1">
            <a:off x="3503182" y="2235146"/>
            <a:ext cx="971791" cy="24343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018B1E-A822-E3FA-CA51-D1371B571E72}"/>
              </a:ext>
            </a:extLst>
          </p:cNvPr>
          <p:cNvCxnSpPr>
            <a:cxnSpLocks/>
          </p:cNvCxnSpPr>
          <p:nvPr/>
        </p:nvCxnSpPr>
        <p:spPr>
          <a:xfrm flipH="1">
            <a:off x="3580456" y="3469989"/>
            <a:ext cx="894517" cy="17811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CE3EBCC-AA88-01D3-643F-74528A1A2322}"/>
              </a:ext>
            </a:extLst>
          </p:cNvPr>
          <p:cNvCxnSpPr>
            <a:cxnSpLocks/>
          </p:cNvCxnSpPr>
          <p:nvPr/>
        </p:nvCxnSpPr>
        <p:spPr>
          <a:xfrm flipH="1" flipV="1">
            <a:off x="3528940" y="5194300"/>
            <a:ext cx="946033" cy="14393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 descr="Obsah obrázku Písmo, Grafika, logo, Elektricky modrá&#10;&#10;Obsah generovaný pomocí AI může být nesprávný.">
            <a:extLst>
              <a:ext uri="{FF2B5EF4-FFF2-40B4-BE49-F238E27FC236}">
                <a16:creationId xmlns:a16="http://schemas.microsoft.com/office/drawing/2014/main" id="{BF3FF2FE-73EA-E11C-5AB0-8D49B199B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95" y="220"/>
            <a:ext cx="2326345" cy="10080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5A4625E-F9F4-5888-4966-FB4031CAA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625" y="5083178"/>
            <a:ext cx="1074420" cy="134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19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>
            <a:extLst>
              <a:ext uri="{FF2B5EF4-FFF2-40B4-BE49-F238E27FC236}">
                <a16:creationId xmlns:a16="http://schemas.microsoft.com/office/drawing/2014/main" id="{8741C218-379A-5921-AA09-50E6E25AB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088000" cy="876653"/>
          </a:xfrm>
        </p:spPr>
        <p:txBody>
          <a:bodyPr/>
          <a:lstStyle/>
          <a:p>
            <a:r>
              <a:rPr lang="cs-CZ" dirty="0"/>
              <a:t>Architektura EZ Karta CZ</a:t>
            </a:r>
            <a:endParaRPr lang="en-US" dirty="0"/>
          </a:p>
        </p:txBody>
      </p:sp>
      <p:pic>
        <p:nvPicPr>
          <p:cNvPr id="3074" name="Obrázek 1">
            <a:extLst>
              <a:ext uri="{FF2B5EF4-FFF2-40B4-BE49-F238E27FC236}">
                <a16:creationId xmlns:a16="http://schemas.microsoft.com/office/drawing/2014/main" id="{5D7CE6DB-17D8-5457-152D-DA5852C91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044" y="1241778"/>
            <a:ext cx="8116712" cy="53735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B632ED-A4E8-80D6-84A9-4C616F52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56350"/>
            <a:ext cx="2253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0E54D3-D00C-4F51-80A7-9147D6EFBB5C}" type="slidenum">
              <a:rPr lang="cs-CZ" smtClean="0"/>
              <a:pPr>
                <a:spcAft>
                  <a:spcPts val="600"/>
                </a:spcAft>
              </a:pPr>
              <a:t>7</a:t>
            </a:fld>
            <a:endParaRPr lang="cs-CZ"/>
          </a:p>
        </p:txBody>
      </p:sp>
      <p:pic>
        <p:nvPicPr>
          <p:cNvPr id="5" name="Obrázek 4" descr="Obsah obrázku Písmo, Grafika, logo, Elektricky modrá&#10;&#10;Obsah generovaný pomocí AI může být nesprávný.">
            <a:extLst>
              <a:ext uri="{FF2B5EF4-FFF2-40B4-BE49-F238E27FC236}">
                <a16:creationId xmlns:a16="http://schemas.microsoft.com/office/drawing/2014/main" id="{402B94C4-DC0A-E8BC-3ADA-095C85F75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10" y="0"/>
            <a:ext cx="2326345" cy="100808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1DC4BE5-B6A0-13FF-DAE5-442F41D8B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610" y="5197792"/>
            <a:ext cx="1074420" cy="134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81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6D767-6133-9475-2DD9-DE973D47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088000" cy="1325563"/>
          </a:xfrm>
        </p:spPr>
        <p:txBody>
          <a:bodyPr anchor="t">
            <a:normAutofit/>
          </a:bodyPr>
          <a:lstStyle/>
          <a:p>
            <a:r>
              <a:rPr lang="cs-CZ" dirty="0"/>
              <a:t>Možné Integrace na </a:t>
            </a:r>
            <a:r>
              <a:rPr lang="cs-CZ" dirty="0" err="1"/>
              <a:t>eWallet</a:t>
            </a:r>
            <a:endParaRPr lang="cs-CZ" dirty="0"/>
          </a:p>
        </p:txBody>
      </p:sp>
      <p:pic>
        <p:nvPicPr>
          <p:cNvPr id="6" name="Zástupný obsah 5" descr="Obsah obrázku snímek obrazovky, diagram, text, řada/pruh">
            <a:extLst>
              <a:ext uri="{FF2B5EF4-FFF2-40B4-BE49-F238E27FC236}">
                <a16:creationId xmlns:a16="http://schemas.microsoft.com/office/drawing/2014/main" id="{3D0C0500-6DD0-08B4-B97F-28246C974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61" y="1433689"/>
            <a:ext cx="6743683" cy="4743274"/>
          </a:xfr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E4F853-BCAA-B821-D7C0-46A3D961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56350"/>
            <a:ext cx="2253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0E54D3-D00C-4F51-80A7-9147D6EFBB5C}" type="slidenum">
              <a:rPr lang="cs-CZ" smtClean="0"/>
              <a:pPr>
                <a:spcAft>
                  <a:spcPts val="600"/>
                </a:spcAft>
              </a:pPr>
              <a:t>8</a:t>
            </a:fld>
            <a:endParaRPr lang="cs-CZ"/>
          </a:p>
        </p:txBody>
      </p:sp>
      <p:pic>
        <p:nvPicPr>
          <p:cNvPr id="7" name="Obrázek 6" descr="Obsah obrázku Písmo, Grafika, logo, Elektricky modrá&#10;&#10;Obsah generovaný pomocí AI může být nesprávný.">
            <a:extLst>
              <a:ext uri="{FF2B5EF4-FFF2-40B4-BE49-F238E27FC236}">
                <a16:creationId xmlns:a16="http://schemas.microsoft.com/office/drawing/2014/main" id="{A9D9A2D0-4E93-F67F-E794-34BA25FE5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44" y="19823"/>
            <a:ext cx="2326345" cy="10080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B221ADB-EC22-01A3-8D03-609837677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590" y="5342255"/>
            <a:ext cx="1074420" cy="134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90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2955FA3-B61F-0C93-7767-9CBA9E207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412" y="548482"/>
            <a:ext cx="8893175" cy="773906"/>
          </a:xfrm>
        </p:spPr>
        <p:txBody>
          <a:bodyPr/>
          <a:lstStyle/>
          <a:p>
            <a:r>
              <a:rPr lang="cs-CZ" noProof="0" dirty="0"/>
              <a:t>Děkuji za pozornost</a:t>
            </a:r>
          </a:p>
        </p:txBody>
      </p:sp>
      <p:sp>
        <p:nvSpPr>
          <p:cNvPr id="12" name="Zástupný text 1">
            <a:extLst>
              <a:ext uri="{FF2B5EF4-FFF2-40B4-BE49-F238E27FC236}">
                <a16:creationId xmlns:a16="http://schemas.microsoft.com/office/drawing/2014/main" id="{9ECD65E1-EB38-879C-4FF6-2C164E513F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49413" y="5121276"/>
            <a:ext cx="8893175" cy="288131"/>
          </a:xfrm>
        </p:spPr>
        <p:txBody>
          <a:bodyPr>
            <a:normAutofit/>
          </a:bodyPr>
          <a:lstStyle/>
          <a:p>
            <a:r>
              <a:rPr lang="cs-CZ" noProof="0">
                <a:solidFill>
                  <a:srgbClr val="92835B"/>
                </a:solidFill>
              </a:rPr>
              <a:t>Zuzana.Jakubova@aricoma.com </a:t>
            </a:r>
            <a:r>
              <a:rPr lang="cs-CZ" noProof="0"/>
              <a:t>/ +420 777 741 118 / aricoma.com</a:t>
            </a:r>
            <a:endParaRPr lang="cs-CZ" noProof="0" dirty="0"/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206B1892-5E73-BFEB-8470-D4E9B475ED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9413" y="4833144"/>
            <a:ext cx="8893175" cy="288131"/>
          </a:xfrm>
        </p:spPr>
        <p:txBody>
          <a:bodyPr>
            <a:normAutofit/>
          </a:bodyPr>
          <a:lstStyle/>
          <a:p>
            <a:r>
              <a:rPr lang="cs-CZ"/>
              <a:t>Team Leader Business Unit Digital, Aricoma</a:t>
            </a:r>
            <a:endParaRPr lang="cs-CZ" noProof="0" dirty="0"/>
          </a:p>
        </p:txBody>
      </p:sp>
      <p:sp>
        <p:nvSpPr>
          <p:cNvPr id="14" name="Podnadpis 3">
            <a:extLst>
              <a:ext uri="{FF2B5EF4-FFF2-40B4-BE49-F238E27FC236}">
                <a16:creationId xmlns:a16="http://schemas.microsoft.com/office/drawing/2014/main" id="{34529487-8FDF-F961-A33F-E1921F8C9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9412" y="3609000"/>
            <a:ext cx="8893176" cy="1224000"/>
          </a:xfrm>
        </p:spPr>
        <p:txBody>
          <a:bodyPr/>
          <a:lstStyle/>
          <a:p>
            <a:r>
              <a:rPr lang="cs-CZ" noProof="0"/>
              <a:t>Zuzana Jakubová</a:t>
            </a:r>
            <a:endParaRPr lang="cs-CZ" noProof="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82041C1-E746-1F49-2E74-02D613456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030" y="5121275"/>
            <a:ext cx="1074420" cy="134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5483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ZCR">
      <a:dk1>
        <a:srgbClr val="000000"/>
      </a:dk1>
      <a:lt1>
        <a:srgbClr val="FFFFFF"/>
      </a:lt1>
      <a:dk2>
        <a:srgbClr val="003A63"/>
      </a:dk2>
      <a:lt2>
        <a:srgbClr val="FFFFFF"/>
      </a:lt2>
      <a:accent1>
        <a:srgbClr val="003A63"/>
      </a:accent1>
      <a:accent2>
        <a:srgbClr val="4581B8"/>
      </a:accent2>
      <a:accent3>
        <a:srgbClr val="D31145"/>
      </a:accent3>
      <a:accent4>
        <a:srgbClr val="FCBB32"/>
      </a:accent4>
      <a:accent5>
        <a:srgbClr val="C0CD22"/>
      </a:accent5>
      <a:accent6>
        <a:srgbClr val="64686C"/>
      </a:accent6>
      <a:hlink>
        <a:srgbClr val="007BBF"/>
      </a:hlink>
      <a:folHlink>
        <a:srgbClr val="017A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vert="horz" lIns="91440" tIns="45720" rIns="91440" bIns="45720" rtlCol="0" anchor="t">
        <a:noAutofit/>
      </a:bodyPr>
      <a:lstStyle>
        <a:defPPr algn="l">
          <a:lnSpc>
            <a:spcPct val="90000"/>
          </a:lnSpc>
          <a:spcBef>
            <a:spcPts val="1000"/>
          </a:spcBef>
          <a:defRPr sz="1200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spDef>
    <a:lnDef>
      <a:spPr>
        <a:ln w="952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indent="0" algn="l">
          <a:buNone/>
          <a:defRPr sz="1200" dirty="0" err="1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53209A7D-71AB-47F4-9253-717F3CA58887}" vid="{5CF91705-1F7F-4A37-BFC6-1CDCECCFFD37}"/>
    </a:ext>
  </a:extLst>
</a:theme>
</file>

<file path=ppt/theme/theme2.xml><?xml version="1.0" encoding="utf-8"?>
<a:theme xmlns:a="http://schemas.openxmlformats.org/drawingml/2006/main" name="Aricoma PPT 16:9">
  <a:themeElements>
    <a:clrScheme name="Vlastní 1">
      <a:dk1>
        <a:srgbClr val="000000"/>
      </a:dk1>
      <a:lt1>
        <a:srgbClr val="FFFFFF"/>
      </a:lt1>
      <a:dk2>
        <a:srgbClr val="15185C"/>
      </a:dk2>
      <a:lt2>
        <a:srgbClr val="8D7D54"/>
      </a:lt2>
      <a:accent1>
        <a:srgbClr val="15185C"/>
      </a:accent1>
      <a:accent2>
        <a:srgbClr val="DAC796"/>
      </a:accent2>
      <a:accent3>
        <a:srgbClr val="8D601C"/>
      </a:accent3>
      <a:accent4>
        <a:srgbClr val="227372"/>
      </a:accent4>
      <a:accent5>
        <a:srgbClr val="848EC1"/>
      </a:accent5>
      <a:accent6>
        <a:srgbClr val="BB7AB0"/>
      </a:accent6>
      <a:hlink>
        <a:srgbClr val="15185C"/>
      </a:hlink>
      <a:folHlink>
        <a:srgbClr val="262CA6"/>
      </a:folHlink>
    </a:clrScheme>
    <a:fontScheme name="Rubik - Rubik">
      <a:majorFont>
        <a:latin typeface="Rubik"/>
        <a:ea typeface=""/>
        <a:cs typeface=""/>
      </a:majorFont>
      <a:minorFont>
        <a:latin typeface="Rubik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ricoma Gold">
      <a:srgbClr val="8D7D54"/>
    </a:custClr>
    <a:custClr name="Aricoma Blue">
      <a:srgbClr val="15185C"/>
    </a:custClr>
    <a:custClr name="Šedá barva pro linie grafů">
      <a:srgbClr val="C6C6C6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Aricoma Blue (výchozí zvýrazňovací barva 1 pro grafy)">
      <a:srgbClr val="15185C"/>
    </a:custClr>
    <a:custClr name="Světle hnědá (výchozí zvýrazňovací barva 2 pro grafy)">
      <a:srgbClr val="DAC796"/>
    </a:custClr>
    <a:custClr name="Hnědá (výchozí zvýrazňovací barva 3 pro grafy)">
      <a:srgbClr val="8D601C"/>
    </a:custClr>
    <a:custClr name="Tmavě zelená (výchozí zvýrazňovací barva 4 pro grafy)">
      <a:srgbClr val="227372"/>
    </a:custClr>
    <a:custClr name="Fialová (výchozí zvýrazňovací barva 5 pro grafy)">
      <a:srgbClr val="848EC1"/>
    </a:custClr>
    <a:custClr name="Růžová (výchozí zvýrazňovací barva 6 pro grafy)">
      <a:srgbClr val="BB7AB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Tmavě hnědá (jedna z 10 doplňkových barev pro grafy)">
      <a:srgbClr val="403721"/>
    </a:custClr>
    <a:custClr name="Světle hnědá (jedna z 10 doplňkových barev pro grafy)">
      <a:srgbClr val="DAC796"/>
    </a:custClr>
    <a:custClr name="Hnědá (jedna z 10 doplňkových barev pro grafy)">
      <a:srgbClr val="8D601C"/>
    </a:custClr>
    <a:custClr name="Modrá (jedna z 10 doplňkových barev pro grafy)">
      <a:srgbClr val="23468C"/>
    </a:custClr>
    <a:custClr name="Tmavě fialová (jedna z 10 doplňkových barev pro grafy)">
      <a:srgbClr val="545590"/>
    </a:custClr>
    <a:custClr name="Fialová (jedna z 10 doplňkových barev pro grafy)">
      <a:srgbClr val="848EC1"/>
    </a:custClr>
    <a:custClr name="Tmavě zelená (jedna z 10 doplňkových barev pro grafy)">
      <a:srgbClr val="227372"/>
    </a:custClr>
    <a:custClr name="Zelená (jedna z 10 doplňkových barev pro grafy)">
      <a:srgbClr val="699A8B"/>
    </a:custClr>
    <a:custClr name="Tmavě růžová (jedna z 10 doplňkových barev pro grafy)">
      <a:srgbClr val="5B2C5B"/>
    </a:custClr>
    <a:custClr name="Růžová (jedna z 10 doplňkových barev pro grafy)">
      <a:srgbClr val="BB7AB0"/>
    </a:custClr>
  </a:custClrLst>
  <a:extLst>
    <a:ext uri="{05A4C25C-085E-4340-85A3-A5531E510DB2}">
      <thm15:themeFamily xmlns:thm15="http://schemas.microsoft.com/office/thememl/2012/main" name="Prezentace3" id="{6E1FC3AE-4698-4294-A948-66CB0D239688}" vid="{FC12DD7A-A343-4B24-9613-2550F1FC8B9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e37513-02db-425a-bfe2-4288f77e733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A8403F1395D646800E330F2B7A7502" ma:contentTypeVersion="11" ma:contentTypeDescription="Vytvoří nový dokument" ma:contentTypeScope="" ma:versionID="a95a979bb204880ecad52512ec9f63c2">
  <xsd:schema xmlns:xsd="http://www.w3.org/2001/XMLSchema" xmlns:xs="http://www.w3.org/2001/XMLSchema" xmlns:p="http://schemas.microsoft.com/office/2006/metadata/properties" xmlns:ns2="e5e37513-02db-425a-bfe2-4288f77e7336" targetNamespace="http://schemas.microsoft.com/office/2006/metadata/properties" ma:root="true" ma:fieldsID="4042e70022c25d632a9e260667951b4c" ns2:_="">
    <xsd:import namespace="e5e37513-02db-425a-bfe2-4288f77e73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7513-02db-425a-bfe2-4288f77e7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63d20a35-149b-4608-81b4-e7fcde6378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F2F4E7-0781-47EB-8921-FC9DA2E94D55}">
  <ds:schemaRefs>
    <ds:schemaRef ds:uri="ae51e2bd-ccc4-4109-9e24-a7754946edda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28f7d4b9-bee7-42b5-a117-18aa6d278cab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e5e37513-02db-425a-bfe2-4288f77e7336"/>
  </ds:schemaRefs>
</ds:datastoreItem>
</file>

<file path=customXml/itemProps2.xml><?xml version="1.0" encoding="utf-8"?>
<ds:datastoreItem xmlns:ds="http://schemas.openxmlformats.org/officeDocument/2006/customXml" ds:itemID="{021AA4B0-4364-4C23-962F-9B3373F663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4DD8A6-F360-4B10-BFB1-C34148314F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7513-02db-425a-bfe2-4288f77e73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a464524-13b0-4a59-b01b-443717baf7c4}" enabled="1" method="Standard" siteId="{07f9f097-894c-4976-a5f5-10f0a16703c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16972</TotalTime>
  <Words>443</Words>
  <Application>Microsoft Office PowerPoint</Application>
  <PresentationFormat>Širokoúhlá obrazovka</PresentationFormat>
  <Paragraphs>53</Paragraphs>
  <Slides>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Rubik</vt:lpstr>
      <vt:lpstr>Rubik Medium</vt:lpstr>
      <vt:lpstr>Wingdings</vt:lpstr>
      <vt:lpstr>Default Theme</vt:lpstr>
      <vt:lpstr>Aricoma PPT 16:9</vt:lpstr>
      <vt:lpstr>aplikace EZ Karta​  Ing. Zuzana Jakubová                                                                                            ARICOMA 10.12.2025</vt:lpstr>
      <vt:lpstr>Prezentace aplikace PowerPoint</vt:lpstr>
      <vt:lpstr>Prezentace aplikace PowerPoint</vt:lpstr>
      <vt:lpstr>Prezentace aplikace PowerPoint</vt:lpstr>
      <vt:lpstr>Prezentace aplikace PowerPoint</vt:lpstr>
      <vt:lpstr>Nový design aplikace</vt:lpstr>
      <vt:lpstr>Architektura EZ Karta CZ</vt:lpstr>
      <vt:lpstr>Možné Integrace na eWallet</vt:lpstr>
      <vt:lpstr>Děkuji za pozornost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Andraščíková Dominika</dc:creator>
  <cp:keywords/>
  <dc:description/>
  <cp:lastModifiedBy>Jakubová Zuzana</cp:lastModifiedBy>
  <cp:revision>117</cp:revision>
  <cp:lastPrinted>2024-01-10T18:52:05Z</cp:lastPrinted>
  <dcterms:created xsi:type="dcterms:W3CDTF">2018-12-05T23:17:55Z</dcterms:created>
  <dcterms:modified xsi:type="dcterms:W3CDTF">2025-12-10T11:28:55Z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0x010100B0A8403F1395D646800E330F2B7A7502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2025-08-05T09:35:58Z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5b6b85cd-44ef-4d66-86d4-603dd2160780</vt:lpwstr>
  </property>
  <property fmtid="{D5CDD505-2E9C-101B-9397-08002B2CF9AE}" pid="9" name="MSIP_Label_defa4170-0d19-0005-0004-bc88714345d2_ActionId">
    <vt:lpwstr>1af11b27-d90c-4c13-9a5d-c23c0612d1be</vt:lpwstr>
  </property>
  <property fmtid="{D5CDD505-2E9C-101B-9397-08002B2CF9AE}" pid="10" name="MSIP_Label_defa4170-0d19-0005-0004-bc88714345d2_ContentBits">
    <vt:lpwstr>0</vt:lpwstr>
  </property>
  <property fmtid="{D5CDD505-2E9C-101B-9397-08002B2CF9AE}" pid="11" name="MSIP_Label_defa4170-0d19-0005-0004-bc88714345d2_Tag">
    <vt:lpwstr>10, 3, 0, 1</vt:lpwstr>
  </property>
  <property fmtid="{D5CDD505-2E9C-101B-9397-08002B2CF9AE}" pid="12" name="MSIP_Label_82a99ebc-0f39-4fac-abab-b8d6469272ed_Enabled">
    <vt:lpwstr>true</vt:lpwstr>
  </property>
  <property fmtid="{D5CDD505-2E9C-101B-9397-08002B2CF9AE}" pid="13" name="MSIP_Label_82a99ebc-0f39-4fac-abab-b8d6469272ed_SetDate">
    <vt:lpwstr>2025-11-04T11:48:17Z</vt:lpwstr>
  </property>
  <property fmtid="{D5CDD505-2E9C-101B-9397-08002B2CF9AE}" pid="14" name="MSIP_Label_82a99ebc-0f39-4fac-abab-b8d6469272ed_Method">
    <vt:lpwstr>Standard</vt:lpwstr>
  </property>
  <property fmtid="{D5CDD505-2E9C-101B-9397-08002B2CF9AE}" pid="15" name="MSIP_Label_82a99ebc-0f39-4fac-abab-b8d6469272ed_Name">
    <vt:lpwstr>Interní informace (Internal use)</vt:lpwstr>
  </property>
  <property fmtid="{D5CDD505-2E9C-101B-9397-08002B2CF9AE}" pid="16" name="MSIP_Label_82a99ebc-0f39-4fac-abab-b8d6469272ed_SiteId">
    <vt:lpwstr>0e9caf50-a549-4565-9c6d-4dc78e847c80</vt:lpwstr>
  </property>
  <property fmtid="{D5CDD505-2E9C-101B-9397-08002B2CF9AE}" pid="17" name="MSIP_Label_82a99ebc-0f39-4fac-abab-b8d6469272ed_ActionId">
    <vt:lpwstr>8bdd6382-ebd9-4485-ad20-720f30ba20c4</vt:lpwstr>
  </property>
  <property fmtid="{D5CDD505-2E9C-101B-9397-08002B2CF9AE}" pid="18" name="MSIP_Label_82a99ebc-0f39-4fac-abab-b8d6469272ed_ContentBits">
    <vt:lpwstr>0</vt:lpwstr>
  </property>
  <property fmtid="{D5CDD505-2E9C-101B-9397-08002B2CF9AE}" pid="19" name="MSIP_Label_82a99ebc-0f39-4fac-abab-b8d6469272ed_Tag">
    <vt:lpwstr>10, 3, 0, 1</vt:lpwstr>
  </property>
</Properties>
</file>