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602" r:id="rId2"/>
    <p:sldId id="772" r:id="rId3"/>
    <p:sldId id="275" r:id="rId4"/>
    <p:sldId id="283" r:id="rId5"/>
    <p:sldId id="609" r:id="rId6"/>
    <p:sldId id="773" r:id="rId7"/>
    <p:sldId id="619" r:id="rId8"/>
    <p:sldId id="788" r:id="rId9"/>
    <p:sldId id="775" r:id="rId10"/>
    <p:sldId id="787" r:id="rId11"/>
    <p:sldId id="795" r:id="rId12"/>
    <p:sldId id="802" r:id="rId13"/>
    <p:sldId id="803" r:id="rId14"/>
    <p:sldId id="797" r:id="rId15"/>
    <p:sldId id="779" r:id="rId16"/>
    <p:sldId id="804" r:id="rId17"/>
    <p:sldId id="798" r:id="rId18"/>
    <p:sldId id="299" r:id="rId19"/>
    <p:sldId id="782" r:id="rId20"/>
    <p:sldId id="302" r:id="rId21"/>
    <p:sldId id="799" r:id="rId22"/>
    <p:sldId id="805" r:id="rId23"/>
    <p:sldId id="806" r:id="rId24"/>
    <p:sldId id="807" r:id="rId25"/>
    <p:sldId id="800" r:id="rId26"/>
    <p:sldId id="5118" r:id="rId27"/>
    <p:sldId id="5119" r:id="rId28"/>
    <p:sldId id="808" r:id="rId29"/>
    <p:sldId id="5116" r:id="rId30"/>
    <p:sldId id="801" r:id="rId31"/>
    <p:sldId id="781" r:id="rId32"/>
    <p:sldId id="790" r:id="rId33"/>
    <p:sldId id="794" r:id="rId34"/>
    <p:sldId id="764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BFB62-AC93-40E1-A514-EB5A389F83A4}" v="38" dt="2025-11-18T15:51:2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edivec Tomáš" userId="5859117d-4fed-45af-939e-a078bb4ea44f" providerId="ADAL" clId="{2B5C9632-1B6D-438A-AE41-66A30DF8D18A}"/>
    <pc:docChg chg="undo custSel addSld delSld modSld sldOrd">
      <pc:chgData name="Šedivec Tomáš" userId="5859117d-4fed-45af-939e-a078bb4ea44f" providerId="ADAL" clId="{2B5C9632-1B6D-438A-AE41-66A30DF8D18A}" dt="2025-11-18T15:51:28.177" v="3537"/>
      <pc:docMkLst>
        <pc:docMk/>
      </pc:docMkLst>
      <pc:sldChg chg="modSp mod">
        <pc:chgData name="Šedivec Tomáš" userId="5859117d-4fed-45af-939e-a078bb4ea44f" providerId="ADAL" clId="{2B5C9632-1B6D-438A-AE41-66A30DF8D18A}" dt="2025-11-18T13:23:53.713" v="249" actId="404"/>
        <pc:sldMkLst>
          <pc:docMk/>
          <pc:sldMk cId="2449776107" sldId="283"/>
        </pc:sldMkLst>
        <pc:spChg chg="mod">
          <ac:chgData name="Šedivec Tomáš" userId="5859117d-4fed-45af-939e-a078bb4ea44f" providerId="ADAL" clId="{2B5C9632-1B6D-438A-AE41-66A30DF8D18A}" dt="2025-11-18T13:23:53.713" v="249" actId="404"/>
          <ac:spMkLst>
            <pc:docMk/>
            <pc:sldMk cId="2449776107" sldId="283"/>
            <ac:spMk id="2" creationId="{ACF787BC-BBA5-38E5-E6F6-7417133F6E5E}"/>
          </ac:spMkLst>
        </pc:spChg>
      </pc:sldChg>
      <pc:sldChg chg="modSp add mod">
        <pc:chgData name="Šedivec Tomáš" userId="5859117d-4fed-45af-939e-a078bb4ea44f" providerId="ADAL" clId="{2B5C9632-1B6D-438A-AE41-66A30DF8D18A}" dt="2025-11-18T13:47:39.261" v="1464" actId="5793"/>
        <pc:sldMkLst>
          <pc:docMk/>
          <pc:sldMk cId="779208816" sldId="299"/>
        </pc:sldMkLst>
        <pc:spChg chg="mod">
          <ac:chgData name="Šedivec Tomáš" userId="5859117d-4fed-45af-939e-a078bb4ea44f" providerId="ADAL" clId="{2B5C9632-1B6D-438A-AE41-66A30DF8D18A}" dt="2025-11-18T13:47:06.613" v="1458" actId="120"/>
          <ac:spMkLst>
            <pc:docMk/>
            <pc:sldMk cId="779208816" sldId="299"/>
            <ac:spMk id="2" creationId="{9BB20C9C-F81E-E745-9547-2E66A89019A8}"/>
          </ac:spMkLst>
        </pc:spChg>
        <pc:spChg chg="mod">
          <ac:chgData name="Šedivec Tomáš" userId="5859117d-4fed-45af-939e-a078bb4ea44f" providerId="ADAL" clId="{2B5C9632-1B6D-438A-AE41-66A30DF8D18A}" dt="2025-11-18T13:47:39.261" v="1464" actId="5793"/>
          <ac:spMkLst>
            <pc:docMk/>
            <pc:sldMk cId="779208816" sldId="299"/>
            <ac:spMk id="3" creationId="{1CD56024-C037-9F47-2328-B07CA39DA9C4}"/>
          </ac:spMkLst>
        </pc:spChg>
      </pc:sldChg>
      <pc:sldChg chg="modSp add mod">
        <pc:chgData name="Šedivec Tomáš" userId="5859117d-4fed-45af-939e-a078bb4ea44f" providerId="ADAL" clId="{2B5C9632-1B6D-438A-AE41-66A30DF8D18A}" dt="2025-11-18T13:47:11.723" v="1459"/>
        <pc:sldMkLst>
          <pc:docMk/>
          <pc:sldMk cId="77072626" sldId="302"/>
        </pc:sldMkLst>
        <pc:spChg chg="mod">
          <ac:chgData name="Šedivec Tomáš" userId="5859117d-4fed-45af-939e-a078bb4ea44f" providerId="ADAL" clId="{2B5C9632-1B6D-438A-AE41-66A30DF8D18A}" dt="2025-11-18T13:47:11.723" v="1459"/>
          <ac:spMkLst>
            <pc:docMk/>
            <pc:sldMk cId="77072626" sldId="302"/>
            <ac:spMk id="2" creationId="{6C671528-FE60-C190-2849-CA3E2CF89041}"/>
          </ac:spMkLst>
        </pc:spChg>
        <pc:spChg chg="mod">
          <ac:chgData name="Šedivec Tomáš" userId="5859117d-4fed-45af-939e-a078bb4ea44f" providerId="ADAL" clId="{2B5C9632-1B6D-438A-AE41-66A30DF8D18A}" dt="2025-11-18T13:46:20.771" v="1430" actId="27636"/>
          <ac:spMkLst>
            <pc:docMk/>
            <pc:sldMk cId="77072626" sldId="302"/>
            <ac:spMk id="3" creationId="{221A9170-6542-0934-8EC1-1AA5DEEA6BFD}"/>
          </ac:spMkLst>
        </pc:spChg>
      </pc:sldChg>
      <pc:sldChg chg="modSp mod">
        <pc:chgData name="Šedivec Tomáš" userId="5859117d-4fed-45af-939e-a078bb4ea44f" providerId="ADAL" clId="{2B5C9632-1B6D-438A-AE41-66A30DF8D18A}" dt="2025-11-18T13:16:45.720" v="78" actId="20577"/>
        <pc:sldMkLst>
          <pc:docMk/>
          <pc:sldMk cId="2094327451" sldId="602"/>
        </pc:sldMkLst>
        <pc:spChg chg="mod">
          <ac:chgData name="Šedivec Tomáš" userId="5859117d-4fed-45af-939e-a078bb4ea44f" providerId="ADAL" clId="{2B5C9632-1B6D-438A-AE41-66A30DF8D18A}" dt="2025-11-18T13:16:45.720" v="78" actId="20577"/>
          <ac:spMkLst>
            <pc:docMk/>
            <pc:sldMk cId="2094327451" sldId="602"/>
            <ac:spMk id="2" creationId="{C36616E9-D895-9878-F2F7-39797FEE302C}"/>
          </ac:spMkLst>
        </pc:spChg>
      </pc:sldChg>
      <pc:sldChg chg="del">
        <pc:chgData name="Šedivec Tomáš" userId="5859117d-4fed-45af-939e-a078bb4ea44f" providerId="ADAL" clId="{2B5C9632-1B6D-438A-AE41-66A30DF8D18A}" dt="2025-11-18T13:24:37.133" v="250" actId="47"/>
        <pc:sldMkLst>
          <pc:docMk/>
          <pc:sldMk cId="2960103813" sldId="633"/>
        </pc:sldMkLst>
      </pc:sldChg>
      <pc:sldChg chg="del">
        <pc:chgData name="Šedivec Tomáš" userId="5859117d-4fed-45af-939e-a078bb4ea44f" providerId="ADAL" clId="{2B5C9632-1B6D-438A-AE41-66A30DF8D18A}" dt="2025-11-18T13:22:23.977" v="241" actId="47"/>
        <pc:sldMkLst>
          <pc:docMk/>
          <pc:sldMk cId="2413806510" sldId="660"/>
        </pc:sldMkLst>
      </pc:sldChg>
      <pc:sldChg chg="del">
        <pc:chgData name="Šedivec Tomáš" userId="5859117d-4fed-45af-939e-a078bb4ea44f" providerId="ADAL" clId="{2B5C9632-1B6D-438A-AE41-66A30DF8D18A}" dt="2025-11-18T13:22:27.881" v="242" actId="47"/>
        <pc:sldMkLst>
          <pc:docMk/>
          <pc:sldMk cId="2886549138" sldId="662"/>
        </pc:sldMkLst>
      </pc:sldChg>
      <pc:sldChg chg="del">
        <pc:chgData name="Šedivec Tomáš" userId="5859117d-4fed-45af-939e-a078bb4ea44f" providerId="ADAL" clId="{2B5C9632-1B6D-438A-AE41-66A30DF8D18A}" dt="2025-11-18T13:21:43.698" v="225" actId="47"/>
        <pc:sldMkLst>
          <pc:docMk/>
          <pc:sldMk cId="456614880" sldId="680"/>
        </pc:sldMkLst>
      </pc:sldChg>
      <pc:sldChg chg="del">
        <pc:chgData name="Šedivec Tomáš" userId="5859117d-4fed-45af-939e-a078bb4ea44f" providerId="ADAL" clId="{2B5C9632-1B6D-438A-AE41-66A30DF8D18A}" dt="2025-11-18T13:22:30.547" v="243" actId="47"/>
        <pc:sldMkLst>
          <pc:docMk/>
          <pc:sldMk cId="227379352" sldId="733"/>
        </pc:sldMkLst>
      </pc:sldChg>
      <pc:sldChg chg="del">
        <pc:chgData name="Šedivec Tomáš" userId="5859117d-4fed-45af-939e-a078bb4ea44f" providerId="ADAL" clId="{2B5C9632-1B6D-438A-AE41-66A30DF8D18A}" dt="2025-11-18T13:21:20.609" v="218" actId="47"/>
        <pc:sldMkLst>
          <pc:docMk/>
          <pc:sldMk cId="3363954664" sldId="734"/>
        </pc:sldMkLst>
      </pc:sldChg>
      <pc:sldChg chg="del">
        <pc:chgData name="Šedivec Tomáš" userId="5859117d-4fed-45af-939e-a078bb4ea44f" providerId="ADAL" clId="{2B5C9632-1B6D-438A-AE41-66A30DF8D18A}" dt="2025-11-18T13:20:18.380" v="191" actId="2696"/>
        <pc:sldMkLst>
          <pc:docMk/>
          <pc:sldMk cId="267050931" sldId="776"/>
        </pc:sldMkLst>
      </pc:sldChg>
      <pc:sldChg chg="add del">
        <pc:chgData name="Šedivec Tomáš" userId="5859117d-4fed-45af-939e-a078bb4ea44f" providerId="ADAL" clId="{2B5C9632-1B6D-438A-AE41-66A30DF8D18A}" dt="2025-11-18T15:32:56.054" v="2939" actId="47"/>
        <pc:sldMkLst>
          <pc:docMk/>
          <pc:sldMk cId="3931757477" sldId="776"/>
        </pc:sldMkLst>
      </pc:sldChg>
      <pc:sldChg chg="del">
        <pc:chgData name="Šedivec Tomáš" userId="5859117d-4fed-45af-939e-a078bb4ea44f" providerId="ADAL" clId="{2B5C9632-1B6D-438A-AE41-66A30DF8D18A}" dt="2025-11-18T13:21:26.462" v="220" actId="47"/>
        <pc:sldMkLst>
          <pc:docMk/>
          <pc:sldMk cId="2764075308" sldId="777"/>
        </pc:sldMkLst>
      </pc:sldChg>
      <pc:sldChg chg="del">
        <pc:chgData name="Šedivec Tomáš" userId="5859117d-4fed-45af-939e-a078bb4ea44f" providerId="ADAL" clId="{2B5C9632-1B6D-438A-AE41-66A30DF8D18A}" dt="2025-11-18T13:21:24.766" v="219" actId="47"/>
        <pc:sldMkLst>
          <pc:docMk/>
          <pc:sldMk cId="2042709587" sldId="778"/>
        </pc:sldMkLst>
      </pc:sldChg>
      <pc:sldChg chg="add">
        <pc:chgData name="Šedivec Tomáš" userId="5859117d-4fed-45af-939e-a078bb4ea44f" providerId="ADAL" clId="{2B5C9632-1B6D-438A-AE41-66A30DF8D18A}" dt="2025-11-18T13:23:12.558" v="245"/>
        <pc:sldMkLst>
          <pc:docMk/>
          <pc:sldMk cId="2144717654" sldId="779"/>
        </pc:sldMkLst>
      </pc:sldChg>
      <pc:sldChg chg="del">
        <pc:chgData name="Šedivec Tomáš" userId="5859117d-4fed-45af-939e-a078bb4ea44f" providerId="ADAL" clId="{2B5C9632-1B6D-438A-AE41-66A30DF8D18A}" dt="2025-11-18T13:23:03.245" v="244" actId="2696"/>
        <pc:sldMkLst>
          <pc:docMk/>
          <pc:sldMk cId="3993226479" sldId="779"/>
        </pc:sldMkLst>
      </pc:sldChg>
      <pc:sldChg chg="del">
        <pc:chgData name="Šedivec Tomáš" userId="5859117d-4fed-45af-939e-a078bb4ea44f" providerId="ADAL" clId="{2B5C9632-1B6D-438A-AE41-66A30DF8D18A}" dt="2025-11-18T13:21:27.584" v="221" actId="47"/>
        <pc:sldMkLst>
          <pc:docMk/>
          <pc:sldMk cId="2344616200" sldId="780"/>
        </pc:sldMkLst>
      </pc:sldChg>
      <pc:sldChg chg="del">
        <pc:chgData name="Šedivec Tomáš" userId="5859117d-4fed-45af-939e-a078bb4ea44f" providerId="ADAL" clId="{2B5C9632-1B6D-438A-AE41-66A30DF8D18A}" dt="2025-11-18T13:21:08.824" v="216" actId="2696"/>
        <pc:sldMkLst>
          <pc:docMk/>
          <pc:sldMk cId="309604657" sldId="782"/>
        </pc:sldMkLst>
      </pc:sldChg>
      <pc:sldChg chg="add">
        <pc:chgData name="Šedivec Tomáš" userId="5859117d-4fed-45af-939e-a078bb4ea44f" providerId="ADAL" clId="{2B5C9632-1B6D-438A-AE41-66A30DF8D18A}" dt="2025-11-18T13:21:14.346" v="217"/>
        <pc:sldMkLst>
          <pc:docMk/>
          <pc:sldMk cId="4024411124" sldId="782"/>
        </pc:sldMkLst>
      </pc:sldChg>
      <pc:sldChg chg="del">
        <pc:chgData name="Šedivec Tomáš" userId="5859117d-4fed-45af-939e-a078bb4ea44f" providerId="ADAL" clId="{2B5C9632-1B6D-438A-AE41-66A30DF8D18A}" dt="2025-11-18T13:23:21.512" v="246" actId="47"/>
        <pc:sldMkLst>
          <pc:docMk/>
          <pc:sldMk cId="2723302468" sldId="783"/>
        </pc:sldMkLst>
      </pc:sldChg>
      <pc:sldChg chg="del">
        <pc:chgData name="Šedivec Tomáš" userId="5859117d-4fed-45af-939e-a078bb4ea44f" providerId="ADAL" clId="{2B5C9632-1B6D-438A-AE41-66A30DF8D18A}" dt="2025-11-18T13:23:23.471" v="247" actId="47"/>
        <pc:sldMkLst>
          <pc:docMk/>
          <pc:sldMk cId="1615530764" sldId="784"/>
        </pc:sldMkLst>
      </pc:sldChg>
      <pc:sldChg chg="del">
        <pc:chgData name="Šedivec Tomáš" userId="5859117d-4fed-45af-939e-a078bb4ea44f" providerId="ADAL" clId="{2B5C9632-1B6D-438A-AE41-66A30DF8D18A}" dt="2025-11-18T13:22:22.695" v="240" actId="47"/>
        <pc:sldMkLst>
          <pc:docMk/>
          <pc:sldMk cId="795886612" sldId="789"/>
        </pc:sldMkLst>
      </pc:sldChg>
      <pc:sldChg chg="del">
        <pc:chgData name="Šedivec Tomáš" userId="5859117d-4fed-45af-939e-a078bb4ea44f" providerId="ADAL" clId="{2B5C9632-1B6D-438A-AE41-66A30DF8D18A}" dt="2025-11-18T13:21:41.863" v="224" actId="47"/>
        <pc:sldMkLst>
          <pc:docMk/>
          <pc:sldMk cId="3705527850" sldId="791"/>
        </pc:sldMkLst>
      </pc:sldChg>
      <pc:sldChg chg="del">
        <pc:chgData name="Šedivec Tomáš" userId="5859117d-4fed-45af-939e-a078bb4ea44f" providerId="ADAL" clId="{2B5C9632-1B6D-438A-AE41-66A30DF8D18A}" dt="2025-11-18T13:21:39.577" v="223" actId="47"/>
        <pc:sldMkLst>
          <pc:docMk/>
          <pc:sldMk cId="1886341184" sldId="792"/>
        </pc:sldMkLst>
      </pc:sldChg>
      <pc:sldChg chg="del">
        <pc:chgData name="Šedivec Tomáš" userId="5859117d-4fed-45af-939e-a078bb4ea44f" providerId="ADAL" clId="{2B5C9632-1B6D-438A-AE41-66A30DF8D18A}" dt="2025-11-18T13:21:38.233" v="222" actId="47"/>
        <pc:sldMkLst>
          <pc:docMk/>
          <pc:sldMk cId="3653805289" sldId="793"/>
        </pc:sldMkLst>
      </pc:sldChg>
      <pc:sldChg chg="modSp mod">
        <pc:chgData name="Šedivec Tomáš" userId="5859117d-4fed-45af-939e-a078bb4ea44f" providerId="ADAL" clId="{2B5C9632-1B6D-438A-AE41-66A30DF8D18A}" dt="2025-11-18T13:25:02.596" v="252" actId="20577"/>
        <pc:sldMkLst>
          <pc:docMk/>
          <pc:sldMk cId="3434808214" sldId="794"/>
        </pc:sldMkLst>
        <pc:spChg chg="mod">
          <ac:chgData name="Šedivec Tomáš" userId="5859117d-4fed-45af-939e-a078bb4ea44f" providerId="ADAL" clId="{2B5C9632-1B6D-438A-AE41-66A30DF8D18A}" dt="2025-11-18T13:25:02.596" v="252" actId="20577"/>
          <ac:spMkLst>
            <pc:docMk/>
            <pc:sldMk cId="3434808214" sldId="794"/>
            <ac:spMk id="3" creationId="{62E00580-BAD3-672E-D081-E678310036FF}"/>
          </ac:spMkLst>
        </pc:spChg>
      </pc:sldChg>
      <pc:sldChg chg="modSp add mod ord">
        <pc:chgData name="Šedivec Tomáš" userId="5859117d-4fed-45af-939e-a078bb4ea44f" providerId="ADAL" clId="{2B5C9632-1B6D-438A-AE41-66A30DF8D18A}" dt="2025-11-18T13:18:09.707" v="119"/>
        <pc:sldMkLst>
          <pc:docMk/>
          <pc:sldMk cId="3125873683" sldId="795"/>
        </pc:sldMkLst>
        <pc:spChg chg="mod">
          <ac:chgData name="Šedivec Tomáš" userId="5859117d-4fed-45af-939e-a078bb4ea44f" providerId="ADAL" clId="{2B5C9632-1B6D-438A-AE41-66A30DF8D18A}" dt="2025-11-18T13:17:58.503" v="117" actId="20577"/>
          <ac:spMkLst>
            <pc:docMk/>
            <pc:sldMk cId="3125873683" sldId="795"/>
            <ac:spMk id="2" creationId="{E728F9B4-5F0C-2811-0343-4A8A37D6A0A1}"/>
          </ac:spMkLst>
        </pc:spChg>
      </pc:sldChg>
      <pc:sldChg chg="modSp add del mod">
        <pc:chgData name="Šedivec Tomáš" userId="5859117d-4fed-45af-939e-a078bb4ea44f" providerId="ADAL" clId="{2B5C9632-1B6D-438A-AE41-66A30DF8D18A}" dt="2025-11-18T13:37:30.009" v="1032" actId="47"/>
        <pc:sldMkLst>
          <pc:docMk/>
          <pc:sldMk cId="3503845549" sldId="796"/>
        </pc:sldMkLst>
        <pc:spChg chg="mod">
          <ac:chgData name="Šedivec Tomáš" userId="5859117d-4fed-45af-939e-a078bb4ea44f" providerId="ADAL" clId="{2B5C9632-1B6D-438A-AE41-66A30DF8D18A}" dt="2025-11-18T13:18:24.812" v="129" actId="20577"/>
          <ac:spMkLst>
            <pc:docMk/>
            <pc:sldMk cId="3503845549" sldId="796"/>
            <ac:spMk id="2" creationId="{0B01ACD2-BC30-2009-BE30-ADCBAB1CB763}"/>
          </ac:spMkLst>
        </pc:spChg>
      </pc:sldChg>
      <pc:sldChg chg="add">
        <pc:chgData name="Šedivec Tomáš" userId="5859117d-4fed-45af-939e-a078bb4ea44f" providerId="ADAL" clId="{2B5C9632-1B6D-438A-AE41-66A30DF8D18A}" dt="2025-11-18T13:18:34.772" v="130" actId="2890"/>
        <pc:sldMkLst>
          <pc:docMk/>
          <pc:sldMk cId="2564671592" sldId="797"/>
        </pc:sldMkLst>
      </pc:sldChg>
      <pc:sldChg chg="modSp add mod">
        <pc:chgData name="Šedivec Tomáš" userId="5859117d-4fed-45af-939e-a078bb4ea44f" providerId="ADAL" clId="{2B5C9632-1B6D-438A-AE41-66A30DF8D18A}" dt="2025-11-18T13:19:00.362" v="135" actId="20577"/>
        <pc:sldMkLst>
          <pc:docMk/>
          <pc:sldMk cId="391314794" sldId="798"/>
        </pc:sldMkLst>
        <pc:spChg chg="mod">
          <ac:chgData name="Šedivec Tomáš" userId="5859117d-4fed-45af-939e-a078bb4ea44f" providerId="ADAL" clId="{2B5C9632-1B6D-438A-AE41-66A30DF8D18A}" dt="2025-11-18T13:19:00.362" v="135" actId="20577"/>
          <ac:spMkLst>
            <pc:docMk/>
            <pc:sldMk cId="391314794" sldId="798"/>
            <ac:spMk id="2" creationId="{5861A1A2-C043-FA27-506E-AFC2B154FC16}"/>
          </ac:spMkLst>
        </pc:spChg>
      </pc:sldChg>
      <pc:sldChg chg="modSp add mod">
        <pc:chgData name="Šedivec Tomáš" userId="5859117d-4fed-45af-939e-a078bb4ea44f" providerId="ADAL" clId="{2B5C9632-1B6D-438A-AE41-66A30DF8D18A}" dt="2025-11-18T13:19:42.889" v="190" actId="20577"/>
        <pc:sldMkLst>
          <pc:docMk/>
          <pc:sldMk cId="2633464596" sldId="799"/>
        </pc:sldMkLst>
        <pc:spChg chg="mod">
          <ac:chgData name="Šedivec Tomáš" userId="5859117d-4fed-45af-939e-a078bb4ea44f" providerId="ADAL" clId="{2B5C9632-1B6D-438A-AE41-66A30DF8D18A}" dt="2025-11-18T13:19:42.889" v="190" actId="20577"/>
          <ac:spMkLst>
            <pc:docMk/>
            <pc:sldMk cId="2633464596" sldId="799"/>
            <ac:spMk id="2" creationId="{3CAA3C70-6BDF-F0BE-BB5F-6ED9E9FD669F}"/>
          </ac:spMkLst>
        </pc:spChg>
      </pc:sldChg>
      <pc:sldChg chg="modSp add mod">
        <pc:chgData name="Šedivec Tomáš" userId="5859117d-4fed-45af-939e-a078bb4ea44f" providerId="ADAL" clId="{2B5C9632-1B6D-438A-AE41-66A30DF8D18A}" dt="2025-11-18T13:20:36.616" v="214" actId="20577"/>
        <pc:sldMkLst>
          <pc:docMk/>
          <pc:sldMk cId="3950559905" sldId="800"/>
        </pc:sldMkLst>
        <pc:spChg chg="mod">
          <ac:chgData name="Šedivec Tomáš" userId="5859117d-4fed-45af-939e-a078bb4ea44f" providerId="ADAL" clId="{2B5C9632-1B6D-438A-AE41-66A30DF8D18A}" dt="2025-11-18T13:20:36.616" v="214" actId="20577"/>
          <ac:spMkLst>
            <pc:docMk/>
            <pc:sldMk cId="3950559905" sldId="800"/>
            <ac:spMk id="2" creationId="{B0039EFF-459A-D979-AC4F-1850213DFC14}"/>
          </ac:spMkLst>
        </pc:spChg>
      </pc:sldChg>
      <pc:sldChg chg="modSp add mod">
        <pc:chgData name="Šedivec Tomáš" userId="5859117d-4fed-45af-939e-a078bb4ea44f" providerId="ADAL" clId="{2B5C9632-1B6D-438A-AE41-66A30DF8D18A}" dt="2025-11-18T13:22:04.833" v="239" actId="20577"/>
        <pc:sldMkLst>
          <pc:docMk/>
          <pc:sldMk cId="1630013163" sldId="801"/>
        </pc:sldMkLst>
        <pc:spChg chg="mod">
          <ac:chgData name="Šedivec Tomáš" userId="5859117d-4fed-45af-939e-a078bb4ea44f" providerId="ADAL" clId="{2B5C9632-1B6D-438A-AE41-66A30DF8D18A}" dt="2025-11-18T13:22:04.833" v="239" actId="20577"/>
          <ac:spMkLst>
            <pc:docMk/>
            <pc:sldMk cId="1630013163" sldId="801"/>
            <ac:spMk id="2" creationId="{9FECD8D1-9283-1BFD-F322-CE4AE2327DCE}"/>
          </ac:spMkLst>
        </pc:spChg>
      </pc:sldChg>
      <pc:sldChg chg="modSp add mod ord">
        <pc:chgData name="Šedivec Tomáš" userId="5859117d-4fed-45af-939e-a078bb4ea44f" providerId="ADAL" clId="{2B5C9632-1B6D-438A-AE41-66A30DF8D18A}" dt="2025-11-18T13:37:16.249" v="1031" actId="20577"/>
        <pc:sldMkLst>
          <pc:docMk/>
          <pc:sldMk cId="3319437108" sldId="802"/>
        </pc:sldMkLst>
        <pc:spChg chg="mod">
          <ac:chgData name="Šedivec Tomáš" userId="5859117d-4fed-45af-939e-a078bb4ea44f" providerId="ADAL" clId="{2B5C9632-1B6D-438A-AE41-66A30DF8D18A}" dt="2025-11-18T13:29:16.605" v="595" actId="20577"/>
          <ac:spMkLst>
            <pc:docMk/>
            <pc:sldMk cId="3319437108" sldId="802"/>
            <ac:spMk id="2" creationId="{5467F648-4D42-514C-B513-EADA417D0850}"/>
          </ac:spMkLst>
        </pc:spChg>
        <pc:spChg chg="mod">
          <ac:chgData name="Šedivec Tomáš" userId="5859117d-4fed-45af-939e-a078bb4ea44f" providerId="ADAL" clId="{2B5C9632-1B6D-438A-AE41-66A30DF8D18A}" dt="2025-11-18T13:37:16.249" v="1031" actId="20577"/>
          <ac:spMkLst>
            <pc:docMk/>
            <pc:sldMk cId="3319437108" sldId="802"/>
            <ac:spMk id="3" creationId="{093CE49B-6DD9-92D8-68ED-6229B148C985}"/>
          </ac:spMkLst>
        </pc:spChg>
      </pc:sldChg>
      <pc:sldChg chg="modSp new mod">
        <pc:chgData name="Šedivec Tomáš" userId="5859117d-4fed-45af-939e-a078bb4ea44f" providerId="ADAL" clId="{2B5C9632-1B6D-438A-AE41-66A30DF8D18A}" dt="2025-11-18T13:36:21.352" v="1002" actId="207"/>
        <pc:sldMkLst>
          <pc:docMk/>
          <pc:sldMk cId="3277400511" sldId="803"/>
        </pc:sldMkLst>
        <pc:spChg chg="mod">
          <ac:chgData name="Šedivec Tomáš" userId="5859117d-4fed-45af-939e-a078bb4ea44f" providerId="ADAL" clId="{2B5C9632-1B6D-438A-AE41-66A30DF8D18A}" dt="2025-11-18T13:29:31.304" v="597"/>
          <ac:spMkLst>
            <pc:docMk/>
            <pc:sldMk cId="3277400511" sldId="803"/>
            <ac:spMk id="2" creationId="{1C832AA5-6212-BB89-61D9-D330CF4D2758}"/>
          </ac:spMkLst>
        </pc:spChg>
        <pc:spChg chg="mod">
          <ac:chgData name="Šedivec Tomáš" userId="5859117d-4fed-45af-939e-a078bb4ea44f" providerId="ADAL" clId="{2B5C9632-1B6D-438A-AE41-66A30DF8D18A}" dt="2025-11-18T13:36:21.352" v="1002" actId="207"/>
          <ac:spMkLst>
            <pc:docMk/>
            <pc:sldMk cId="3277400511" sldId="803"/>
            <ac:spMk id="3" creationId="{B6A24F1F-B73C-28C7-53CC-A9121D573D12}"/>
          </ac:spMkLst>
        </pc:spChg>
      </pc:sldChg>
      <pc:sldChg chg="modSp add mod ord">
        <pc:chgData name="Šedivec Tomáš" userId="5859117d-4fed-45af-939e-a078bb4ea44f" providerId="ADAL" clId="{2B5C9632-1B6D-438A-AE41-66A30DF8D18A}" dt="2025-11-18T13:43:32.132" v="1426" actId="20577"/>
        <pc:sldMkLst>
          <pc:docMk/>
          <pc:sldMk cId="1844753620" sldId="804"/>
        </pc:sldMkLst>
        <pc:spChg chg="mod">
          <ac:chgData name="Šedivec Tomáš" userId="5859117d-4fed-45af-939e-a078bb4ea44f" providerId="ADAL" clId="{2B5C9632-1B6D-438A-AE41-66A30DF8D18A}" dt="2025-11-18T13:38:36.092" v="1046" actId="20577"/>
          <ac:spMkLst>
            <pc:docMk/>
            <pc:sldMk cId="1844753620" sldId="804"/>
            <ac:spMk id="2" creationId="{D8C47A5C-3E4E-0592-BC57-43BE7359A730}"/>
          </ac:spMkLst>
        </pc:spChg>
        <pc:spChg chg="mod">
          <ac:chgData name="Šedivec Tomáš" userId="5859117d-4fed-45af-939e-a078bb4ea44f" providerId="ADAL" clId="{2B5C9632-1B6D-438A-AE41-66A30DF8D18A}" dt="2025-11-18T13:43:32.132" v="1426" actId="20577"/>
          <ac:spMkLst>
            <pc:docMk/>
            <pc:sldMk cId="1844753620" sldId="804"/>
            <ac:spMk id="3" creationId="{66FE87BD-2482-F80C-500C-12B4E3CFA025}"/>
          </ac:spMkLst>
        </pc:spChg>
      </pc:sldChg>
      <pc:sldChg chg="modSp add mod">
        <pc:chgData name="Šedivec Tomáš" userId="5859117d-4fed-45af-939e-a078bb4ea44f" providerId="ADAL" clId="{2B5C9632-1B6D-438A-AE41-66A30DF8D18A}" dt="2025-11-18T14:09:24.635" v="1597" actId="207"/>
        <pc:sldMkLst>
          <pc:docMk/>
          <pc:sldMk cId="1979522754" sldId="805"/>
        </pc:sldMkLst>
        <pc:spChg chg="mod">
          <ac:chgData name="Šedivec Tomáš" userId="5859117d-4fed-45af-939e-a078bb4ea44f" providerId="ADAL" clId="{2B5C9632-1B6D-438A-AE41-66A30DF8D18A}" dt="2025-11-18T14:03:36.790" v="1467" actId="6549"/>
          <ac:spMkLst>
            <pc:docMk/>
            <pc:sldMk cId="1979522754" sldId="805"/>
            <ac:spMk id="2" creationId="{E171CCE4-B9C6-8FBE-A5D9-405FCC68A552}"/>
          </ac:spMkLst>
        </pc:spChg>
        <pc:spChg chg="mod">
          <ac:chgData name="Šedivec Tomáš" userId="5859117d-4fed-45af-939e-a078bb4ea44f" providerId="ADAL" clId="{2B5C9632-1B6D-438A-AE41-66A30DF8D18A}" dt="2025-11-18T14:09:24.635" v="1597" actId="207"/>
          <ac:spMkLst>
            <pc:docMk/>
            <pc:sldMk cId="1979522754" sldId="805"/>
            <ac:spMk id="3" creationId="{2B0F3CE9-9477-B152-ED02-E7D7A2217726}"/>
          </ac:spMkLst>
        </pc:spChg>
      </pc:sldChg>
      <pc:sldChg chg="modSp add mod">
        <pc:chgData name="Šedivec Tomáš" userId="5859117d-4fed-45af-939e-a078bb4ea44f" providerId="ADAL" clId="{2B5C9632-1B6D-438A-AE41-66A30DF8D18A}" dt="2025-11-18T14:35:46.803" v="2759" actId="27636"/>
        <pc:sldMkLst>
          <pc:docMk/>
          <pc:sldMk cId="3559363386" sldId="806"/>
        </pc:sldMkLst>
        <pc:spChg chg="mod">
          <ac:chgData name="Šedivec Tomáš" userId="5859117d-4fed-45af-939e-a078bb4ea44f" providerId="ADAL" clId="{2B5C9632-1B6D-438A-AE41-66A30DF8D18A}" dt="2025-11-18T14:35:46.803" v="2759" actId="27636"/>
          <ac:spMkLst>
            <pc:docMk/>
            <pc:sldMk cId="3559363386" sldId="806"/>
            <ac:spMk id="3" creationId="{5DA6B101-E043-E684-73C9-7FA276A254AB}"/>
          </ac:spMkLst>
        </pc:spChg>
      </pc:sldChg>
      <pc:sldChg chg="modSp add mod">
        <pc:chgData name="Šedivec Tomáš" userId="5859117d-4fed-45af-939e-a078bb4ea44f" providerId="ADAL" clId="{2B5C9632-1B6D-438A-AE41-66A30DF8D18A}" dt="2025-11-18T14:32:24.281" v="2676" actId="20577"/>
        <pc:sldMkLst>
          <pc:docMk/>
          <pc:sldMk cId="208457413" sldId="807"/>
        </pc:sldMkLst>
        <pc:spChg chg="mod">
          <ac:chgData name="Šedivec Tomáš" userId="5859117d-4fed-45af-939e-a078bb4ea44f" providerId="ADAL" clId="{2B5C9632-1B6D-438A-AE41-66A30DF8D18A}" dt="2025-11-18T14:32:24.281" v="2676" actId="20577"/>
          <ac:spMkLst>
            <pc:docMk/>
            <pc:sldMk cId="208457413" sldId="807"/>
            <ac:spMk id="3" creationId="{D10EA93C-F68C-8977-AD90-E32712D558E1}"/>
          </ac:spMkLst>
        </pc:spChg>
      </pc:sldChg>
      <pc:sldChg chg="addSp modSp add mod ord setBg">
        <pc:chgData name="Šedivec Tomáš" userId="5859117d-4fed-45af-939e-a078bb4ea44f" providerId="ADAL" clId="{2B5C9632-1B6D-438A-AE41-66A30DF8D18A}" dt="2025-11-18T15:48:05.318" v="3368" actId="403"/>
        <pc:sldMkLst>
          <pc:docMk/>
          <pc:sldMk cId="1829709060" sldId="808"/>
        </pc:sldMkLst>
        <pc:spChg chg="mod">
          <ac:chgData name="Šedivec Tomáš" userId="5859117d-4fed-45af-939e-a078bb4ea44f" providerId="ADAL" clId="{2B5C9632-1B6D-438A-AE41-66A30DF8D18A}" dt="2025-11-18T15:26:16.641" v="2814" actId="20577"/>
          <ac:spMkLst>
            <pc:docMk/>
            <pc:sldMk cId="1829709060" sldId="808"/>
            <ac:spMk id="2" creationId="{0F797A86-8A73-F690-A0BD-CAA259E114D4}"/>
          </ac:spMkLst>
        </pc:spChg>
        <pc:spChg chg="mod">
          <ac:chgData name="Šedivec Tomáš" userId="5859117d-4fed-45af-939e-a078bb4ea44f" providerId="ADAL" clId="{2B5C9632-1B6D-438A-AE41-66A30DF8D18A}" dt="2025-11-18T15:48:05.318" v="3368" actId="403"/>
          <ac:spMkLst>
            <pc:docMk/>
            <pc:sldMk cId="1829709060" sldId="808"/>
            <ac:spMk id="3" creationId="{CD3D7EB4-8655-250A-7CD9-D5E4AF84DE6B}"/>
          </ac:spMkLst>
        </pc:spChg>
        <pc:spChg chg="add">
          <ac:chgData name="Šedivec Tomáš" userId="5859117d-4fed-45af-939e-a078bb4ea44f" providerId="ADAL" clId="{2B5C9632-1B6D-438A-AE41-66A30DF8D18A}" dt="2025-11-18T15:38:51.686" v="2942"/>
          <ac:spMkLst>
            <pc:docMk/>
            <pc:sldMk cId="1829709060" sldId="808"/>
            <ac:spMk id="6" creationId="{8C358A26-F042-6781-3B03-7B078500FBA8}"/>
          </ac:spMkLst>
        </pc:spChg>
      </pc:sldChg>
      <pc:sldChg chg="modSp add">
        <pc:chgData name="Šedivec Tomáš" userId="5859117d-4fed-45af-939e-a078bb4ea44f" providerId="ADAL" clId="{2B5C9632-1B6D-438A-AE41-66A30DF8D18A}" dt="2025-11-18T15:51:28.177" v="3537"/>
        <pc:sldMkLst>
          <pc:docMk/>
          <pc:sldMk cId="2029594269" sldId="5116"/>
        </pc:sldMkLst>
        <pc:spChg chg="mod">
          <ac:chgData name="Šedivec Tomáš" userId="5859117d-4fed-45af-939e-a078bb4ea44f" providerId="ADAL" clId="{2B5C9632-1B6D-438A-AE41-66A30DF8D18A}" dt="2025-11-18T15:51:28.177" v="3537"/>
          <ac:spMkLst>
            <pc:docMk/>
            <pc:sldMk cId="2029594269" sldId="5116"/>
            <ac:spMk id="2" creationId="{FAD9D801-56AA-5959-18B3-7C0C30FF0DEF}"/>
          </ac:spMkLst>
        </pc:spChg>
      </pc:sldChg>
      <pc:sldChg chg="modSp add del mod ord">
        <pc:chgData name="Šedivec Tomáš" userId="5859117d-4fed-45af-939e-a078bb4ea44f" providerId="ADAL" clId="{2B5C9632-1B6D-438A-AE41-66A30DF8D18A}" dt="2025-11-18T15:50:53" v="3536" actId="47"/>
        <pc:sldMkLst>
          <pc:docMk/>
          <pc:sldMk cId="1628714562" sldId="5117"/>
        </pc:sldMkLst>
        <pc:spChg chg="mod">
          <ac:chgData name="Šedivec Tomáš" userId="5859117d-4fed-45af-939e-a078bb4ea44f" providerId="ADAL" clId="{2B5C9632-1B6D-438A-AE41-66A30DF8D18A}" dt="2025-11-18T15:42:42.439" v="2996" actId="27636"/>
          <ac:spMkLst>
            <pc:docMk/>
            <pc:sldMk cId="1628714562" sldId="5117"/>
            <ac:spMk id="3" creationId="{AC554712-46D3-B19F-6CFF-DC1508940C1C}"/>
          </ac:spMkLst>
        </pc:spChg>
      </pc:sldChg>
      <pc:sldChg chg="modSp add mod ord">
        <pc:chgData name="Šedivec Tomáš" userId="5859117d-4fed-45af-939e-a078bb4ea44f" providerId="ADAL" clId="{2B5C9632-1B6D-438A-AE41-66A30DF8D18A}" dt="2025-11-18T15:50:14.641" v="3535" actId="20577"/>
        <pc:sldMkLst>
          <pc:docMk/>
          <pc:sldMk cId="2118044649" sldId="5118"/>
        </pc:sldMkLst>
        <pc:spChg chg="mod">
          <ac:chgData name="Šedivec Tomáš" userId="5859117d-4fed-45af-939e-a078bb4ea44f" providerId="ADAL" clId="{2B5C9632-1B6D-438A-AE41-66A30DF8D18A}" dt="2025-11-18T15:50:14.641" v="3535" actId="20577"/>
          <ac:spMkLst>
            <pc:docMk/>
            <pc:sldMk cId="2118044649" sldId="5118"/>
            <ac:spMk id="3" creationId="{C507AA6E-5693-ED77-08F0-7EDECF079FA3}"/>
          </ac:spMkLst>
        </pc:spChg>
      </pc:sldChg>
      <pc:sldChg chg="modSp add mod">
        <pc:chgData name="Šedivec Tomáš" userId="5859117d-4fed-45af-939e-a078bb4ea44f" providerId="ADAL" clId="{2B5C9632-1B6D-438A-AE41-66A30DF8D18A}" dt="2025-11-18T15:49:54.554" v="3505" actId="403"/>
        <pc:sldMkLst>
          <pc:docMk/>
          <pc:sldMk cId="2424874408" sldId="5119"/>
        </pc:sldMkLst>
        <pc:spChg chg="mod">
          <ac:chgData name="Šedivec Tomáš" userId="5859117d-4fed-45af-939e-a078bb4ea44f" providerId="ADAL" clId="{2B5C9632-1B6D-438A-AE41-66A30DF8D18A}" dt="2025-11-18T15:49:54.554" v="3505" actId="403"/>
          <ac:spMkLst>
            <pc:docMk/>
            <pc:sldMk cId="2424874408" sldId="5119"/>
            <ac:spMk id="3" creationId="{76E6CFD9-0198-9BF4-B81D-745A5AEB9F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8763-6876-4211-8D26-676CA8FD35A1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44B7-49A8-4129-8377-AA2CB44FDF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38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663C4-7B8F-45D0-9772-21160695EF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252000"/>
            <a:ext cx="7087832" cy="1115787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NÁZEV_PREZENTACE_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0F76BF-7886-4118-97BC-2897E602A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456" y="2203677"/>
            <a:ext cx="4601029" cy="1655763"/>
          </a:xfrm>
        </p:spPr>
        <p:txBody>
          <a:bodyPr/>
          <a:lstStyle>
            <a:lvl1pPr marL="0" indent="0" algn="l">
              <a:buNone/>
              <a:defRPr sz="3600">
                <a:latin typeface="Azeret Mono" panose="020B0604020202020204" charset="-18"/>
                <a:cs typeface="Azeret Mono" panose="020B0604020202020204" charset="-18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JMÉNO_PŘÍJMENÍ_</a:t>
            </a:r>
          </a:p>
          <a:p>
            <a:r>
              <a:rPr lang="cs-CZ"/>
              <a:t>Podnadpis_</a:t>
            </a:r>
          </a:p>
          <a:p>
            <a:r>
              <a:rPr lang="cs-CZ"/>
              <a:t>	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CFD51-DE96-42AF-8D3A-1EDDDAD6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E31A8-8502-4FFB-986B-436759D4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99A050-B5E7-4A54-A916-B2536BE2E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5" y="6267996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,text,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15E4F-8BBB-4ED5-97E0-744FDECC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2" y="2278507"/>
            <a:ext cx="5627687" cy="3864119"/>
          </a:xfrm>
        </p:spPr>
        <p:txBody>
          <a:bodyPr/>
          <a:lstStyle>
            <a:lvl1pPr marL="442902" indent="-442902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18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0EEC828-A5BC-47C6-8377-9CF058C3E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1577976"/>
            <a:ext cx="5627687" cy="7005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B0B660-6756-40EB-BC0A-CDC8D286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  <p:sp>
        <p:nvSpPr>
          <p:cNvPr id="9" name="Zástupný symbol obrázku 8" descr="Hory se souvislou výplní">
            <a:extLst>
              <a:ext uri="{FF2B5EF4-FFF2-40B4-BE49-F238E27FC236}">
                <a16:creationId xmlns:a16="http://schemas.microsoft.com/office/drawing/2014/main" id="{B148D7DE-D03C-43C2-8A48-71B0F454F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689" y="1577563"/>
            <a:ext cx="4887913" cy="45650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6081453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,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15E4F-8BBB-4ED5-97E0-744FDECC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2" y="2818537"/>
            <a:ext cx="5627687" cy="3324089"/>
          </a:xfrm>
        </p:spPr>
        <p:txBody>
          <a:bodyPr/>
          <a:lstStyle>
            <a:lvl1pPr marL="0" indent="0">
              <a:buClr>
                <a:srgbClr val="00B050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0EEC828-A5BC-47C6-8377-9CF058C3E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1" y="2497949"/>
            <a:ext cx="5627687" cy="320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AE3A613-5913-4112-B48F-5AC0EE85AB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5689" y="2871736"/>
            <a:ext cx="5627687" cy="3270891"/>
          </a:xfrm>
        </p:spPr>
        <p:txBody>
          <a:bodyPr/>
          <a:lstStyle>
            <a:lvl1pPr marL="0" indent="0">
              <a:buClr>
                <a:srgbClr val="00B050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text 6">
            <a:extLst>
              <a:ext uri="{FF2B5EF4-FFF2-40B4-BE49-F238E27FC236}">
                <a16:creationId xmlns:a16="http://schemas.microsoft.com/office/drawing/2014/main" id="{46721CC0-9209-4445-9A06-1056931313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687" y="2498958"/>
            <a:ext cx="5627687" cy="320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C787AC1F-9BC4-4A48-BAA7-D5CCE08931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3" y="1577977"/>
            <a:ext cx="10515600" cy="866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873619-F85E-4E3A-B088-72DD3329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7808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,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15E4F-8BBB-4ED5-97E0-744FDECC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818538"/>
            <a:ext cx="3452837" cy="3069647"/>
          </a:xfrm>
        </p:spPr>
        <p:txBody>
          <a:bodyPr/>
          <a:lstStyle>
            <a:lvl1pPr marL="0" indent="0">
              <a:buClr>
                <a:srgbClr val="00B050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0EEC828-A5BC-47C6-8377-9CF058C3E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685" y="2497950"/>
            <a:ext cx="3453152" cy="320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C787AC1F-9BC4-4A48-BAA7-D5CCE08931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3" y="1577977"/>
            <a:ext cx="10515600" cy="866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text 6">
            <a:extLst>
              <a:ext uri="{FF2B5EF4-FFF2-40B4-BE49-F238E27FC236}">
                <a16:creationId xmlns:a16="http://schemas.microsoft.com/office/drawing/2014/main" id="{11902A3C-2BB6-4709-BE3F-605135AB03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0837" y="2497538"/>
            <a:ext cx="3609611" cy="320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12" name="Zástupný text 6">
            <a:extLst>
              <a:ext uri="{FF2B5EF4-FFF2-40B4-BE49-F238E27FC236}">
                <a16:creationId xmlns:a16="http://schemas.microsoft.com/office/drawing/2014/main" id="{91EBB3A3-EE8A-4E1B-8141-D2636AC418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30448" y="2497538"/>
            <a:ext cx="3453152" cy="320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543CA53C-0E46-45B8-99EA-4CD3A3327BF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30764" y="2818538"/>
            <a:ext cx="3452837" cy="3069647"/>
          </a:xfrm>
        </p:spPr>
        <p:txBody>
          <a:bodyPr/>
          <a:lstStyle>
            <a:lvl1pPr marL="0" indent="0">
              <a:buClr>
                <a:srgbClr val="00B050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53006F18-00BE-4F5F-9762-C90B45AA320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920836" y="2818538"/>
            <a:ext cx="3609611" cy="3069647"/>
          </a:xfrm>
        </p:spPr>
        <p:txBody>
          <a:bodyPr/>
          <a:lstStyle>
            <a:lvl1pPr marL="0" indent="0">
              <a:buClr>
                <a:srgbClr val="00B050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</a:defRPr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DBD3FAE-3C3A-43D4-A1A6-48D03273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86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,3 obsahy v p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C787AC1F-9BC4-4A48-BAA7-D5CCE08931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3" y="1577977"/>
            <a:ext cx="10515600" cy="8667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obrázku 16">
            <a:extLst>
              <a:ext uri="{FF2B5EF4-FFF2-40B4-BE49-F238E27FC236}">
                <a16:creationId xmlns:a16="http://schemas.microsoft.com/office/drawing/2014/main" id="{3289374E-2E06-4E73-82ED-DD6A469177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7855" y="2493379"/>
            <a:ext cx="3452812" cy="3592629"/>
          </a:xfr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0EEC828-A5BC-47C6-8377-9CF058C3E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4598" y="2493378"/>
            <a:ext cx="3306239" cy="3422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18" name="Zástupný symbol obrázku 16">
            <a:extLst>
              <a:ext uri="{FF2B5EF4-FFF2-40B4-BE49-F238E27FC236}">
                <a16:creationId xmlns:a16="http://schemas.microsoft.com/office/drawing/2014/main" id="{80517622-3139-4325-9413-B58FE1F321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99395" y="2493379"/>
            <a:ext cx="3452812" cy="3592629"/>
          </a:xfr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9" name="Zástupný symbol obrázku 16">
            <a:extLst>
              <a:ext uri="{FF2B5EF4-FFF2-40B4-BE49-F238E27FC236}">
                <a16:creationId xmlns:a16="http://schemas.microsoft.com/office/drawing/2014/main" id="{8D60E829-274A-4DD0-9DC4-3608825C301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30789" y="2493379"/>
            <a:ext cx="3452812" cy="3592629"/>
          </a:xfrm>
          <a:solidFill>
            <a:schemeClr val="accent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2" name="Zástupný text 6">
            <a:extLst>
              <a:ext uri="{FF2B5EF4-FFF2-40B4-BE49-F238E27FC236}">
                <a16:creationId xmlns:a16="http://schemas.microsoft.com/office/drawing/2014/main" id="{1F4C6AFB-9C58-4591-8C83-D11CA6B35D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09031" y="2515410"/>
            <a:ext cx="3453152" cy="320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24" name="Zástupný text 6">
            <a:extLst>
              <a:ext uri="{FF2B5EF4-FFF2-40B4-BE49-F238E27FC236}">
                <a16:creationId xmlns:a16="http://schemas.microsoft.com/office/drawing/2014/main" id="{E3D48FE0-B1E0-4746-88CD-23136A088B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45714" y="2515410"/>
            <a:ext cx="3306239" cy="34220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BC1A4C0A-3E36-4603-A1DB-DD3249EE22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4596" y="2971800"/>
            <a:ext cx="3162925" cy="29942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text 25">
            <a:extLst>
              <a:ext uri="{FF2B5EF4-FFF2-40B4-BE49-F238E27FC236}">
                <a16:creationId xmlns:a16="http://schemas.microsoft.com/office/drawing/2014/main" id="{7222D93F-6929-4735-8A68-B4177A6F17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44338" y="2971800"/>
            <a:ext cx="3162925" cy="29942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text 25">
            <a:extLst>
              <a:ext uri="{FF2B5EF4-FFF2-40B4-BE49-F238E27FC236}">
                <a16:creationId xmlns:a16="http://schemas.microsoft.com/office/drawing/2014/main" id="{C6784680-F7C4-4C81-A548-0E96CCA3F43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09031" y="2971800"/>
            <a:ext cx="3162925" cy="29942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B5A7F66D-85D2-4971-A5C2-6215E829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70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3 obsahy v poli, návaznost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" name="Zástupný symbol obrázku 33">
            <a:extLst>
              <a:ext uri="{FF2B5EF4-FFF2-40B4-BE49-F238E27FC236}">
                <a16:creationId xmlns:a16="http://schemas.microsoft.com/office/drawing/2014/main" id="{CA1541C3-9BAC-4894-8167-56B31BC75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32110" y="3429001"/>
            <a:ext cx="999709" cy="67866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5" name="Zástupný symbol obrázku 33">
            <a:extLst>
              <a:ext uri="{FF2B5EF4-FFF2-40B4-BE49-F238E27FC236}">
                <a16:creationId xmlns:a16="http://schemas.microsoft.com/office/drawing/2014/main" id="{A339C1EA-AFA7-4F8F-94EB-FC6B00FF59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54920" y="3443634"/>
            <a:ext cx="999709" cy="67866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6" name="Zástupný symbol obrázku 16">
            <a:extLst>
              <a:ext uri="{FF2B5EF4-FFF2-40B4-BE49-F238E27FC236}">
                <a16:creationId xmlns:a16="http://schemas.microsoft.com/office/drawing/2014/main" id="{11B9F10B-A0D0-43AF-B5A2-3E1ACD78BD3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2776" y="2290826"/>
            <a:ext cx="2979144" cy="2955012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6794A71-9A92-4D9A-B0FF-C75C302992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3118202"/>
            <a:ext cx="2482851" cy="2008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předloze.;</a:t>
            </a:r>
          </a:p>
        </p:txBody>
      </p:sp>
      <p:sp>
        <p:nvSpPr>
          <p:cNvPr id="23" name="Zástupný text 7">
            <a:extLst>
              <a:ext uri="{FF2B5EF4-FFF2-40B4-BE49-F238E27FC236}">
                <a16:creationId xmlns:a16="http://schemas.microsoft.com/office/drawing/2014/main" id="{F66DBAF7-482A-42E2-B944-5B60764096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7355" y="2968855"/>
            <a:ext cx="2482851" cy="20081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text 7">
            <a:extLst>
              <a:ext uri="{FF2B5EF4-FFF2-40B4-BE49-F238E27FC236}">
                <a16:creationId xmlns:a16="http://schemas.microsoft.com/office/drawing/2014/main" id="{8394D28F-2D8D-4A21-B199-0B463DF5E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26849" y="2954999"/>
            <a:ext cx="2482851" cy="20081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7" name="Zástupný symbol obrázku 16">
            <a:extLst>
              <a:ext uri="{FF2B5EF4-FFF2-40B4-BE49-F238E27FC236}">
                <a16:creationId xmlns:a16="http://schemas.microsoft.com/office/drawing/2014/main" id="{A9981D14-2A50-4381-8203-F3795917B33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56057" y="2290826"/>
            <a:ext cx="2979144" cy="2955012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8" name="Zástupný symbol obrázku 16">
            <a:extLst>
              <a:ext uri="{FF2B5EF4-FFF2-40B4-BE49-F238E27FC236}">
                <a16:creationId xmlns:a16="http://schemas.microsoft.com/office/drawing/2014/main" id="{EFBCF7C3-EC67-49FA-8B7E-BB9447913A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8703" y="2276995"/>
            <a:ext cx="2979144" cy="2955012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0" name="Zástupný symbol obrázku 39">
            <a:extLst>
              <a:ext uri="{FF2B5EF4-FFF2-40B4-BE49-F238E27FC236}">
                <a16:creationId xmlns:a16="http://schemas.microsoft.com/office/drawing/2014/main" id="{E8E0B1E7-6612-4D2A-84F7-9A7C29A195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86160" y="2370884"/>
            <a:ext cx="718939" cy="66204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1" name="Zástupný symbol obrázku 39">
            <a:extLst>
              <a:ext uri="{FF2B5EF4-FFF2-40B4-BE49-F238E27FC236}">
                <a16:creationId xmlns:a16="http://schemas.microsoft.com/office/drawing/2014/main" id="{03E0BC87-314A-4AE8-9B6F-CF946E4C5C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108805" y="2370884"/>
            <a:ext cx="718939" cy="66204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2" name="Zástupný symbol obrázku 39">
            <a:extLst>
              <a:ext uri="{FF2B5EF4-FFF2-40B4-BE49-F238E27FC236}">
                <a16:creationId xmlns:a16="http://schemas.microsoft.com/office/drawing/2014/main" id="{E7A53E88-5D0F-4193-BF78-B4AF3009A73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50269" y="2370884"/>
            <a:ext cx="718939" cy="66204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3" name="Zástupný text 7">
            <a:extLst>
              <a:ext uri="{FF2B5EF4-FFF2-40B4-BE49-F238E27FC236}">
                <a16:creationId xmlns:a16="http://schemas.microsoft.com/office/drawing/2014/main" id="{C4C8D1CD-8B58-4AA7-AA69-6BA92E8604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30257" y="3139347"/>
            <a:ext cx="2482851" cy="2008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předloze.;</a:t>
            </a:r>
          </a:p>
        </p:txBody>
      </p:sp>
      <p:sp>
        <p:nvSpPr>
          <p:cNvPr id="44" name="Zástupný text 7">
            <a:extLst>
              <a:ext uri="{FF2B5EF4-FFF2-40B4-BE49-F238E27FC236}">
                <a16:creationId xmlns:a16="http://schemas.microsoft.com/office/drawing/2014/main" id="{6C023C08-9C7C-4B0B-8777-AF099A007C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02776" y="3117354"/>
            <a:ext cx="2482851" cy="2008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předloze.;</a:t>
            </a: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0EBD5522-5E8D-4F4A-9911-B118EBC17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417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, 3 obsahy v poli, návaz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obrázku 8">
            <a:extLst>
              <a:ext uri="{FF2B5EF4-FFF2-40B4-BE49-F238E27FC236}">
                <a16:creationId xmlns:a16="http://schemas.microsoft.com/office/drawing/2014/main" id="{E368987C-9F27-44C3-84E3-1C169BF876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61499" y="3532951"/>
            <a:ext cx="2298700" cy="2297112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1" name="Zástupný symbol obrázku 8">
            <a:extLst>
              <a:ext uri="{FF2B5EF4-FFF2-40B4-BE49-F238E27FC236}">
                <a16:creationId xmlns:a16="http://schemas.microsoft.com/office/drawing/2014/main" id="{AFA35BC2-C67B-4822-871D-7E1B7A466C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58609" y="3532951"/>
            <a:ext cx="2298700" cy="229711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0" name="Zástupný symbol obrázku 8">
            <a:extLst>
              <a:ext uri="{FF2B5EF4-FFF2-40B4-BE49-F238E27FC236}">
                <a16:creationId xmlns:a16="http://schemas.microsoft.com/office/drawing/2014/main" id="{ED2EC6AF-130F-4C16-AF32-C979DA56FB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9737" y="1235839"/>
            <a:ext cx="2298700" cy="2297112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55BED240-3FCD-4150-A474-D38746C7C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61499" y="1235839"/>
            <a:ext cx="2298700" cy="2297112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" name="Zástupný symbol pro zápatí 5">
            <a:extLst>
              <a:ext uri="{FF2B5EF4-FFF2-40B4-BE49-F238E27FC236}">
                <a16:creationId xmlns:a16="http://schemas.microsoft.com/office/drawing/2014/main" id="{441661B0-C1ED-4898-8C2D-289408D8FDEA}"/>
              </a:ext>
            </a:extLst>
          </p:cNvPr>
          <p:cNvSpPr txBox="1">
            <a:spLocks/>
          </p:cNvSpPr>
          <p:nvPr/>
        </p:nvSpPr>
        <p:spPr>
          <a:xfrm>
            <a:off x="3536373" y="6435087"/>
            <a:ext cx="5119255" cy="1587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00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A5159F-E138-456E-851D-834A382CF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426" y="1814379"/>
            <a:ext cx="2846388" cy="187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7" name="Zástupný text 3">
            <a:extLst>
              <a:ext uri="{FF2B5EF4-FFF2-40B4-BE49-F238E27FC236}">
                <a16:creationId xmlns:a16="http://schemas.microsoft.com/office/drawing/2014/main" id="{BA6882FE-C29F-4DF2-894A-0B7E3D9B1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371" y="3929207"/>
            <a:ext cx="2846388" cy="187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8" name="Zástupný text 3">
            <a:extLst>
              <a:ext uri="{FF2B5EF4-FFF2-40B4-BE49-F238E27FC236}">
                <a16:creationId xmlns:a16="http://schemas.microsoft.com/office/drawing/2014/main" id="{2D627D65-3FCE-4B0A-989A-838DB04BAD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562" y="3929207"/>
            <a:ext cx="2846388" cy="187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9" name="Zástupný text 3">
            <a:extLst>
              <a:ext uri="{FF2B5EF4-FFF2-40B4-BE49-F238E27FC236}">
                <a16:creationId xmlns:a16="http://schemas.microsoft.com/office/drawing/2014/main" id="{FEDF2A29-C97A-47CF-9D37-89C702C60A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28562" y="1814379"/>
            <a:ext cx="2832533" cy="187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3" name="Zástupný symbol obrázku 39">
            <a:extLst>
              <a:ext uri="{FF2B5EF4-FFF2-40B4-BE49-F238E27FC236}">
                <a16:creationId xmlns:a16="http://schemas.microsoft.com/office/drawing/2014/main" id="{C2B7C6BD-5ED9-42FC-AEA2-C5F7AA91EC8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66636" y="1947869"/>
            <a:ext cx="907013" cy="84764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5" name="Zástupný symbol obrázku 39">
            <a:extLst>
              <a:ext uri="{FF2B5EF4-FFF2-40B4-BE49-F238E27FC236}">
                <a16:creationId xmlns:a16="http://schemas.microsoft.com/office/drawing/2014/main" id="{D6810499-AD35-43AD-B27C-390DC3345CE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03228" y="1960576"/>
            <a:ext cx="907013" cy="84764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6" name="Zástupný symbol obrázku 39">
            <a:extLst>
              <a:ext uri="{FF2B5EF4-FFF2-40B4-BE49-F238E27FC236}">
                <a16:creationId xmlns:a16="http://schemas.microsoft.com/office/drawing/2014/main" id="{5D86F04B-EAD4-4BC2-8DFA-DD492835B2D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79041" y="4257510"/>
            <a:ext cx="907013" cy="84764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7" name="Zástupný symbol obrázku 39">
            <a:extLst>
              <a:ext uri="{FF2B5EF4-FFF2-40B4-BE49-F238E27FC236}">
                <a16:creationId xmlns:a16="http://schemas.microsoft.com/office/drawing/2014/main" id="{17ED2E85-49FA-45B4-8F53-2A746407C8D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603228" y="4251169"/>
            <a:ext cx="907013" cy="84764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8" name="Zástupný symbol obrázku 33">
            <a:extLst>
              <a:ext uri="{FF2B5EF4-FFF2-40B4-BE49-F238E27FC236}">
                <a16:creationId xmlns:a16="http://schemas.microsoft.com/office/drawing/2014/main" id="{759D4B05-DAB0-425E-B157-D93646A5FC2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 rot="10800000">
            <a:off x="3155063" y="2290702"/>
            <a:ext cx="638235" cy="36645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9" name="Zástupný symbol obrázku 33">
            <a:extLst>
              <a:ext uri="{FF2B5EF4-FFF2-40B4-BE49-F238E27FC236}">
                <a16:creationId xmlns:a16="http://schemas.microsoft.com/office/drawing/2014/main" id="{CCFA7C71-5F30-4A00-B908-E2D2EA438B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 rot="10800000">
            <a:off x="3155063" y="4491761"/>
            <a:ext cx="638235" cy="366455"/>
          </a:xfrm>
          <a:blipFill>
            <a:blip r:embed="rId4">
              <a:grayscl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0" name="Zástupný symbol obrázku 33">
            <a:extLst>
              <a:ext uri="{FF2B5EF4-FFF2-40B4-BE49-F238E27FC236}">
                <a16:creationId xmlns:a16="http://schemas.microsoft.com/office/drawing/2014/main" id="{9C82AA2C-5394-475F-B5B9-CC2699C977E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27103" y="2290702"/>
            <a:ext cx="556592" cy="365125"/>
          </a:xfrm>
          <a:blipFill>
            <a:blip r:embed="rId4">
              <a:biLevel thresh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1" name="Zástupný symbol obrázku 33">
            <a:extLst>
              <a:ext uri="{FF2B5EF4-FFF2-40B4-BE49-F238E27FC236}">
                <a16:creationId xmlns:a16="http://schemas.microsoft.com/office/drawing/2014/main" id="{9593D377-C191-4CD9-BA29-9B02DCD4415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27101" y="4491760"/>
            <a:ext cx="556592" cy="36512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id="{AF9BCA5F-4BA4-4EEF-BB0B-BB77E2FC2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92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4 ikony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obrázku 16">
            <a:extLst>
              <a:ext uri="{FF2B5EF4-FFF2-40B4-BE49-F238E27FC236}">
                <a16:creationId xmlns:a16="http://schemas.microsoft.com/office/drawing/2014/main" id="{C044D83E-5AC3-463B-8C74-4E915E4C64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9273" y="2029361"/>
            <a:ext cx="1942991" cy="193759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" name="Zástupný symbol pro zápatí 5">
            <a:extLst>
              <a:ext uri="{FF2B5EF4-FFF2-40B4-BE49-F238E27FC236}">
                <a16:creationId xmlns:a16="http://schemas.microsoft.com/office/drawing/2014/main" id="{441661B0-C1ED-4898-8C2D-289408D8FDEA}"/>
              </a:ext>
            </a:extLst>
          </p:cNvPr>
          <p:cNvSpPr txBox="1">
            <a:spLocks/>
          </p:cNvSpPr>
          <p:nvPr/>
        </p:nvSpPr>
        <p:spPr>
          <a:xfrm>
            <a:off x="3536373" y="6435087"/>
            <a:ext cx="5119255" cy="1587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000"/>
          </a:p>
        </p:txBody>
      </p:sp>
      <p:sp>
        <p:nvSpPr>
          <p:cNvPr id="45" name="Zástupný text 3">
            <a:extLst>
              <a:ext uri="{FF2B5EF4-FFF2-40B4-BE49-F238E27FC236}">
                <a16:creationId xmlns:a16="http://schemas.microsoft.com/office/drawing/2014/main" id="{D12ED290-774E-4D84-A55E-37E7F6B4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272" y="4242786"/>
            <a:ext cx="2558683" cy="1942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6" name="Zástupný text 3">
            <a:extLst>
              <a:ext uri="{FF2B5EF4-FFF2-40B4-BE49-F238E27FC236}">
                <a16:creationId xmlns:a16="http://schemas.microsoft.com/office/drawing/2014/main" id="{C2D0A69D-F862-4242-86FD-B024D05BA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5531" y="4270625"/>
            <a:ext cx="2558683" cy="1942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7" name="Zástupný text 3">
            <a:extLst>
              <a:ext uri="{FF2B5EF4-FFF2-40B4-BE49-F238E27FC236}">
                <a16:creationId xmlns:a16="http://schemas.microsoft.com/office/drawing/2014/main" id="{0F736CF1-CE79-45E7-B354-4DABEE51D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789" y="4242786"/>
            <a:ext cx="2558683" cy="1942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8" name="Zástupný text 3">
            <a:extLst>
              <a:ext uri="{FF2B5EF4-FFF2-40B4-BE49-F238E27FC236}">
                <a16:creationId xmlns:a16="http://schemas.microsoft.com/office/drawing/2014/main" id="{0CC0C46A-1785-4FFB-9C8B-CF0F998BD3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8049" y="4242786"/>
            <a:ext cx="2558683" cy="19429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0" name="Zástupný symbol obrázku 16">
            <a:extLst>
              <a:ext uri="{FF2B5EF4-FFF2-40B4-BE49-F238E27FC236}">
                <a16:creationId xmlns:a16="http://schemas.microsoft.com/office/drawing/2014/main" id="{0BEC3823-40B5-477F-8378-456A466E7B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35531" y="2029361"/>
            <a:ext cx="1942991" cy="1937596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1" name="Zástupný symbol obrázku 16">
            <a:extLst>
              <a:ext uri="{FF2B5EF4-FFF2-40B4-BE49-F238E27FC236}">
                <a16:creationId xmlns:a16="http://schemas.microsoft.com/office/drawing/2014/main" id="{935927A9-BEB9-4441-9C69-AC760D9A65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1790" y="2029361"/>
            <a:ext cx="1942991" cy="1937596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2" name="Zástupný symbol obrázku 16">
            <a:extLst>
              <a:ext uri="{FF2B5EF4-FFF2-40B4-BE49-F238E27FC236}">
                <a16:creationId xmlns:a16="http://schemas.microsoft.com/office/drawing/2014/main" id="{01F2A144-E88E-4444-B84C-C4321227BA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88050" y="2029361"/>
            <a:ext cx="1942991" cy="1937596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3" name="Zástupný symbol obrázku 39">
            <a:extLst>
              <a:ext uri="{FF2B5EF4-FFF2-40B4-BE49-F238E27FC236}">
                <a16:creationId xmlns:a16="http://schemas.microsoft.com/office/drawing/2014/main" id="{BCD8BE59-3932-4CC0-BA0C-90EEB14E18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0962" y="2580194"/>
            <a:ext cx="848572" cy="83592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4" name="Zástupný symbol obrázku 39">
            <a:extLst>
              <a:ext uri="{FF2B5EF4-FFF2-40B4-BE49-F238E27FC236}">
                <a16:creationId xmlns:a16="http://schemas.microsoft.com/office/drawing/2014/main" id="{4A548FC4-FEFD-41F9-9089-7CD11326E6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82741" y="2580768"/>
            <a:ext cx="848572" cy="83592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5" name="Zástupný symbol obrázku 39">
            <a:extLst>
              <a:ext uri="{FF2B5EF4-FFF2-40B4-BE49-F238E27FC236}">
                <a16:creationId xmlns:a16="http://schemas.microsoft.com/office/drawing/2014/main" id="{DD2C49B2-E64D-4CC7-8059-EED612A6143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999" y="2580193"/>
            <a:ext cx="848572" cy="83592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6" name="Zástupný symbol obrázku 39">
            <a:extLst>
              <a:ext uri="{FF2B5EF4-FFF2-40B4-BE49-F238E27FC236}">
                <a16:creationId xmlns:a16="http://schemas.microsoft.com/office/drawing/2014/main" id="{2AF98002-CB18-453B-9737-EA3107B9855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35259" y="2580193"/>
            <a:ext cx="848572" cy="83592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57" name="Obrázek 56">
            <a:extLst>
              <a:ext uri="{FF2B5EF4-FFF2-40B4-BE49-F238E27FC236}">
                <a16:creationId xmlns:a16="http://schemas.microsoft.com/office/drawing/2014/main" id="{46B4A3CD-4750-435D-9CCB-59104297F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77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4 ikony, návaznost, podnadpi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Zástupný symbol obrázku 9">
            <a:extLst>
              <a:ext uri="{FF2B5EF4-FFF2-40B4-BE49-F238E27FC236}">
                <a16:creationId xmlns:a16="http://schemas.microsoft.com/office/drawing/2014/main" id="{4DA24082-D753-4B7A-B543-2E0E54A401F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190539" y="3467580"/>
            <a:ext cx="1943100" cy="1034520"/>
          </a:xfrm>
          <a:noFill/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7" name="Zástupný symbol obrázku 9">
            <a:extLst>
              <a:ext uri="{FF2B5EF4-FFF2-40B4-BE49-F238E27FC236}">
                <a16:creationId xmlns:a16="http://schemas.microsoft.com/office/drawing/2014/main" id="{816DBEB3-AEB9-401A-8531-B86845DE891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12859" y="3474007"/>
            <a:ext cx="1943100" cy="1034520"/>
          </a:xfrm>
          <a:noFill/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56" name="Zástupný symbol obrázku 9">
            <a:extLst>
              <a:ext uri="{FF2B5EF4-FFF2-40B4-BE49-F238E27FC236}">
                <a16:creationId xmlns:a16="http://schemas.microsoft.com/office/drawing/2014/main" id="{F6C9705B-810A-4F64-BF3B-1ABA5BBE9CB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46013" y="3467580"/>
            <a:ext cx="1943100" cy="1034520"/>
          </a:xfrm>
          <a:noFill/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969019DC-53A3-4158-8E79-2795E1AA95C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8791" y="3467581"/>
            <a:ext cx="1943100" cy="1034520"/>
          </a:xfrm>
          <a:noFill/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" name="Zástupný symbol pro zápatí 5">
            <a:extLst>
              <a:ext uri="{FF2B5EF4-FFF2-40B4-BE49-F238E27FC236}">
                <a16:creationId xmlns:a16="http://schemas.microsoft.com/office/drawing/2014/main" id="{441661B0-C1ED-4898-8C2D-289408D8FDEA}"/>
              </a:ext>
            </a:extLst>
          </p:cNvPr>
          <p:cNvSpPr txBox="1">
            <a:spLocks/>
          </p:cNvSpPr>
          <p:nvPr/>
        </p:nvSpPr>
        <p:spPr>
          <a:xfrm>
            <a:off x="3536373" y="6435087"/>
            <a:ext cx="5119255" cy="1587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00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B950680-D496-46AC-AF5C-82202A3FAD42}"/>
              </a:ext>
            </a:extLst>
          </p:cNvPr>
          <p:cNvSpPr txBox="1"/>
          <p:nvPr/>
        </p:nvSpPr>
        <p:spPr>
          <a:xfrm>
            <a:off x="1181154" y="2023107"/>
            <a:ext cx="699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1_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03D6F57-4590-42E8-8A87-768E1F446B2C}"/>
              </a:ext>
            </a:extLst>
          </p:cNvPr>
          <p:cNvSpPr txBox="1"/>
          <p:nvPr/>
        </p:nvSpPr>
        <p:spPr>
          <a:xfrm>
            <a:off x="4059436" y="2023107"/>
            <a:ext cx="699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2_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8CFFF01-65E2-4B86-9908-5AF61AB9E062}"/>
              </a:ext>
            </a:extLst>
          </p:cNvPr>
          <p:cNvSpPr txBox="1"/>
          <p:nvPr/>
        </p:nvSpPr>
        <p:spPr>
          <a:xfrm>
            <a:off x="6937718" y="2023107"/>
            <a:ext cx="699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3_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7C58960-E850-4FCE-9E37-A4BE1EE7C5E2}"/>
              </a:ext>
            </a:extLst>
          </p:cNvPr>
          <p:cNvSpPr txBox="1"/>
          <p:nvPr/>
        </p:nvSpPr>
        <p:spPr>
          <a:xfrm>
            <a:off x="9816000" y="2023107"/>
            <a:ext cx="699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rPr>
              <a:t>4_</a:t>
            </a:r>
          </a:p>
        </p:txBody>
      </p:sp>
      <p:sp>
        <p:nvSpPr>
          <p:cNvPr id="33" name="Zástupný symbol obrázku 16">
            <a:extLst>
              <a:ext uri="{FF2B5EF4-FFF2-40B4-BE49-F238E27FC236}">
                <a16:creationId xmlns:a16="http://schemas.microsoft.com/office/drawing/2014/main" id="{2EA48A7A-9BF1-4EDC-9398-DCD358A80F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8791" y="1422215"/>
            <a:ext cx="1942991" cy="1937596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4" name="Zástupný symbol obrázku 16">
            <a:extLst>
              <a:ext uri="{FF2B5EF4-FFF2-40B4-BE49-F238E27FC236}">
                <a16:creationId xmlns:a16="http://schemas.microsoft.com/office/drawing/2014/main" id="{AE61755D-3148-4D21-9E2A-07AF1ACCCD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46013" y="1422215"/>
            <a:ext cx="1942991" cy="1937596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5" name="Zástupný symbol obrázku 16">
            <a:extLst>
              <a:ext uri="{FF2B5EF4-FFF2-40B4-BE49-F238E27FC236}">
                <a16:creationId xmlns:a16="http://schemas.microsoft.com/office/drawing/2014/main" id="{C9A2F87A-D3F9-4858-B190-FE0CE902FB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15835" y="1429939"/>
            <a:ext cx="1942991" cy="1937596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6" name="Zástupný symbol obrázku 16">
            <a:extLst>
              <a:ext uri="{FF2B5EF4-FFF2-40B4-BE49-F238E27FC236}">
                <a16:creationId xmlns:a16="http://schemas.microsoft.com/office/drawing/2014/main" id="{6771481D-3D65-4A64-A155-DF6B04927B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90538" y="1408253"/>
            <a:ext cx="1942991" cy="1937596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7" name="Zástupný symbol obrázku 33">
            <a:extLst>
              <a:ext uri="{FF2B5EF4-FFF2-40B4-BE49-F238E27FC236}">
                <a16:creationId xmlns:a16="http://schemas.microsoft.com/office/drawing/2014/main" id="{E1218D58-127A-4520-9DA9-E181108CAA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669203" y="2215510"/>
            <a:ext cx="571988" cy="36645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8" name="Zástupný symbol obrázku 33">
            <a:extLst>
              <a:ext uri="{FF2B5EF4-FFF2-40B4-BE49-F238E27FC236}">
                <a16:creationId xmlns:a16="http://schemas.microsoft.com/office/drawing/2014/main" id="{9C40A35C-96DB-4FC8-94AB-601DD11D4E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63986" y="2193823"/>
            <a:ext cx="571988" cy="36645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9" name="Zástupný symbol obrázku 33">
            <a:extLst>
              <a:ext uri="{FF2B5EF4-FFF2-40B4-BE49-F238E27FC236}">
                <a16:creationId xmlns:a16="http://schemas.microsoft.com/office/drawing/2014/main" id="{B68FA9E4-A981-4C7D-A71D-B577B2D1837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38687" y="2215510"/>
            <a:ext cx="571988" cy="36645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F3E48A29-6F41-463B-94B9-58C686B400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0925" y="3791538"/>
            <a:ext cx="1581427" cy="350839"/>
          </a:xfrm>
        </p:spPr>
        <p:txBody>
          <a:bodyPr>
            <a:noAutofit/>
          </a:bodyPr>
          <a:lstStyle>
            <a:lvl2pPr marL="457189" indent="0" algn="ctr">
              <a:buNone/>
              <a:defRPr sz="1600">
                <a:solidFill>
                  <a:schemeClr val="accent1"/>
                </a:solidFill>
              </a:defRPr>
            </a:lvl2pPr>
          </a:lstStyle>
          <a:p>
            <a:pPr lvl="1"/>
            <a:r>
              <a:rPr lang="cs-CZ"/>
              <a:t>podnadpis</a:t>
            </a:r>
          </a:p>
        </p:txBody>
      </p:sp>
      <p:sp>
        <p:nvSpPr>
          <p:cNvPr id="53" name="Zástupný text 11">
            <a:extLst>
              <a:ext uri="{FF2B5EF4-FFF2-40B4-BE49-F238E27FC236}">
                <a16:creationId xmlns:a16="http://schemas.microsoft.com/office/drawing/2014/main" id="{0A8DF439-5336-472F-8852-26205D3682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8309" y="3834066"/>
            <a:ext cx="1581427" cy="350839"/>
          </a:xfrm>
        </p:spPr>
        <p:txBody>
          <a:bodyPr>
            <a:noAutofit/>
          </a:bodyPr>
          <a:lstStyle>
            <a:lvl2pPr marL="457189" indent="0" algn="ctr">
              <a:buNone/>
              <a:defRPr sz="1600">
                <a:solidFill>
                  <a:schemeClr val="tx2"/>
                </a:solidFill>
              </a:defRPr>
            </a:lvl2pPr>
          </a:lstStyle>
          <a:p>
            <a:pPr lvl="1"/>
            <a:r>
              <a:rPr lang="cs-CZ"/>
              <a:t>podnadpis</a:t>
            </a:r>
          </a:p>
        </p:txBody>
      </p:sp>
      <p:sp>
        <p:nvSpPr>
          <p:cNvPr id="54" name="Zástupný text 11">
            <a:extLst>
              <a:ext uri="{FF2B5EF4-FFF2-40B4-BE49-F238E27FC236}">
                <a16:creationId xmlns:a16="http://schemas.microsoft.com/office/drawing/2014/main" id="{8E8E8505-0F7B-4872-8F58-7B73FF65B6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0601" y="3830906"/>
            <a:ext cx="1581427" cy="350839"/>
          </a:xfrm>
        </p:spPr>
        <p:txBody>
          <a:bodyPr anchor="t" anchorCtr="0">
            <a:noAutofit/>
          </a:bodyPr>
          <a:lstStyle>
            <a:lvl2pPr marL="457189" indent="0" algn="l"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1"/>
            <a:r>
              <a:rPr lang="cs-CZ"/>
              <a:t>podnadpis</a:t>
            </a:r>
          </a:p>
        </p:txBody>
      </p:sp>
      <p:sp>
        <p:nvSpPr>
          <p:cNvPr id="55" name="Zástupný text 11">
            <a:extLst>
              <a:ext uri="{FF2B5EF4-FFF2-40B4-BE49-F238E27FC236}">
                <a16:creationId xmlns:a16="http://schemas.microsoft.com/office/drawing/2014/main" id="{999FA6C6-10D2-4DD4-8CDF-BB21A668C18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74899" y="3830906"/>
            <a:ext cx="1581427" cy="350839"/>
          </a:xfrm>
        </p:spPr>
        <p:txBody>
          <a:bodyPr>
            <a:noAutofit/>
          </a:bodyPr>
          <a:lstStyle>
            <a:lvl2pPr marL="457189" indent="0" algn="ctr">
              <a:buNone/>
              <a:defRPr sz="1600">
                <a:solidFill>
                  <a:schemeClr val="accent2"/>
                </a:solidFill>
              </a:defRPr>
            </a:lvl2pPr>
          </a:lstStyle>
          <a:p>
            <a:pPr lvl="1"/>
            <a:r>
              <a:rPr lang="cs-CZ"/>
              <a:t>podnadpis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846841E6-45E1-4521-9C20-4F363C9D65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90395" y="2048879"/>
            <a:ext cx="859784" cy="7511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1_</a:t>
            </a:r>
          </a:p>
        </p:txBody>
      </p:sp>
      <p:sp>
        <p:nvSpPr>
          <p:cNvPr id="59" name="Zástupný text 16">
            <a:extLst>
              <a:ext uri="{FF2B5EF4-FFF2-40B4-BE49-F238E27FC236}">
                <a16:creationId xmlns:a16="http://schemas.microsoft.com/office/drawing/2014/main" id="{519DAB48-A27F-4F53-B8DC-33A66F7E33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78309" y="2054572"/>
            <a:ext cx="859784" cy="7511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2_</a:t>
            </a:r>
          </a:p>
        </p:txBody>
      </p:sp>
      <p:sp>
        <p:nvSpPr>
          <p:cNvPr id="60" name="Zástupný text 16">
            <a:extLst>
              <a:ext uri="{FF2B5EF4-FFF2-40B4-BE49-F238E27FC236}">
                <a16:creationId xmlns:a16="http://schemas.microsoft.com/office/drawing/2014/main" id="{F7FBF71B-3C85-42BF-9358-A312AE2730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59879" y="2054573"/>
            <a:ext cx="859784" cy="7511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3_</a:t>
            </a:r>
          </a:p>
        </p:txBody>
      </p:sp>
      <p:sp>
        <p:nvSpPr>
          <p:cNvPr id="61" name="Zástupný text 16">
            <a:extLst>
              <a:ext uri="{FF2B5EF4-FFF2-40B4-BE49-F238E27FC236}">
                <a16:creationId xmlns:a16="http://schemas.microsoft.com/office/drawing/2014/main" id="{8F4EF0E5-B6F9-48F8-B4C0-AFF96F4511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31587" y="2049221"/>
            <a:ext cx="859784" cy="7511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4_</a:t>
            </a:r>
          </a:p>
        </p:txBody>
      </p:sp>
      <p:sp>
        <p:nvSpPr>
          <p:cNvPr id="62" name="Zástupný text 3">
            <a:extLst>
              <a:ext uri="{FF2B5EF4-FFF2-40B4-BE49-F238E27FC236}">
                <a16:creationId xmlns:a16="http://schemas.microsoft.com/office/drawing/2014/main" id="{F2002307-8B4E-4009-A404-65FB857D0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792" y="4545476"/>
            <a:ext cx="2440021" cy="17774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3" name="Zástupný text 3">
            <a:extLst>
              <a:ext uri="{FF2B5EF4-FFF2-40B4-BE49-F238E27FC236}">
                <a16:creationId xmlns:a16="http://schemas.microsoft.com/office/drawing/2014/main" id="{01B3FBB7-4D07-48E9-B4E8-BDCE1FD6B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46012" y="4551390"/>
            <a:ext cx="2440021" cy="1756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4" name="Zástupný text 3">
            <a:extLst>
              <a:ext uri="{FF2B5EF4-FFF2-40B4-BE49-F238E27FC236}">
                <a16:creationId xmlns:a16="http://schemas.microsoft.com/office/drawing/2014/main" id="{CB36178A-30DB-44CC-BEC9-B68BF25A3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5970" y="4545475"/>
            <a:ext cx="2440021" cy="1756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5" name="Zástupný text 3">
            <a:extLst>
              <a:ext uri="{FF2B5EF4-FFF2-40B4-BE49-F238E27FC236}">
                <a16:creationId xmlns:a16="http://schemas.microsoft.com/office/drawing/2014/main" id="{C5937999-AE16-40DA-B090-44D64F8D1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11469" y="4556155"/>
            <a:ext cx="2371833" cy="1756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6" name="Obrázek 65">
            <a:extLst>
              <a:ext uri="{FF2B5EF4-FFF2-40B4-BE49-F238E27FC236}">
                <a16:creationId xmlns:a16="http://schemas.microsoft.com/office/drawing/2014/main" id="{D72E068E-4342-40B4-A8DF-90D541C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3213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VIDEO_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Zástupný objekt multimédií 6">
            <a:extLst>
              <a:ext uri="{FF2B5EF4-FFF2-40B4-BE49-F238E27FC236}">
                <a16:creationId xmlns:a16="http://schemas.microsoft.com/office/drawing/2014/main" id="{6768607E-2686-49FF-A0FC-DA201F46A64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68313" y="1733551"/>
            <a:ext cx="10515600" cy="4257675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multimédia.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88A324-8B84-4A9D-A52C-0C3533713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0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NADPIS_GRAFU_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F03E5EB3-9AE2-44F3-836E-461A5057F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000" y="1854429"/>
            <a:ext cx="3844693" cy="39322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5B90D002-41E3-4C1C-9BD9-5EB0580266D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45014" y="1854201"/>
            <a:ext cx="6438900" cy="3932239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graf.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042047E-2231-465E-A94D-52ED1DD8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05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31521-8F3D-4FFB-9712-99CD1DFEA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OBSAH_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AE8B4-E752-4DE2-A8FF-7C538F931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495800" cy="4351339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Azeret Mono Medium" panose="020B0604020202020204" charset="-18"/>
                <a:cs typeface="Azeret Mono Medium" panose="020B0604020202020204" charset="-18"/>
              </a:defRPr>
            </a:lvl1pPr>
            <a:lvl2pPr marL="800080" indent="-342891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257269" indent="-342891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57309" indent="-28574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114498" indent="-28574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984157-EDB5-4E0E-8141-EE2FB267A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742543" cy="4351339"/>
          </a:xfrm>
        </p:spPr>
        <p:txBody>
          <a:bodyPr/>
          <a:lstStyle>
            <a:lvl1pPr marL="457189" indent="-457189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Azeret Mono Medium" panose="020B0604020202020204" charset="-18"/>
                <a:cs typeface="Azeret Mono Medium" panose="020B0604020202020204" charset="-18"/>
              </a:defRPr>
            </a:lvl1pPr>
            <a:lvl2pPr marL="800080" indent="-342891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257269" indent="-342891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57309" indent="-28574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114498" indent="-28574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150008-0239-48CC-B516-6CEE0AF4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D7EB7-E4C7-464E-8A19-0E994B89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712730-C3DF-4948-B468-C9F38298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52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NADPIS_TABULKY_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F03E5EB3-9AE2-44F3-836E-461A5057F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000" y="1854429"/>
            <a:ext cx="3844693" cy="39322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abulku 6">
            <a:extLst>
              <a:ext uri="{FF2B5EF4-FFF2-40B4-BE49-F238E27FC236}">
                <a16:creationId xmlns:a16="http://schemas.microsoft.com/office/drawing/2014/main" id="{BEAA2F43-4B11-4245-9088-826D1364374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530726" y="1854201"/>
            <a:ext cx="6453188" cy="3932239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6AB70FA-C781-4B39-BFD1-EA8276514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896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ED9C7-790E-4C6A-85CD-789710B55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252001"/>
            <a:ext cx="10263780" cy="1141364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cs-CZ"/>
              <a:t>DĚKUJEME_ZA_POZORNOST_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8EEEFF-E4EA-465E-920C-3F0795A79A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8000" y="362006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Azeret Mono Medium" panose="020B0604020202020204" charset="-18"/>
                <a:cs typeface="Azeret Mono Medium" panose="020B0604020202020204" charset="-18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Čas na vaše dotazy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84B514-AE9D-4B87-9B3D-59F6AD26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1B506-51B9-4564-92A7-B26E87DE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56130D-B02F-48EC-BC99-907DC25E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9" y="6112581"/>
            <a:ext cx="1076499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IKONY_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88A324-8B84-4A9D-A52C-0C3533713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5F527819-1530-402B-A7D6-0C560D3F9C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1851" y="2921000"/>
            <a:ext cx="914400" cy="91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5" name="Zástupný symbol obrázku 33">
            <a:extLst>
              <a:ext uri="{FF2B5EF4-FFF2-40B4-BE49-F238E27FC236}">
                <a16:creationId xmlns:a16="http://schemas.microsoft.com/office/drawing/2014/main" id="{2CF407D4-1633-4D30-84B9-1881470833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4570" y="4734319"/>
            <a:ext cx="999709" cy="67866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6" name="Zástupný symbol obrázku 17">
            <a:extLst>
              <a:ext uri="{FF2B5EF4-FFF2-40B4-BE49-F238E27FC236}">
                <a16:creationId xmlns:a16="http://schemas.microsoft.com/office/drawing/2014/main" id="{2EE5EF1B-C47B-4146-A630-1D67EC0D8D1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948391" y="2639805"/>
            <a:ext cx="914400" cy="1195595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7" name="Zástupný symbol obrázku 17">
            <a:extLst>
              <a:ext uri="{FF2B5EF4-FFF2-40B4-BE49-F238E27FC236}">
                <a16:creationId xmlns:a16="http://schemas.microsoft.com/office/drawing/2014/main" id="{AB8D0A0F-06B8-46B5-9628-6FFAB73B6B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9351" y="2241541"/>
            <a:ext cx="914400" cy="914400"/>
          </a:xfr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8" name="Zástupný symbol obrázku 17">
            <a:extLst>
              <a:ext uri="{FF2B5EF4-FFF2-40B4-BE49-F238E27FC236}">
                <a16:creationId xmlns:a16="http://schemas.microsoft.com/office/drawing/2014/main" id="{441E6065-4740-454F-9656-FBBF029C8F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93731" y="3517173"/>
            <a:ext cx="914400" cy="914400"/>
          </a:xfr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9" name="Zástupný symbol obrázku 17">
            <a:extLst>
              <a:ext uri="{FF2B5EF4-FFF2-40B4-BE49-F238E27FC236}">
                <a16:creationId xmlns:a16="http://schemas.microsoft.com/office/drawing/2014/main" id="{CE598B2A-8BB7-4031-B101-192E337712F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7008" y="4664075"/>
            <a:ext cx="914400" cy="914400"/>
          </a:xfr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0" name="Zástupný symbol obrázku 17">
            <a:extLst>
              <a:ext uri="{FF2B5EF4-FFF2-40B4-BE49-F238E27FC236}">
                <a16:creationId xmlns:a16="http://schemas.microsoft.com/office/drawing/2014/main" id="{5DEC2063-68C4-4701-92CA-32935E9021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610600" y="2090168"/>
            <a:ext cx="914400" cy="1325563"/>
          </a:xfr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1" name="Zástupný symbol obrázku 17">
            <a:extLst>
              <a:ext uri="{FF2B5EF4-FFF2-40B4-BE49-F238E27FC236}">
                <a16:creationId xmlns:a16="http://schemas.microsoft.com/office/drawing/2014/main" id="{7BF70B3A-64A0-4551-A956-E132098A6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09384" y="4616451"/>
            <a:ext cx="914400" cy="914400"/>
          </a:xfr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1" b="100"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5863695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45B831-396D-4DE0-8DDC-E13D122D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2997-966C-4E62-A37D-332E0658C6B9}" type="datetime1">
              <a:rPr lang="cs-CZ" smtClean="0"/>
              <a:t>18.11.2025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C3D13E-2F96-A0A4-091D-2B3EBA92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033110-05D5-22A3-522E-223622C8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7392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470700" y="193033"/>
            <a:ext cx="93056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880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DIA_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29A9-D500-1273-5E49-F07E566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387"/>
            <a:ext cx="11113200" cy="612000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297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sekce-zelená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663C4-7B8F-45D0-9772-21160695EF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000" y="1872000"/>
            <a:ext cx="8052600" cy="111578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cs-CZ"/>
              <a:t>NÁZEV_SEKCE/CLAIM_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CFD51-DE96-42AF-8D3A-1EDDDAD6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E31A8-8502-4FFB-986B-436759D4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zeret Mono" panose="020B0604020202020204" charset="-18"/>
                <a:cs typeface="Azeret Mono" panose="020B0604020202020204" charset="-18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95FCAF-6712-4B01-AEE2-4825BF25D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016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sekce-zelená+text"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663C4-7B8F-45D0-9772-21160695EF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001" y="1872000"/>
            <a:ext cx="7920983" cy="111578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cs-CZ"/>
              <a:t>NÁZEV_SEKCE/CLAIM_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CFD51-DE96-42AF-8D3A-1EDDDAD6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E31A8-8502-4FFB-986B-436759D4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zeret Mono" panose="020B0604020202020204" charset="-18"/>
                <a:cs typeface="Azeret Mono" panose="020B0604020202020204" charset="-18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87AC8E8A-836E-402C-9C16-6320C1B22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52" y="34290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09A920-B7CD-46CC-8CA8-093DAAFB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519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15E4F-8BBB-4ED5-97E0-744FDECC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817141"/>
            <a:ext cx="10515600" cy="4351339"/>
          </a:xfrm>
        </p:spPr>
        <p:txBody>
          <a:bodyPr/>
          <a:lstStyle>
            <a:lvl1pPr marL="442902" indent="-442902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18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ACD221-4768-4ACD-A950-44E65375E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15E4F-8BBB-4ED5-97E0-744FDECC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2" y="1791287"/>
            <a:ext cx="5427927" cy="4351339"/>
          </a:xfrm>
        </p:spPr>
        <p:txBody>
          <a:bodyPr/>
          <a:lstStyle>
            <a:lvl1pPr marL="442902" indent="-442902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18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2DA61271-C104-4FC6-AD11-4C12986D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  <p:sp>
        <p:nvSpPr>
          <p:cNvPr id="9" name="Zástupný symbol obrázku 8" descr="Hory se souvislou výplní">
            <a:extLst>
              <a:ext uri="{FF2B5EF4-FFF2-40B4-BE49-F238E27FC236}">
                <a16:creationId xmlns:a16="http://schemas.microsoft.com/office/drawing/2014/main" id="{8D31EE2F-073D-4F28-AC34-0C4A1F8DA5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0600" y="1791287"/>
            <a:ext cx="4320000" cy="432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20610234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C10B58-D489-467E-98DE-2CF442C6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  <p:sp>
        <p:nvSpPr>
          <p:cNvPr id="8" name="Zástupný symbol obrázku 8" descr="Hory se souvislou výplní">
            <a:extLst>
              <a:ext uri="{FF2B5EF4-FFF2-40B4-BE49-F238E27FC236}">
                <a16:creationId xmlns:a16="http://schemas.microsoft.com/office/drawing/2014/main" id="{967148FB-4655-4766-BA8B-B12D2A5AF4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0600" y="1194105"/>
            <a:ext cx="4860000" cy="486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2261085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3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F3FDFF-CC59-400B-A942-CD1CA1BC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  <p:sp>
        <p:nvSpPr>
          <p:cNvPr id="11" name="Zástupný symbol obrázku 8" descr="Hory se souvislou výplní">
            <a:extLst>
              <a:ext uri="{FF2B5EF4-FFF2-40B4-BE49-F238E27FC236}">
                <a16:creationId xmlns:a16="http://schemas.microsoft.com/office/drawing/2014/main" id="{9686F829-CBC9-4AF5-A6AC-4677CB1541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749699"/>
            <a:ext cx="3600000" cy="360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8" descr="Hory se souvislou výplní">
            <a:extLst>
              <a:ext uri="{FF2B5EF4-FFF2-40B4-BE49-F238E27FC236}">
                <a16:creationId xmlns:a16="http://schemas.microsoft.com/office/drawing/2014/main" id="{7888D7F3-4F73-47AA-B9A9-5E5B480125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700" y="1749699"/>
            <a:ext cx="3600000" cy="360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8" descr="Hory se souvislou výplní">
            <a:extLst>
              <a:ext uri="{FF2B5EF4-FFF2-40B4-BE49-F238E27FC236}">
                <a16:creationId xmlns:a16="http://schemas.microsoft.com/office/drawing/2014/main" id="{018C0649-CC6F-4C24-94E2-89ADE6401C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749699"/>
            <a:ext cx="3600000" cy="360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9351884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10C186-A527-41FA-A5C9-56E4B60D7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252001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15E4F-8BBB-4ED5-97E0-744FDECC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2382839"/>
            <a:ext cx="10515600" cy="3508296"/>
          </a:xfrm>
        </p:spPr>
        <p:txBody>
          <a:bodyPr/>
          <a:lstStyle>
            <a:lvl1pPr marL="442902" indent="-442902">
              <a:buClr>
                <a:srgbClr val="00B050"/>
              </a:buClr>
              <a:buFont typeface="Wingdings" panose="05000000000000000000" pitchFamily="2" charset="2"/>
              <a:buChar char="§"/>
              <a:defRPr sz="2000"/>
            </a:lvl1pPr>
            <a:lvl2pPr marL="685783" indent="-228594">
              <a:buClr>
                <a:srgbClr val="00B050"/>
              </a:buClr>
              <a:buFont typeface="Wingdings" panose="05000000000000000000" pitchFamily="2" charset="2"/>
              <a:buChar char="§"/>
              <a:defRPr sz="1800"/>
            </a:lvl2pPr>
            <a:lvl3pPr marL="1142971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rgbClr val="00B05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7412B-2BE8-4AAA-BA18-5CA62BCC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F605-0901-4975-A10E-70669D97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76FB335-B250-4E73-9375-000EAD9E5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577977"/>
            <a:ext cx="10515600" cy="8048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zeret Mono Medium" panose="020B0604020202020204" charset="-18"/>
                <a:cs typeface="Azeret Mono Medium" panose="020B0604020202020204" charset="-18"/>
              </a:defRPr>
            </a:lvl1pPr>
          </a:lstStyle>
          <a:p>
            <a:pPr lvl="0"/>
            <a:r>
              <a:rPr lang="cs-CZ"/>
              <a:t>PODNADPIS_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E354C-46C2-4D00-B84E-5B8610A9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4" y="6311900"/>
            <a:ext cx="1077643" cy="4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7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DC3873-E2A0-429C-A63C-5335E274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32B974-5F84-4B11-835A-B2ED4CEE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1E2F15-4DFC-4419-B6AA-183F3531A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E7C2B7-3F35-4FDE-892A-D7B1C3816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69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za-ais-test.egon.gov.cz/" TargetMode="External"/><Relationship Id="rId2" Type="http://schemas.openxmlformats.org/officeDocument/2006/relationships/hyperlink" Target="https://reza-ais.egon.gov.cz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.gov.cz/cs/legislativa/schemata-pro-strojove-citelnou-vrstvu-dle-zakona-499-2004-sb" TargetMode="External"/><Relationship Id="rId2" Type="http://schemas.openxmlformats.org/officeDocument/2006/relationships/hyperlink" Target="https://data.gov.cz/ofn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pp-ais.egon.gov.cz/AISP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.gov.cz/znalostni_baze:pokyn_prenesena_pusobnost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.gov.cz/znalostni_baze:pokyn_prenesena_pusobnost?s%5b%5d=pr%C5%AFvodk%2A#fn__4" TargetMode="External"/><Relationship Id="rId2" Type="http://schemas.openxmlformats.org/officeDocument/2006/relationships/hyperlink" Target="https://archi.gov.cz/znalostni_baze:pokyn_prenesena_pusobnost?s%5b%5d=pr%C5%AFvodk%2A#fn__3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igitalniagentura-my.sharepoint.com/:v:/g/personal/jan_petr_dia_gov_cz/ETzu0rBtF2pOu52rCDIwtrwBL_COuEwHJYhenxqKv_lwhg?nav=eyJyZWZlcnJhbEluZm8iOnsicmVmZXJyYWxBcHAiOiJPbmVEcml2ZUZvckJ1c2luZXNzIiwicmVmZXJyYWxBcHBQbGF0Zm9ybSI6IldlYiIsInJlZmVycmFsTW9kZSI6InZpZXciLCJyZWZlcnJhbFZpZXciOiJNeUZpbGVzTGlua0NvcHkifX0&amp;e=DJ9JvL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.gov.cz/znalostni_baze:prezentace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616E9-D895-9878-F2F7-39797FEE3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000" y="252000"/>
            <a:ext cx="10364539" cy="1655763"/>
          </a:xfrm>
        </p:spPr>
        <p:txBody>
          <a:bodyPr>
            <a:noAutofit/>
          </a:bodyPr>
          <a:lstStyle/>
          <a:p>
            <a:r>
              <a:rPr lang="cs-CZ" sz="5400" b="1" cap="all" dirty="0"/>
              <a:t>Porada IT kraje a měst_</a:t>
            </a:r>
            <a:br>
              <a:rPr lang="cs-CZ" sz="5400" b="1" cap="all" dirty="0"/>
            </a:br>
            <a:r>
              <a:rPr lang="cs-CZ" sz="5400" b="1" cap="all" dirty="0"/>
              <a:t>vysočina_</a:t>
            </a:r>
            <a:endParaRPr lang="cs-CZ" sz="5333" b="1" cap="all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EEF9E5-194A-B0EA-6ABA-69293D2D3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601118"/>
            <a:ext cx="6257328" cy="2558023"/>
          </a:xfrm>
        </p:spPr>
        <p:txBody>
          <a:bodyPr>
            <a:normAutofit/>
          </a:bodyPr>
          <a:lstStyle/>
          <a:p>
            <a:r>
              <a:rPr lang="cs-CZ" dirty="0"/>
              <a:t>TOMÁŠ_ŠEDIVEC_</a:t>
            </a:r>
          </a:p>
        </p:txBody>
      </p:sp>
    </p:spTree>
    <p:extLst>
      <p:ext uri="{BB962C8B-B14F-4D97-AF65-F5344CB8AC3E}">
        <p14:creationId xmlns:p14="http://schemas.microsoft.com/office/powerpoint/2010/main" val="209432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3B99-E4AF-606B-301D-80591D766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DBA050-1FF0-F0A0-ECD3-6157A170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POČET_SLUŽEB_VEŘEJNÉ_SPRÁVY_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44CA4B-14B2-3325-AB6F-4C0E8A0B64D1}"/>
              </a:ext>
            </a:extLst>
          </p:cNvPr>
          <p:cNvSpPr/>
          <p:nvPr/>
        </p:nvSpPr>
        <p:spPr>
          <a:xfrm>
            <a:off x="8401069" y="2664884"/>
            <a:ext cx="3053736" cy="2412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43 744</a:t>
            </a:r>
          </a:p>
          <a:p>
            <a:pPr algn="ctr"/>
            <a:r>
              <a:rPr lang="cs-CZ" sz="2400" dirty="0"/>
              <a:t>úkonů </a:t>
            </a:r>
          </a:p>
          <a:p>
            <a:pPr algn="ctr"/>
            <a:r>
              <a:rPr lang="cs-CZ" sz="2400" dirty="0"/>
              <a:t>k datu 23.10.2025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7DF5D8F-86F4-9960-CE9D-5DC2106312F8}"/>
              </a:ext>
            </a:extLst>
          </p:cNvPr>
          <p:cNvSpPr/>
          <p:nvPr/>
        </p:nvSpPr>
        <p:spPr>
          <a:xfrm>
            <a:off x="830184" y="2664884"/>
            <a:ext cx="3053736" cy="2412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403</a:t>
            </a:r>
          </a:p>
          <a:p>
            <a:pPr algn="ctr"/>
            <a:r>
              <a:rPr lang="cs-CZ" sz="2400" dirty="0"/>
              <a:t>agend</a:t>
            </a:r>
          </a:p>
          <a:p>
            <a:pPr algn="ctr"/>
            <a:r>
              <a:rPr lang="cs-CZ" sz="2400" dirty="0"/>
              <a:t>k datu 23.10.2025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ED136A-AE20-96AA-FCA8-8C1F58CE6710}"/>
              </a:ext>
            </a:extLst>
          </p:cNvPr>
          <p:cNvSpPr/>
          <p:nvPr/>
        </p:nvSpPr>
        <p:spPr>
          <a:xfrm>
            <a:off x="4615627" y="2664884"/>
            <a:ext cx="3053736" cy="24125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9 422</a:t>
            </a:r>
          </a:p>
          <a:p>
            <a:pPr algn="ctr"/>
            <a:r>
              <a:rPr lang="cs-CZ" sz="2400" dirty="0"/>
              <a:t>služeb</a:t>
            </a:r>
          </a:p>
          <a:p>
            <a:pPr algn="ctr"/>
            <a:r>
              <a:rPr lang="cs-CZ" sz="2400" dirty="0"/>
              <a:t>k datu 23.10.2025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E43A7276-9312-6EC0-D7C9-7473082C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1AE006C4-694D-DC2E-CA52-69F24819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7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9BE2C-1CEE-C558-014F-423864D8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8F9B4-5F0C-2811-0343-4A8A37D6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AGENDY SAMOSPRÁV V RPP_</a:t>
            </a:r>
          </a:p>
        </p:txBody>
      </p:sp>
    </p:spTree>
    <p:extLst>
      <p:ext uri="{BB962C8B-B14F-4D97-AF65-F5344CB8AC3E}">
        <p14:creationId xmlns:p14="http://schemas.microsoft.com/office/powerpoint/2010/main" val="312587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76047-ABEF-2A99-D709-67AB7371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7F648-4D42-514C-B513-EADA417D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AGENDY_SAMOSPRÁV_RPP_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CE49B-6DD9-92D8-68ED-6229B148C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Aktuální stav: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cs-CZ" sz="3000" dirty="0"/>
              <a:t>Výkon samostatné VS přenesené působnosti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cs-CZ" sz="3000" dirty="0"/>
              <a:t>Přenesená působnost dle jednotlivých agend ohlašovatele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cs-CZ" sz="3000" dirty="0"/>
              <a:t>Samostatná působnost v ohlášení agend A343, A1097, A1098</a:t>
            </a:r>
          </a:p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Důvod:</a:t>
            </a:r>
          </a:p>
          <a:p>
            <a:pPr lvl="1"/>
            <a:r>
              <a:rPr lang="cs-CZ" sz="2800" dirty="0"/>
              <a:t>MV nechce fakultativní výkon činností podle zákona o obcích, krajích a </a:t>
            </a:r>
            <a:r>
              <a:rPr lang="cs-CZ" sz="2800" dirty="0" err="1"/>
              <a:t>Hl.M.P</a:t>
            </a:r>
            <a:r>
              <a:rPr lang="cs-CZ" sz="2800" dirty="0"/>
              <a:t>. ohlásit. 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cs-CZ" sz="32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228762-9691-F138-F610-080FA9F3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99DEF7-C4D6-D8CE-7C8E-E8975E95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43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32AA5-6212-BB89-61D9-D330CF4D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AGENDY_SAMOSPRÁV_RPP_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24F1F-B73C-28C7-53CC-A9121D57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Důsledek:</a:t>
            </a:r>
          </a:p>
          <a:p>
            <a:pPr lvl="1"/>
            <a:r>
              <a:rPr lang="cs-CZ" sz="3200" dirty="0"/>
              <a:t>Samosprávy využívají jiné činnostní role než mají, obcházejí oprávnění</a:t>
            </a:r>
          </a:p>
          <a:p>
            <a:pPr lvl="1"/>
            <a:r>
              <a:rPr lang="cs-CZ" sz="3000" dirty="0"/>
              <a:t>MV nyní u agendy A1098 zrušilo práva na údaje u činnostní role „samospráva“ </a:t>
            </a:r>
            <a:r>
              <a:rPr lang="cs-CZ" sz="3000" dirty="0">
                <a:sym typeface="Wingdings" panose="05000000000000000000" pitchFamily="2" charset="2"/>
              </a:rPr>
              <a:t> </a:t>
            </a:r>
            <a:r>
              <a:rPr lang="cs-CZ" sz="3000" dirty="0" err="1">
                <a:sym typeface="Wingdings" panose="05000000000000000000" pitchFamily="2" charset="2"/>
              </a:rPr>
              <a:t>Hl.M.P</a:t>
            </a:r>
            <a:r>
              <a:rPr lang="cs-CZ" sz="3000" dirty="0">
                <a:sym typeface="Wingdings" panose="05000000000000000000" pitchFamily="2" charset="2"/>
              </a:rPr>
              <a:t> včetně všech městských částí přestalo mít přístup k údajům nejen ZR</a:t>
            </a:r>
            <a:endParaRPr lang="cs-CZ" sz="3000" dirty="0"/>
          </a:p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Řešení:</a:t>
            </a:r>
          </a:p>
          <a:p>
            <a:pPr lvl="1"/>
            <a:r>
              <a:rPr lang="cs-CZ" sz="2800" dirty="0"/>
              <a:t>Najít agendy/služby, které je potřeba vyřešit </a:t>
            </a:r>
          </a:p>
          <a:p>
            <a:pPr lvl="1"/>
            <a:r>
              <a:rPr lang="cs-CZ" sz="2800" dirty="0"/>
              <a:t>Přemluvit MV k ohlášení</a:t>
            </a:r>
          </a:p>
          <a:p>
            <a:pPr lvl="1"/>
            <a:r>
              <a:rPr lang="cs-CZ" sz="2800" dirty="0"/>
              <a:t>Ohlásit agendu bez ohledu na MV </a:t>
            </a:r>
          </a:p>
        </p:txBody>
      </p:sp>
    </p:spTree>
    <p:extLst>
      <p:ext uri="{BB962C8B-B14F-4D97-AF65-F5344CB8AC3E}">
        <p14:creationId xmlns:p14="http://schemas.microsoft.com/office/powerpoint/2010/main" val="327740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1979D-0013-2150-95A2-6270A85E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B5A76-F9DD-E842-F0D8-491E0B05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EUDIW_</a:t>
            </a:r>
          </a:p>
        </p:txBody>
      </p:sp>
    </p:spTree>
    <p:extLst>
      <p:ext uri="{BB962C8B-B14F-4D97-AF65-F5344CB8AC3E}">
        <p14:creationId xmlns:p14="http://schemas.microsoft.com/office/powerpoint/2010/main" val="256467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063CF-9EE9-8FC7-B428-A565A2D1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90266-DB52-7E20-E42B-5019B6EFC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037846-6E1A-F9EF-91A1-2A26D0C683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7E677E-6B30-0FD8-AC30-7ED0A4AA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9"/>
            <a:ext cx="12192000" cy="68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0B2-A2C8-881E-5FDE-7AFB89C77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47A5C-3E4E-0592-BC57-43BE7359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EUDIW_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E87BD-2482-F80C-500C-12B4E3CF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Uplatnění principu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</a:rPr>
              <a:t>self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-sovereign identity</a:t>
            </a:r>
          </a:p>
          <a:p>
            <a:r>
              <a:rPr lang="cs-CZ" sz="3200" dirty="0"/>
              <a:t>Velký důraz ze strany EU na implementaci</a:t>
            </a:r>
          </a:p>
          <a:p>
            <a:r>
              <a:rPr lang="cs-CZ" sz="3200" dirty="0"/>
              <a:t>Název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„peněženka“ </a:t>
            </a:r>
            <a:r>
              <a:rPr lang="cs-CZ" sz="3200" dirty="0"/>
              <a:t>není vhodný – neplánuje se placení. Možné zavedení el. kolků.</a:t>
            </a:r>
          </a:p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Každý úřad </a:t>
            </a:r>
            <a:r>
              <a:rPr lang="cs-CZ" sz="3200" dirty="0"/>
              <a:t>musí být připraven na přijímání a práci s EUDIW. A to nejen českých občanů</a:t>
            </a:r>
          </a:p>
          <a:p>
            <a:r>
              <a:rPr lang="cs-CZ" sz="3200" dirty="0"/>
              <a:t>Nutnost mít zařízení s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Bluetooth, NFC a QR kódy</a:t>
            </a:r>
            <a:r>
              <a:rPr lang="cs-CZ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475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1FE1F-3B21-D585-FC8C-9CDB50532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1A1A2-C043-FA27-506E-AFC2B154F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REZA_</a:t>
            </a:r>
          </a:p>
        </p:txBody>
      </p:sp>
    </p:spTree>
    <p:extLst>
      <p:ext uri="{BB962C8B-B14F-4D97-AF65-F5344CB8AC3E}">
        <p14:creationId xmlns:p14="http://schemas.microsoft.com/office/powerpoint/2010/main" val="3913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20C9C-F81E-E745-9547-2E66A890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 ZASTUPOVÁNÍ REZA_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56024-C037-9F47-2328-B07CA39D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9958"/>
            <a:ext cx="11113200" cy="46801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b="1" dirty="0"/>
              <a:t>Zákon 125/2024 Sb. kterým se mění zákon č. 111/2009 Sb., o základních registrech, ve znění pozdějších předpisů, a další související zákony – účinnost od 1.7.2024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Registr zastupování </a:t>
            </a:r>
            <a:r>
              <a:rPr lang="cs-CZ" sz="3600" b="1" dirty="0"/>
              <a:t>je doplňkem</a:t>
            </a:r>
            <a:r>
              <a:rPr lang="cs-CZ" sz="3600" dirty="0"/>
              <a:t> stávající ekosystému </a:t>
            </a:r>
            <a:r>
              <a:rPr lang="cs-CZ" sz="3600" dirty="0" err="1"/>
              <a:t>zástupčího</a:t>
            </a:r>
            <a:r>
              <a:rPr lang="cs-CZ" sz="3600" dirty="0"/>
              <a:t> jednání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Registr zastupování je </a:t>
            </a:r>
            <a:r>
              <a:rPr lang="cs-CZ" sz="3600" b="1" dirty="0"/>
              <a:t>fakultativní </a:t>
            </a:r>
            <a:r>
              <a:rPr lang="cs-CZ" sz="3600" dirty="0"/>
              <a:t>vůči orgánům veřejné moci (OVM)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Vzory oprávnění – šablona „plné moci“. Plné moci mohou být sestavovány pouze na základě schválených a publikovaných šablon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6B0560-13E1-B17B-88E9-19931603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AE86C1-AEA6-DA4C-B678-136C2DB3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0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25135-22D9-2C2D-2E41-EE4745A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07258-49A1-6F19-C484-189270AA3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D702C-B0E5-65E3-6128-CF4C6D4C8E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298F4B-2148-E49D-ACCD-7D739793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3"/>
            <a:ext cx="12192000" cy="68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5E943-F462-1F47-6833-87CA5BD8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D3261-8FCF-30C5-771E-786F7DE9F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DIGITÁLNÍ A INFORMAČNÍ AGENTURA_</a:t>
            </a:r>
          </a:p>
        </p:txBody>
      </p:sp>
    </p:spTree>
    <p:extLst>
      <p:ext uri="{BB962C8B-B14F-4D97-AF65-F5344CB8AC3E}">
        <p14:creationId xmlns:p14="http://schemas.microsoft.com/office/powerpoint/2010/main" val="1483802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71528-FE60-C190-2849-CA3E2CF8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 ZASTUPOVÁNÍ REZA_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A9170-6542-0934-8EC1-1AA5DEEA6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 fontScale="85000" lnSpcReduction="20000"/>
          </a:bodyPr>
          <a:lstStyle/>
          <a:p>
            <a:r>
              <a:rPr lang="cs-CZ" sz="3800" dirty="0">
                <a:hlinkClick r:id="rId2"/>
              </a:rPr>
              <a:t>https://reza-ais.egon.gov.cz</a:t>
            </a:r>
            <a:endParaRPr lang="cs-CZ" sz="3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800" b="1" dirty="0"/>
              <a:t>Kdokoli - </a:t>
            </a:r>
            <a:r>
              <a:rPr lang="cs-CZ" sz="3800" dirty="0"/>
              <a:t> nahlížení na seznam zveřejněných šablon a základní dokumentace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800" b="1" dirty="0"/>
              <a:t>Úředník (stačí účet v JIP) – </a:t>
            </a:r>
            <a:r>
              <a:rPr lang="cs-CZ" sz="3800" dirty="0"/>
              <a:t>veškerá potřebná dokumentace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800" b="1" dirty="0"/>
              <a:t>Úředník s rolí – </a:t>
            </a:r>
            <a:r>
              <a:rPr lang="cs-CZ" sz="3800" dirty="0"/>
              <a:t>podle přidělené role může ověřovat oprávnění, certifikáty či vytvářet šablony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800" b="1" dirty="0"/>
              <a:t>HŘIŠTĚ – </a:t>
            </a:r>
            <a:r>
              <a:rPr lang="cs-CZ" sz="3800" dirty="0">
                <a:hlinkClick r:id="rId3"/>
              </a:rPr>
              <a:t>https://reza-ais</a:t>
            </a:r>
            <a:r>
              <a:rPr lang="cs-CZ" sz="3800" b="1" dirty="0">
                <a:hlinkClick r:id="rId3"/>
              </a:rPr>
              <a:t>-test</a:t>
            </a:r>
            <a:r>
              <a:rPr lang="cs-CZ" sz="3800" dirty="0">
                <a:hlinkClick r:id="rId3"/>
              </a:rPr>
              <a:t>.egon.gov.cz</a:t>
            </a:r>
            <a:endParaRPr lang="cs-CZ" sz="3800" dirty="0"/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sz="3800" dirty="0"/>
              <a:t>Úředník se přihlásí pomocí JIP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sz="3800" dirty="0"/>
              <a:t>Dokumentace obsahuje přehled dat k testování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cs-CZ" sz="3800" dirty="0"/>
              <a:t>Každý si může ověřit 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F1775B-436D-31D6-F3E0-666DB10F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2129F1-4B0F-26E2-FFA1-7666BFA1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7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06C59-FCC9-8A29-5922-E47EDFE04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A3C70-6BDF-F0BE-BB5F-6ED9E9FD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DATOVÉ STANDARDY EL. DOKUMENTŮ_</a:t>
            </a:r>
          </a:p>
        </p:txBody>
      </p:sp>
    </p:spTree>
    <p:extLst>
      <p:ext uri="{BB962C8B-B14F-4D97-AF65-F5344CB8AC3E}">
        <p14:creationId xmlns:p14="http://schemas.microsoft.com/office/powerpoint/2010/main" val="263346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E0300-2E82-92A2-35AD-B6671703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1CCE4-B9C6-8FBE-A5D9-405FCC68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STANDARDY EL. DOKUMENTŮ_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F3CE9-9477-B152-ED02-E7D7A221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Otevřené formální normy</a:t>
            </a:r>
            <a:r>
              <a:rPr lang="cs-CZ" sz="2800" dirty="0"/>
              <a:t>. § 4b zákona č. 106/1999 Sb., o svobodném přístupu k informacím. Tento standard musí splňovat všechny informace poskytnuté zveřejněním – přeneseně veškerá data, které nejsou neveřejná. Standardy zveřejněny zde </a:t>
            </a:r>
            <a:r>
              <a:rPr lang="cs-CZ" sz="2800" u="sng" dirty="0">
                <a:hlinkClick r:id="rId2"/>
              </a:rPr>
              <a:t>https://data.gov.cz/ofn/</a:t>
            </a:r>
            <a:endParaRPr lang="cs-CZ" sz="2800" dirty="0"/>
          </a:p>
          <a:p>
            <a:pPr lvl="0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Schémata pro strojově čitelnou vrstvu</a:t>
            </a:r>
            <a:r>
              <a:rPr lang="cs-CZ" sz="2800" dirty="0"/>
              <a:t>. § 69a odst. 5 zákona č. 499/2004 Sb. Platí pro všechny dokumenty veřejnoprávního původce, které neslouží pro komunikaci mezi systémy – prakticky tedy veškeré výstupy z ISVS. Schémata zveřejněna zde </a:t>
            </a:r>
            <a:r>
              <a:rPr lang="cs-CZ" sz="2800" u="sng" dirty="0">
                <a:hlinkClick r:id="rId3"/>
              </a:rPr>
              <a:t>https://www.dia.gov.cz/cs/legislativa/schemata-pro-strojove-citelnou-vrstvu-dle-zakona-499-2004-sb</a:t>
            </a:r>
            <a:endParaRPr lang="cs-CZ" sz="2800" dirty="0"/>
          </a:p>
          <a:p>
            <a:pPr lvl="0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Struktura údajů v agendě.</a:t>
            </a:r>
            <a:r>
              <a:rPr lang="cs-CZ" sz="2800" dirty="0"/>
              <a:t> § 51 odst. 6 písm. k) zákona č. 111/2009 Sb. Platí pro všechny agendy a údaje, které jsou v ní vedené nebo vytvářené. Vytvářené v prostředí AISP </a:t>
            </a:r>
            <a:r>
              <a:rPr lang="cs-CZ" sz="2800" u="sng" dirty="0">
                <a:hlinkClick r:id="rId4"/>
              </a:rPr>
              <a:t>https://rpp-ais.egon.gov.cz/AISP/</a:t>
            </a:r>
            <a:endParaRPr lang="cs-CZ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DF656E-C741-FE37-5C01-615C331C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6B4707-0FCE-5191-D769-2A03BA86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52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AB57-5944-6AA1-863B-858966A9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77C5C-3E6E-0EF0-CD63-B4631EC3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STANDARDY EL. DOKUMENTŮ_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6B101-E043-E684-73C9-7FA276A2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V rámci ZoPDS se na portálech centrálních správních úřadů dají vyřídit digitální služby</a:t>
            </a:r>
          </a:p>
          <a:p>
            <a:r>
              <a:rPr lang="cs-CZ" sz="3200" dirty="0"/>
              <a:t>Služby v přenesené působnosti se vyřizují mimo správce portálu </a:t>
            </a:r>
            <a:r>
              <a:rPr lang="cs-CZ" sz="3200" dirty="0">
                <a:sym typeface="Wingdings" panose="05000000000000000000" pitchFamily="2" charset="2"/>
              </a:rPr>
              <a:t> podání se musí předat</a:t>
            </a:r>
          </a:p>
          <a:p>
            <a:r>
              <a:rPr lang="cs-CZ" sz="3200" dirty="0"/>
              <a:t>Metodický pokyn k procesu přenosu podání mezi informačními systémy veřejné správy a orgány veřejné správy</a:t>
            </a:r>
            <a:r>
              <a:rPr lang="cs-CZ" sz="3200" dirty="0">
                <a:sym typeface="Wingdings" panose="05000000000000000000" pitchFamily="2" charset="2"/>
              </a:rPr>
              <a:t> </a:t>
            </a:r>
            <a:r>
              <a:rPr lang="cs-CZ" sz="3200" dirty="0">
                <a:sym typeface="Wingdings" panose="05000000000000000000" pitchFamily="2" charset="2"/>
                <a:hlinkClick r:id="rId2"/>
              </a:rPr>
              <a:t>https://archi.gov.cz/znalostni_baze:pokyn_prenesena_pusobnost</a:t>
            </a:r>
            <a:endParaRPr lang="cs-CZ" sz="3200" dirty="0">
              <a:sym typeface="Wingdings" panose="05000000000000000000" pitchFamily="2" charset="2"/>
            </a:endParaRPr>
          </a:p>
          <a:p>
            <a:r>
              <a:rPr lang="cs-CZ" sz="3200" dirty="0">
                <a:sym typeface="Wingdings" panose="05000000000000000000" pitchFamily="2" charset="2"/>
              </a:rPr>
              <a:t>Do datové schránky obdržíte PDF/A-3 s XML jako kontejner a průvodku </a:t>
            </a:r>
            <a:endParaRPr lang="cs-CZ" sz="3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B8311B-3F50-0FB9-28F3-772AFA5D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CDAE7A-2379-7EAD-5C6E-254792B0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36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AAAAF-1947-E069-F762-764D2CACA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1DC13-0917-F816-7CB4-6FCFE6D3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STANDARDY EL. DOKUMENTŮ_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0EA93C-F68C-8977-AD90-E32712D5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/>
          </a:bodyPr>
          <a:lstStyle/>
          <a:p>
            <a:r>
              <a:rPr lang="cs-CZ" b="1" dirty="0"/>
              <a:t>Pokyn zabezpečit předávání podání tak, aby uživatel nebyl nucen k založení datové schránky.</a:t>
            </a:r>
            <a:endParaRPr lang="cs-CZ" dirty="0"/>
          </a:p>
          <a:p>
            <a:r>
              <a:rPr lang="cs-CZ" dirty="0"/>
              <a:t>OVS, který je správcem portálu, použije svoji již zřízenou datovou schránku nebo si vytvoří svou datovou schránku na žádost (tzv. technickou datovou schránku), </a:t>
            </a:r>
          </a:p>
          <a:p>
            <a:r>
              <a:rPr lang="cs-CZ" dirty="0"/>
              <a:t>Identifikovaný uživatel služby učiní podání prostřednictvím portálu, čímž bude podání považováno za podepsané ve smyslu § 8 zákona č. 365/2000 Sb.</a:t>
            </a:r>
          </a:p>
          <a:p>
            <a:r>
              <a:rPr lang="cs-CZ" dirty="0"/>
              <a:t>OVS, který je správcem portálu, vytvoří dokument (tzv. průvodka dle pravidel DIA</a:t>
            </a:r>
            <a:r>
              <a:rPr lang="cs-CZ" baseline="30000" dirty="0">
                <a:hlinkClick r:id="rId2"/>
              </a:rPr>
              <a:t>3)</a:t>
            </a:r>
            <a:r>
              <a:rPr lang="cs-CZ" dirty="0"/>
              <a:t>), který mimo jiné popisuje, že podání bylo podepsáno fikcí a bylo autorizováno.</a:t>
            </a:r>
          </a:p>
          <a:p>
            <a:r>
              <a:rPr lang="cs-CZ" dirty="0"/>
              <a:t>OVS, který je správcem portálu, odešle podání do datové schránky OVS, který je k vyřízení podání věcně příslušný, a to spolu s průvodkou.</a:t>
            </a:r>
          </a:p>
          <a:p>
            <a:r>
              <a:rPr lang="cs-CZ" dirty="0"/>
              <a:t>Datová zpráva by měla mít i minimální set metadat:</a:t>
            </a:r>
          </a:p>
          <a:p>
            <a:pPr lvl="1"/>
            <a:r>
              <a:rPr lang="cs-CZ" b="1" dirty="0"/>
              <a:t>Předmět:</a:t>
            </a:r>
            <a:r>
              <a:rPr lang="cs-CZ" dirty="0"/>
              <a:t> Podání z portálu: Kód a název služby / Kód a název agendy</a:t>
            </a:r>
          </a:p>
          <a:p>
            <a:pPr lvl="1"/>
            <a:r>
              <a:rPr lang="cs-CZ" b="1" dirty="0"/>
              <a:t>Zmocnění</a:t>
            </a:r>
            <a:r>
              <a:rPr lang="cs-CZ" dirty="0"/>
              <a:t>: ve smyslu </a:t>
            </a:r>
            <a:r>
              <a:rPr lang="cs-CZ" dirty="0" err="1"/>
              <a:t>ust</a:t>
            </a:r>
            <a:r>
              <a:rPr lang="cs-CZ" dirty="0"/>
              <a:t>. § 4, odstavec 1, písm. d) ZoPDS</a:t>
            </a:r>
          </a:p>
          <a:p>
            <a:pPr lvl="1"/>
            <a:r>
              <a:rPr lang="cs-CZ" b="1" dirty="0"/>
              <a:t>Naše číslo jednací</a:t>
            </a:r>
            <a:r>
              <a:rPr lang="cs-CZ" dirty="0"/>
              <a:t>: Jednoznačný identifikátor dokumentu </a:t>
            </a:r>
            <a:r>
              <a:rPr lang="cs-CZ" baseline="30000" dirty="0">
                <a:hlinkClick r:id="rId3"/>
              </a:rPr>
              <a:t>4)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753C4F-2B25-F979-E763-0B19FE24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5E57B9-1E34-23A1-9C5B-08150F72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5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F22C-C7FD-98B2-3F8B-337C2C48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39EFF-459A-D979-AC4F-1850213D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ZJEDNODUŠENÉ FORMULÁŘE_</a:t>
            </a:r>
          </a:p>
        </p:txBody>
      </p:sp>
    </p:spTree>
    <p:extLst>
      <p:ext uri="{BB962C8B-B14F-4D97-AF65-F5344CB8AC3E}">
        <p14:creationId xmlns:p14="http://schemas.microsoft.com/office/powerpoint/2010/main" val="395055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55530-E9AE-D2FF-8D34-5B1FD54B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17A64-8909-EAEB-59D5-D9266C3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ZJEDNODUŠENÉ FORMULÁŘE_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7AA6E-5693-ED77-08F0-7EDECF0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 fontScale="92500"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Splňuje požadavky Zákona 12/2020 Sb. o právu na digitální služby:</a:t>
            </a:r>
          </a:p>
          <a:p>
            <a:pPr lvl="1"/>
            <a:r>
              <a:rPr lang="cs-CZ" sz="2400" dirty="0"/>
              <a:t>Umožňuje přihlášení pomocí NIA</a:t>
            </a:r>
          </a:p>
          <a:p>
            <a:pPr lvl="1"/>
            <a:r>
              <a:rPr lang="cs-CZ" sz="2400" dirty="0"/>
              <a:t>Pokud se uživatel přihlásí, je zajištěno předvyplnění údajů o uživateli, které jsou v Základních registrech</a:t>
            </a:r>
          </a:p>
          <a:p>
            <a:pPr lvl="1"/>
            <a:r>
              <a:rPr lang="cs-CZ" sz="2400" dirty="0"/>
              <a:t>Pokud je definován zastupující v REZA jsou </a:t>
            </a:r>
            <a:r>
              <a:rPr lang="cs-CZ" sz="2400" dirty="0" err="1"/>
              <a:t>převyplněné</a:t>
            </a:r>
            <a:r>
              <a:rPr lang="cs-CZ" sz="2400" dirty="0"/>
              <a:t> údaje o zastupovaném </a:t>
            </a:r>
          </a:p>
          <a:p>
            <a:pPr lvl="1"/>
            <a:r>
              <a:rPr lang="cs-CZ" sz="2400" dirty="0"/>
              <a:t>Portál občana vystaví potvrzení respektive „osvědčení o digitálním úkonu“</a:t>
            </a:r>
          </a:p>
          <a:p>
            <a:pPr lvl="1"/>
            <a:r>
              <a:rPr lang="cs-CZ" sz="2400" dirty="0"/>
              <a:t>Dokument je v počítačově i lidsky čitelné podobě a je možné ho stáhnout a odeslat prostřednictvím datových schránek, přes kontaktní místo, elektronickým mailem s dokumentem podepsaným elektronickým podpisem nebo přímo pomocí informačního systému</a:t>
            </a:r>
          </a:p>
          <a:p>
            <a:pPr lvl="1"/>
            <a:r>
              <a:rPr lang="cs-CZ" sz="2400" dirty="0"/>
              <a:t>Pokud je podání činěno pomocí informačního systému, je zajištěna autorizace úkonu a zpětné prokázání vůle uživatele učinit úkon</a:t>
            </a:r>
          </a:p>
          <a:p>
            <a:pPr lvl="1"/>
            <a:r>
              <a:rPr lang="cs-CZ" sz="2400" dirty="0"/>
              <a:t>Odeslání se realizuje pomocí technické schránky DIA. Datová zpráva obsahuje průvodku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C117D6-E390-20C1-61D3-D83F79CC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A8C6DC-8626-5611-A217-3FC1ACA1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04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E1EEC-7CA1-2A39-4B09-42F4D733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38125-4158-F61B-7AA8-5C1D0017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ZJEDNODUŠENÉ FORMULÁŘE_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6CFD9-0198-9BF4-B81D-745A5AEB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Formuláře mají tato omezení:</a:t>
            </a:r>
          </a:p>
          <a:p>
            <a:pPr lvl="1"/>
            <a:r>
              <a:rPr lang="cs-CZ" sz="2800" dirty="0"/>
              <a:t>Formulář je vázán na konkrétní orgán veřejné moci</a:t>
            </a:r>
          </a:p>
          <a:p>
            <a:pPr lvl="1"/>
            <a:r>
              <a:rPr lang="cs-CZ" sz="2800" dirty="0"/>
              <a:t>Maximálně pět proměnných polí: krátký text, dlouhý text, datum, číslo (celé/dělené čárkou), logická hodnota (checkbox)</a:t>
            </a:r>
          </a:p>
          <a:p>
            <a:pPr lvl="1"/>
            <a:r>
              <a:rPr lang="cs-CZ" sz="2800" dirty="0"/>
              <a:t>Volný předdefinovaný text s možností editace uživatelem (blok pro obecnou žádost nebo zpřesnění podání)</a:t>
            </a:r>
          </a:p>
          <a:p>
            <a:pPr lvl="1"/>
            <a:r>
              <a:rPr lang="cs-CZ" sz="2800" dirty="0"/>
              <a:t>Maximálně pět příloh (běžné formáty PDF, JPG/PNG používané v rámci spisových služeb)</a:t>
            </a:r>
          </a:p>
          <a:p>
            <a:pPr lvl="1"/>
            <a:r>
              <a:rPr lang="cs-CZ" sz="2800" dirty="0"/>
              <a:t>Neobsahuje přenesenou působnost ani platby (tj. negeneruje platební příkaz ani QR kód).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31D5E1-9CD8-C538-98A8-2179D4D5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15B3FB-5A8B-525F-BA5E-AC6EF19F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874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EA4C5-81B0-1A7F-09EF-3AE0149AE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97A86-8A73-F690-A0BD-CAA259E1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ZJEDNODUŠENÉ FORMULÁŘE_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D7EB4-8655-250A-7CD9-D5E4AF84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2614"/>
            <a:ext cx="11113200" cy="4550255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Jaké jsou Výhody?</a:t>
            </a:r>
          </a:p>
          <a:p>
            <a:pPr lvl="1"/>
            <a:r>
              <a:rPr lang="cs-CZ" sz="2400" dirty="0"/>
              <a:t>Jednoduché vytvoření a snadná správa,</a:t>
            </a:r>
          </a:p>
          <a:p>
            <a:pPr lvl="1"/>
            <a:r>
              <a:rPr lang="cs-CZ" sz="2400" dirty="0"/>
              <a:t>Automatizovaná integrace do Portálu občana,</a:t>
            </a:r>
          </a:p>
          <a:p>
            <a:pPr lvl="1"/>
            <a:r>
              <a:rPr lang="cs-CZ" sz="2400" dirty="0"/>
              <a:t>Jednoduché zveřejnění v Katalogu služeb</a:t>
            </a:r>
          </a:p>
          <a:p>
            <a:pPr lvl="1"/>
            <a:r>
              <a:rPr lang="cs-CZ" sz="2400" dirty="0"/>
              <a:t>Jednoduchá integrace do portálů úřadů – pomocí vloženého odkazu (URL)</a:t>
            </a:r>
          </a:p>
          <a:p>
            <a:pPr lvl="1"/>
            <a:r>
              <a:rPr lang="cs-CZ" sz="2400" dirty="0"/>
              <a:t>Výsledné dokumenty jsou ve strukturovaném, strojově i lidsky čitelném formátu </a:t>
            </a:r>
          </a:p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Jaké jsou nevýhody?</a:t>
            </a:r>
          </a:p>
          <a:p>
            <a:pPr lvl="1"/>
            <a:r>
              <a:rPr lang="cs-CZ" sz="2400" dirty="0"/>
              <a:t>Pro komplexnější služby to nelze použít z důvodu dříve uvedených omezení</a:t>
            </a:r>
          </a:p>
          <a:p>
            <a:pPr lvl="1"/>
            <a:r>
              <a:rPr lang="cs-CZ" sz="2400" dirty="0"/>
              <a:t>Není to finální řešení</a:t>
            </a:r>
          </a:p>
          <a:p>
            <a:pPr lvl="1"/>
            <a:r>
              <a:rPr lang="cs-CZ" sz="2400" dirty="0"/>
              <a:t>Umožňuje pouze asynchronní provoz (nelze plně provázat na AIS)</a:t>
            </a:r>
          </a:p>
          <a:p>
            <a:pPr lvl="1"/>
            <a:r>
              <a:rPr lang="cs-CZ" sz="2400" dirty="0"/>
              <a:t>Neumožňuje využití agendových dat</a:t>
            </a:r>
          </a:p>
          <a:p>
            <a:pPr lvl="1"/>
            <a:r>
              <a:rPr lang="cs-CZ" sz="2400" dirty="0"/>
              <a:t>Podání nejsou provázána na portál úřadu (podání jsou na portálu, kde se služba realizuje)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54DA8D-6AA0-3E41-D621-BFE49C39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A010EE-F6F8-E83F-C56F-DB580C40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70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5EB96-99F9-D66A-74D8-A1596704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9D801-56AA-5959-18B3-7C0C30FF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62838"/>
            <a:ext cx="11113200" cy="539527"/>
          </a:xfrm>
        </p:spPr>
        <p:txBody>
          <a:bodyPr>
            <a:normAutofit fontScale="90000"/>
          </a:bodyPr>
          <a:lstStyle/>
          <a:p>
            <a:r>
              <a:rPr lang="cs-CZ" dirty="0"/>
              <a:t>ZJEDNODUŠENÉ FORMULÁŘE_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B27EB-70A4-8460-3A7B-B2BFAD8A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957" y="969474"/>
            <a:ext cx="4297043" cy="1680602"/>
          </a:xfrm>
        </p:spPr>
        <p:txBody>
          <a:bodyPr>
            <a:normAutofit/>
          </a:bodyPr>
          <a:lstStyle/>
          <a:p>
            <a:r>
              <a:rPr lang="cs-CZ" b="1"/>
              <a:t>Vyplní se datová vrstva</a:t>
            </a:r>
          </a:p>
          <a:p>
            <a:r>
              <a:rPr lang="cs-CZ" b="1"/>
              <a:t>Data se tvoří v AIS katalogů, který zná a používá 350 garantů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444F64-DD36-A415-0977-15DE4166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59F05A-4586-3CFD-00DE-DB77C9B8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29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240F73-5CE1-37C0-B974-5D7DD57A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2" y="702365"/>
            <a:ext cx="7132982" cy="2614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1703E8-B7CF-3BCB-439B-27D039FF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173" y="2598460"/>
            <a:ext cx="7132983" cy="2619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34D15B-AED3-B6E9-29FE-C1150AA71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562" y="4939572"/>
            <a:ext cx="5380893" cy="13857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CCC83C9B-6CD5-A1CC-0ED6-CD84ECDFE237}"/>
              </a:ext>
            </a:extLst>
          </p:cNvPr>
          <p:cNvSpPr txBox="1">
            <a:spLocks/>
          </p:cNvSpPr>
          <p:nvPr/>
        </p:nvSpPr>
        <p:spPr>
          <a:xfrm>
            <a:off x="2074677" y="5353960"/>
            <a:ext cx="4432140" cy="133651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/>
              <a:t>Výstupem je URL adresa na které bude formulář po schválení dostupný a která slouží pro jeho zveřejnění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1A703FA-0F20-433C-31D9-F1CEE7B266B6}"/>
              </a:ext>
            </a:extLst>
          </p:cNvPr>
          <p:cNvSpPr txBox="1">
            <a:spLocks/>
          </p:cNvSpPr>
          <p:nvPr/>
        </p:nvSpPr>
        <p:spPr>
          <a:xfrm>
            <a:off x="192156" y="3794517"/>
            <a:ext cx="2773017" cy="945405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Data v prezentační vrstvě jsou dostupná jako </a:t>
            </a:r>
            <a:r>
              <a:rPr lang="cs-CZ" b="1" dirty="0" err="1"/>
              <a:t>preview</a:t>
            </a:r>
            <a:r>
              <a:rPr lang="cs-CZ" b="1" dirty="0"/>
              <a:t> (náhled)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2650F0A4-79FD-C867-8A05-F00DC8898847}"/>
              </a:ext>
            </a:extLst>
          </p:cNvPr>
          <p:cNvSpPr txBox="1">
            <a:spLocks/>
          </p:cNvSpPr>
          <p:nvPr/>
        </p:nvSpPr>
        <p:spPr>
          <a:xfrm>
            <a:off x="7768722" y="6383770"/>
            <a:ext cx="3491673" cy="4742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hlinkClick r:id="rId5"/>
              </a:rPr>
              <a:t>Antarktida4 4 x zkraceno.mp4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59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787BC-BBA5-38E5-E6F6-7417133F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40" y="363016"/>
            <a:ext cx="5400000" cy="918949"/>
          </a:xfrm>
        </p:spPr>
        <p:txBody>
          <a:bodyPr>
            <a:noAutofit/>
          </a:bodyPr>
          <a:lstStyle/>
          <a:p>
            <a:r>
              <a:rPr lang="cs-CZ" sz="4800">
                <a:solidFill>
                  <a:srgbClr val="2E2D2C"/>
                </a:solidFill>
              </a:rPr>
              <a:t>ÚLOHA DIA</a:t>
            </a:r>
            <a:r>
              <a:rPr lang="cs-CZ" sz="4800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3FA45-BCF6-6EA1-F492-EBEAC5EA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40" y="1281966"/>
            <a:ext cx="5400000" cy="4968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>
                <a:latin typeface="DM Sans 14pt"/>
              </a:rPr>
              <a:t>Z legislativního hlediska je DIA ústředním správním úřadem pro elektronickou identifikaci a služby vytvářející důvěru a pro informační systémy veřejné správy.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2CD11D-271F-6222-7E1B-6C6EFE960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6861" y="1323193"/>
            <a:ext cx="5166339" cy="5152913"/>
          </a:xfrm>
        </p:spPr>
        <p:txBody>
          <a:bodyPr>
            <a:normAutofit lnSpcReduction="10000"/>
          </a:bodyPr>
          <a:lstStyle/>
          <a:p>
            <a:r>
              <a:rPr lang="cs-CZ">
                <a:latin typeface="DM Sans 14pt" pitchFamily="2" charset="0"/>
              </a:rPr>
              <a:t>plnit koordinační úlohu v oblasti digitálních služeb a digitálních úkonů podle tohoto zákona</a:t>
            </a:r>
          </a:p>
          <a:p>
            <a:r>
              <a:rPr lang="cs-CZ">
                <a:latin typeface="DM Sans 14pt" pitchFamily="2" charset="0"/>
              </a:rPr>
              <a:t>plnit koordinační úlohu pro informační technologie</a:t>
            </a:r>
          </a:p>
          <a:p>
            <a:r>
              <a:rPr lang="cs-CZ">
                <a:latin typeface="DM Sans 14pt" pitchFamily="2" charset="0"/>
              </a:rPr>
              <a:t>plní koordinační úlohu v oblasti evidence a sdílení dat</a:t>
            </a:r>
          </a:p>
          <a:p>
            <a:r>
              <a:rPr lang="cs-CZ">
                <a:latin typeface="DM Sans 14pt" pitchFamily="2" charset="0"/>
              </a:rPr>
              <a:t>zajišťovat systém podpory centrálních způsobů komunikace veřejné správy</a:t>
            </a:r>
          </a:p>
          <a:p>
            <a:r>
              <a:rPr lang="cs-CZ">
                <a:latin typeface="DM Sans 14pt" pitchFamily="2" charset="0"/>
              </a:rPr>
              <a:t>zajišťovat odborný rozvoj, školení, sdílení znalostí, osvětu a vzdělávání v oblasti své působnosti</a:t>
            </a:r>
          </a:p>
          <a:p>
            <a:r>
              <a:rPr lang="cs-CZ">
                <a:latin typeface="DM Sans 14pt" pitchFamily="2" charset="0"/>
              </a:rPr>
              <a:t>provozovat kompetenční centra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143EFCC-BE4D-AC2E-4F20-384C07C99888}"/>
              </a:ext>
            </a:extLst>
          </p:cNvPr>
          <p:cNvSpPr txBox="1">
            <a:spLocks/>
          </p:cNvSpPr>
          <p:nvPr/>
        </p:nvSpPr>
        <p:spPr>
          <a:xfrm>
            <a:off x="6485972" y="432001"/>
            <a:ext cx="5166339" cy="7594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r>
              <a:rPr lang="cs-CZ" sz="2800"/>
              <a:t>NAŠE ROLE 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E05676-CB93-91C4-2543-205313909DFF}"/>
              </a:ext>
            </a:extLst>
          </p:cNvPr>
          <p:cNvSpPr txBox="1"/>
          <p:nvPr/>
        </p:nvSpPr>
        <p:spPr>
          <a:xfrm>
            <a:off x="1032735" y="6078071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algn="l"/>
            <a:endParaRPr lang="cs-CZ">
              <a:solidFill>
                <a:srgbClr val="2E2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26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15252-5CF8-EAA3-6FAB-F9B72959F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CD8D1-9283-1BFD-F322-CE4AE2327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AIS-V_</a:t>
            </a:r>
          </a:p>
        </p:txBody>
      </p:sp>
    </p:spTree>
    <p:extLst>
      <p:ext uri="{BB962C8B-B14F-4D97-AF65-F5344CB8AC3E}">
        <p14:creationId xmlns:p14="http://schemas.microsoft.com/office/powerpoint/2010/main" val="163001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9B25F-2683-9B71-F781-AAAFB9CF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F124E-AEF0-FE62-3C02-60FB2F603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316417-FA6D-C932-A315-6B531EFF8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0076F5-4F43-9702-5DA9-C8756676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"/>
            <a:ext cx="12192000" cy="68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E642E-BC1F-9462-5DEA-DA0CAB71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4210-B90D-4A8C-5F26-FC4999B83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/>
              <a:t>ZÁVĚR_</a:t>
            </a:r>
          </a:p>
        </p:txBody>
      </p:sp>
    </p:spTree>
    <p:extLst>
      <p:ext uri="{BB962C8B-B14F-4D97-AF65-F5344CB8AC3E}">
        <p14:creationId xmlns:p14="http://schemas.microsoft.com/office/powerpoint/2010/main" val="3024140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125AA-4750-36C9-4244-D7F5C6AF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/>
              <a:t>Pracovní_skupina_RVIS_prO</a:t>
            </a:r>
            <a:r>
              <a:rPr lang="cs-CZ" b="1" cap="all" dirty="0"/>
              <a:t>_ </a:t>
            </a:r>
            <a:r>
              <a:rPr lang="cs-CZ" b="1" cap="all" dirty="0" err="1"/>
              <a:t>architekturu_a_řízení_ICT</a:t>
            </a:r>
            <a:r>
              <a:rPr lang="cs-CZ" b="1" cap="all" dirty="0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00580-BAD3-672E-D081-E6783100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3200" dirty="0"/>
              <a:t>agenda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933" dirty="0"/>
              <a:t>změny v Národní architektuře eGovernmentu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933" dirty="0"/>
              <a:t>klíčové oblasti architektury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933" dirty="0"/>
              <a:t>příklady dobré praxe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3200" dirty="0"/>
              <a:t>zasedá zpravidla 1x za 2 měsíce, v roce 2025 zatím </a:t>
            </a:r>
            <a:r>
              <a:rPr lang="cs-CZ" sz="3200" b="1" dirty="0">
                <a:solidFill>
                  <a:schemeClr val="accent1"/>
                </a:solidFill>
              </a:rPr>
              <a:t>4 jednání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3200" dirty="0"/>
              <a:t>prezentace a záznamy z jednání ve znalostní bázi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933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https://archi.gov.cz/znalostni_baze:prezentace</a:t>
            </a:r>
            <a:endParaRPr lang="cs-CZ" sz="2933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CBB562-FABF-080B-1FDA-22E4F818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08247E-1051-DFAA-D3F8-726BC198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808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E0ED6-F065-0C89-532F-EBE9CE06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DĚKUJi</a:t>
            </a:r>
            <a:r>
              <a:rPr lang="cs-CZ" dirty="0"/>
              <a:t>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E7FFAB-3F7E-2774-6465-3991F65BB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164337"/>
            <a:ext cx="11184987" cy="2327460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667" dirty="0"/>
              <a:t>tomas.sedivec@dia.gov.cz </a:t>
            </a:r>
          </a:p>
          <a:p>
            <a:pPr>
              <a:lnSpc>
                <a:spcPct val="120000"/>
              </a:lnSpc>
            </a:pPr>
            <a:endParaRPr lang="cs-CZ" sz="2667" dirty="0"/>
          </a:p>
          <a:p>
            <a:pPr>
              <a:lnSpc>
                <a:spcPct val="120000"/>
              </a:lnSpc>
            </a:pPr>
            <a:endParaRPr lang="cs-CZ" sz="2667" dirty="0"/>
          </a:p>
          <a:p>
            <a:pPr algn="r">
              <a:lnSpc>
                <a:spcPct val="120000"/>
              </a:lnSpc>
            </a:pPr>
            <a:r>
              <a:rPr lang="cs-CZ" sz="2667" dirty="0"/>
              <a:t>oha@dia.gov.cz 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7BE74EE-CC31-980B-7FEB-52C4CADF2F84}"/>
              </a:ext>
            </a:extLst>
          </p:cNvPr>
          <p:cNvSpPr txBox="1"/>
          <p:nvPr/>
        </p:nvSpPr>
        <p:spPr>
          <a:xfrm>
            <a:off x="5951764" y="5363461"/>
            <a:ext cx="5319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>
                <a:solidFill>
                  <a:schemeClr val="bg1"/>
                </a:solidFill>
                <a:latin typeface="+mj-lt"/>
              </a:rPr>
              <a:t>https://archi.gov.cz/diskuze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96152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787BC-BBA5-38E5-E6F6-7417133F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40" y="138696"/>
            <a:ext cx="3499944" cy="5043872"/>
          </a:xfrm>
        </p:spPr>
        <p:txBody>
          <a:bodyPr>
            <a:noAutofit/>
          </a:bodyPr>
          <a:lstStyle/>
          <a:p>
            <a:r>
              <a:rPr lang="cs-CZ" sz="5400" spc="-20" dirty="0">
                <a:solidFill>
                  <a:srgbClr val="2E2D2C"/>
                </a:solidFill>
                <a:latin typeface="Azeret Mono"/>
                <a:cs typeface="Azeret Mono"/>
              </a:rPr>
              <a:t>DIA</a:t>
            </a:r>
            <a:r>
              <a:rPr lang="cs-CZ" sz="5400" spc="-20" dirty="0">
                <a:latin typeface="Azeret Mono"/>
                <a:cs typeface="Azeret Mono"/>
              </a:rPr>
              <a:t> </a:t>
            </a:r>
            <a:r>
              <a:rPr lang="cs-CZ" sz="5400" spc="-25" dirty="0">
                <a:solidFill>
                  <a:srgbClr val="2E2D2C"/>
                </a:solidFill>
                <a:latin typeface="Azeret Mono"/>
                <a:cs typeface="Azeret Mono"/>
              </a:rPr>
              <a:t>MÁ </a:t>
            </a:r>
            <a:r>
              <a:rPr lang="cs-CZ" sz="5400" spc="-11" dirty="0">
                <a:solidFill>
                  <a:srgbClr val="2E2D2C"/>
                </a:solidFill>
                <a:latin typeface="Azeret Mono"/>
                <a:cs typeface="Azeret Mono"/>
              </a:rPr>
              <a:t>ČTYŘI </a:t>
            </a:r>
            <a:r>
              <a:rPr lang="cs-CZ" sz="5400" spc="-20" dirty="0">
                <a:solidFill>
                  <a:srgbClr val="2E2D2C"/>
                </a:solidFill>
                <a:latin typeface="Azeret Mono"/>
                <a:cs typeface="Azeret Mono"/>
              </a:rPr>
              <a:t>PILÍŘE</a:t>
            </a:r>
            <a:r>
              <a:rPr lang="cs-CZ" sz="6200" spc="-20" dirty="0">
                <a:latin typeface="Azeret Mono"/>
                <a:cs typeface="Azeret Mono"/>
              </a:rPr>
              <a:t>_</a:t>
            </a:r>
            <a:endParaRPr lang="cs-CZ" sz="6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6E05676-CB93-91C4-2543-205313909DFF}"/>
              </a:ext>
            </a:extLst>
          </p:cNvPr>
          <p:cNvSpPr txBox="1"/>
          <p:nvPr/>
        </p:nvSpPr>
        <p:spPr>
          <a:xfrm>
            <a:off x="1032735" y="6078071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pPr algn="l"/>
            <a:endParaRPr lang="cs-CZ">
              <a:solidFill>
                <a:srgbClr val="2E2D2C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CF6E636F-A348-7B50-69EB-464865CC0318}"/>
              </a:ext>
            </a:extLst>
          </p:cNvPr>
          <p:cNvGrpSpPr/>
          <p:nvPr/>
        </p:nvGrpSpPr>
        <p:grpSpPr>
          <a:xfrm>
            <a:off x="4203291" y="222504"/>
            <a:ext cx="7776808" cy="6427096"/>
            <a:chOff x="4075200" y="252000"/>
            <a:chExt cx="7904898" cy="6300000"/>
          </a:xfrm>
          <a:solidFill>
            <a:schemeClr val="accent1"/>
          </a:solidFill>
        </p:grpSpPr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C6B0F7F3-4956-FDF8-D883-94F16E46CD90}"/>
                </a:ext>
              </a:extLst>
            </p:cNvPr>
            <p:cNvSpPr txBox="1"/>
            <p:nvPr/>
          </p:nvSpPr>
          <p:spPr>
            <a:xfrm>
              <a:off x="4075200" y="252000"/>
              <a:ext cx="3870000" cy="3060000"/>
            </a:xfrm>
            <a:prstGeom prst="rect">
              <a:avLst/>
            </a:prstGeom>
            <a:grpFill/>
            <a:ln w="12700">
              <a:solidFill>
                <a:srgbClr val="40852E"/>
              </a:solidFill>
            </a:ln>
          </p:spPr>
          <p:txBody>
            <a:bodyPr vert="horz" wrap="none" lIns="180000" tIns="180000" rIns="0" bIns="0" numCol="1" spcCol="0" rtlCol="0">
              <a:noAutofit/>
            </a:bodyPr>
            <a:lstStyle/>
            <a:p>
              <a:pPr marR="2459293">
                <a:lnSpc>
                  <a:spcPct val="103899"/>
                </a:lnSpc>
              </a:pP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PRODUKTY </a:t>
              </a:r>
              <a:endParaRPr lang="cs-CZ" sz="2800" spc="-11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  <a:p>
              <a:pPr marR="2459293">
                <a:lnSpc>
                  <a:spcPct val="103899"/>
                </a:lnSpc>
              </a:pPr>
              <a:r>
                <a:rPr sz="2800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PRO</a:t>
              </a:r>
              <a:r>
                <a:rPr sz="2800" spc="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 </a:t>
              </a: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OBČANY</a:t>
              </a:r>
              <a:endPara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624EB006-3667-60D2-FE75-E49F8FE000B9}"/>
                </a:ext>
              </a:extLst>
            </p:cNvPr>
            <p:cNvSpPr txBox="1"/>
            <p:nvPr/>
          </p:nvSpPr>
          <p:spPr>
            <a:xfrm>
              <a:off x="8109671" y="252000"/>
              <a:ext cx="3870427" cy="3060000"/>
            </a:xfrm>
            <a:prstGeom prst="rect">
              <a:avLst/>
            </a:prstGeom>
            <a:grpFill/>
            <a:ln w="12700">
              <a:solidFill>
                <a:srgbClr val="40852E"/>
              </a:solidFill>
            </a:ln>
          </p:spPr>
          <p:txBody>
            <a:bodyPr vert="horz" wrap="none" lIns="0" tIns="180000" rIns="0" bIns="0" rtlCol="0">
              <a:noAutofit/>
            </a:bodyPr>
            <a:lstStyle/>
            <a:p>
              <a:pPr marL="179996" marR="2800281">
                <a:lnSpc>
                  <a:spcPct val="103899"/>
                </a:lnSpc>
                <a:spcBef>
                  <a:spcPts val="3360"/>
                </a:spcBef>
              </a:pP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PR</a:t>
              </a:r>
              <a:r>
                <a:rPr lang="cs-CZ"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O</a:t>
              </a: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DUKTY </a:t>
              </a:r>
              <a:br>
                <a:rPr lang="cs-CZ"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</a:br>
              <a:r>
                <a:rPr sz="2800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PRO</a:t>
              </a:r>
              <a:r>
                <a:rPr sz="2800" spc="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 </a:t>
              </a: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ÚŘADY</a:t>
              </a:r>
              <a:endPara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</p:txBody>
        </p:sp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CEF052D1-9C4F-2AB2-9DB1-4069F067A207}"/>
                </a:ext>
              </a:extLst>
            </p:cNvPr>
            <p:cNvSpPr txBox="1"/>
            <p:nvPr/>
          </p:nvSpPr>
          <p:spPr>
            <a:xfrm>
              <a:off x="8109671" y="3492000"/>
              <a:ext cx="3870427" cy="3060000"/>
            </a:xfrm>
            <a:prstGeom prst="rect">
              <a:avLst/>
            </a:prstGeom>
            <a:grpFill/>
            <a:ln w="12700">
              <a:solidFill>
                <a:srgbClr val="40852E"/>
              </a:solidFill>
            </a:ln>
          </p:spPr>
          <p:txBody>
            <a:bodyPr vert="horz" wrap="none" lIns="0" tIns="180000" rIns="0" bIns="0" rtlCol="0">
              <a:noAutofit/>
            </a:bodyPr>
            <a:lstStyle/>
            <a:p>
              <a:pPr marL="179996">
                <a:spcBef>
                  <a:spcPts val="3555"/>
                </a:spcBef>
              </a:pP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POMOC</a:t>
              </a:r>
              <a:endPara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  <a:p>
              <a:pPr marL="179996" marR="2800281">
                <a:lnSpc>
                  <a:spcPct val="103899"/>
                </a:lnSpc>
              </a:pPr>
              <a:r>
                <a:rPr sz="2800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A</a:t>
              </a:r>
              <a:r>
                <a:rPr sz="2800" spc="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 </a:t>
              </a: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PODPORA </a:t>
              </a:r>
              <a:br>
                <a:rPr lang="cs-CZ"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</a:b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ÚŘADŮM</a:t>
              </a:r>
              <a:endPara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18B81785-EE58-3E23-22D3-79BAC00A074C}"/>
                </a:ext>
              </a:extLst>
            </p:cNvPr>
            <p:cNvSpPr txBox="1"/>
            <p:nvPr/>
          </p:nvSpPr>
          <p:spPr>
            <a:xfrm>
              <a:off x="4079495" y="3492000"/>
              <a:ext cx="3870427" cy="3060000"/>
            </a:xfrm>
            <a:prstGeom prst="rect">
              <a:avLst/>
            </a:prstGeom>
            <a:grpFill/>
            <a:ln w="12700">
              <a:solidFill>
                <a:srgbClr val="40852E"/>
              </a:solidFill>
            </a:ln>
          </p:spPr>
          <p:txBody>
            <a:bodyPr vert="horz" wrap="none" lIns="0" tIns="180000" rIns="0" bIns="0" rtlCol="0">
              <a:noAutofit/>
            </a:bodyPr>
            <a:lstStyle/>
            <a:p>
              <a:pPr marL="179996" marR="1778590">
                <a:lnSpc>
                  <a:spcPct val="103899"/>
                </a:lnSpc>
                <a:spcBef>
                  <a:spcPts val="3360"/>
                </a:spcBef>
              </a:pP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KOORDINAČNÍ, </a:t>
              </a:r>
              <a:br>
                <a:rPr lang="cs-CZ"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</a:b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METODICKÁ</a:t>
              </a:r>
              <a:endPara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  <a:p>
              <a:pPr marL="179996" marR="1097887">
                <a:lnSpc>
                  <a:spcPct val="103899"/>
                </a:lnSpc>
              </a:pPr>
              <a:r>
                <a:rPr sz="2800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A</a:t>
              </a:r>
              <a:r>
                <a:rPr sz="2800" spc="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 </a:t>
              </a: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LEGISLATIVNÍ </a:t>
              </a:r>
              <a:br>
                <a:rPr lang="cs-CZ"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</a:br>
              <a:r>
                <a:rPr sz="2800" spc="-11">
                  <a:solidFill>
                    <a:schemeClr val="bg1"/>
                  </a:solidFill>
                  <a:latin typeface="Azeret Mono Medium" pitchFamily="2" charset="0"/>
                  <a:cs typeface="Azeret Mono Medium" pitchFamily="2" charset="0"/>
                </a:rPr>
                <a:t>ČINNOST</a:t>
              </a:r>
              <a:endParaRPr sz="2800">
                <a:solidFill>
                  <a:schemeClr val="bg1"/>
                </a:solidFill>
                <a:latin typeface="Azeret Mono Medium" pitchFamily="2" charset="0"/>
                <a:cs typeface="Azeret Mono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7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DE226-8B66-E5D5-8C38-624EAD12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/>
              <a:t>Národní_architektura_eGovernmentu</a:t>
            </a:r>
            <a:r>
              <a:rPr lang="cs-CZ" b="1" cap="all" dirty="0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8AE55-DD94-47D4-E87C-0DC33F62B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cs-CZ" sz="2933"/>
              <a:t>ucelený, jednotný a souhrnný přehled informací a znalostí o českém eGovernmentu</a:t>
            </a:r>
          </a:p>
          <a:p>
            <a:pPr lvl="1">
              <a:spcAft>
                <a:spcPts val="800"/>
              </a:spcAft>
            </a:pPr>
            <a:r>
              <a:rPr lang="cs-CZ" sz="2667"/>
              <a:t>národní architektonické dokumenty</a:t>
            </a:r>
          </a:p>
          <a:p>
            <a:pPr lvl="1">
              <a:spcAft>
                <a:spcPts val="800"/>
              </a:spcAft>
            </a:pPr>
            <a:r>
              <a:rPr lang="cs-CZ" sz="2667"/>
              <a:t>klíčové oblasti architektury eGovernmentu</a:t>
            </a:r>
          </a:p>
          <a:p>
            <a:pPr lvl="1">
              <a:spcAft>
                <a:spcPts val="800"/>
              </a:spcAft>
            </a:pPr>
            <a:r>
              <a:rPr lang="cs-CZ" sz="2667"/>
              <a:t>informace ke schvalování projektů eGovernmentu</a:t>
            </a:r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E25223-8265-2C55-2F37-E792E2CC4F80}"/>
              </a:ext>
            </a:extLst>
          </p:cNvPr>
          <p:cNvSpPr txBox="1"/>
          <p:nvPr/>
        </p:nvSpPr>
        <p:spPr>
          <a:xfrm>
            <a:off x="3220630" y="5017062"/>
            <a:ext cx="5750740" cy="9130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333" b="1">
                <a:solidFill>
                  <a:schemeClr val="bg1"/>
                </a:solidFill>
              </a:rPr>
              <a:t>archi.gov.cz</a:t>
            </a:r>
          </a:p>
        </p:txBody>
      </p:sp>
    </p:spTree>
    <p:extLst>
      <p:ext uri="{BB962C8B-B14F-4D97-AF65-F5344CB8AC3E}">
        <p14:creationId xmlns:p14="http://schemas.microsoft.com/office/powerpoint/2010/main" val="217074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E569-361D-2A42-2672-9F2125D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CB9B7-364C-28BB-8756-563A9DA1E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" y="1872000"/>
            <a:ext cx="10328485" cy="1115787"/>
          </a:xfrm>
        </p:spPr>
        <p:txBody>
          <a:bodyPr>
            <a:normAutofit/>
          </a:bodyPr>
          <a:lstStyle/>
          <a:p>
            <a:r>
              <a:rPr lang="cs-CZ" sz="4267" dirty="0"/>
              <a:t>VEŘEJNÁ SPRÁVA ČESKA_</a:t>
            </a:r>
          </a:p>
        </p:txBody>
      </p:sp>
    </p:spTree>
    <p:extLst>
      <p:ext uri="{BB962C8B-B14F-4D97-AF65-F5344CB8AC3E}">
        <p14:creationId xmlns:p14="http://schemas.microsoft.com/office/powerpoint/2010/main" val="51584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FC52F-9893-736A-2C68-93C03190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err="1"/>
              <a:t>Základní_pojmy</a:t>
            </a:r>
            <a:r>
              <a:rPr lang="cs-CZ" b="1" cap="all" dirty="0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EF746-BB2B-836A-A860-7122858C3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817141"/>
            <a:ext cx="6415625" cy="435133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cs-CZ" sz="2933" dirty="0"/>
              <a:t>Veřejná správa, veřejná moc</a:t>
            </a:r>
          </a:p>
          <a:p>
            <a:pPr>
              <a:spcAft>
                <a:spcPts val="800"/>
              </a:spcAft>
            </a:pPr>
            <a:r>
              <a:rPr lang="cs-CZ" sz="2933" dirty="0"/>
              <a:t>Úřad, orgán veřejné moci, orgán veřejné správy</a:t>
            </a:r>
          </a:p>
          <a:p>
            <a:pPr>
              <a:spcAft>
                <a:spcPts val="800"/>
              </a:spcAft>
            </a:pPr>
            <a:r>
              <a:rPr lang="cs-CZ" sz="2933" dirty="0"/>
              <a:t>Agenda, výkon působnosti</a:t>
            </a:r>
          </a:p>
          <a:p>
            <a:pPr>
              <a:spcAft>
                <a:spcPts val="800"/>
              </a:spcAft>
            </a:pPr>
            <a:r>
              <a:rPr lang="cs-CZ" sz="2933" dirty="0"/>
              <a:t>Digitální služba, služba veřejné správy </a:t>
            </a:r>
          </a:p>
          <a:p>
            <a:pPr>
              <a:spcAft>
                <a:spcPts val="800"/>
              </a:spcAft>
            </a:pPr>
            <a:r>
              <a:rPr lang="cs-CZ" sz="2933" dirty="0"/>
              <a:t>Digitální úkon, podání</a:t>
            </a:r>
          </a:p>
          <a:p>
            <a:pPr>
              <a:spcAft>
                <a:spcPts val="800"/>
              </a:spcAft>
            </a:pPr>
            <a:r>
              <a:rPr lang="cs-CZ" sz="2933" dirty="0"/>
              <a:t>Informační systém veřejné správy, agendový informační systém, určený informační systém</a:t>
            </a:r>
          </a:p>
          <a:p>
            <a:endParaRPr lang="cs-CZ" dirty="0"/>
          </a:p>
        </p:txBody>
      </p:sp>
      <p:sp>
        <p:nvSpPr>
          <p:cNvPr id="6" name="Zaoblený obdélník 4">
            <a:extLst>
              <a:ext uri="{FF2B5EF4-FFF2-40B4-BE49-F238E27FC236}">
                <a16:creationId xmlns:a16="http://schemas.microsoft.com/office/drawing/2014/main" id="{343542DA-8C73-3260-6BFD-88A61B31F7B8}"/>
              </a:ext>
            </a:extLst>
          </p:cNvPr>
          <p:cNvSpPr/>
          <p:nvPr/>
        </p:nvSpPr>
        <p:spPr>
          <a:xfrm>
            <a:off x="7034708" y="1595302"/>
            <a:ext cx="1780520" cy="85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Úřad</a:t>
            </a:r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37E47B69-F15B-D82C-0548-DFBADD3702BB}"/>
              </a:ext>
            </a:extLst>
          </p:cNvPr>
          <p:cNvSpPr/>
          <p:nvPr/>
        </p:nvSpPr>
        <p:spPr>
          <a:xfrm>
            <a:off x="7034708" y="3001398"/>
            <a:ext cx="1780520" cy="85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Agenda</a:t>
            </a:r>
          </a:p>
        </p:txBody>
      </p:sp>
      <p:sp>
        <p:nvSpPr>
          <p:cNvPr id="8" name="Zaoblený obdélník 6">
            <a:extLst>
              <a:ext uri="{FF2B5EF4-FFF2-40B4-BE49-F238E27FC236}">
                <a16:creationId xmlns:a16="http://schemas.microsoft.com/office/drawing/2014/main" id="{6548C213-9276-2B1D-A39A-71BE34D6901E}"/>
              </a:ext>
            </a:extLst>
          </p:cNvPr>
          <p:cNvSpPr/>
          <p:nvPr/>
        </p:nvSpPr>
        <p:spPr>
          <a:xfrm>
            <a:off x="7034708" y="4320645"/>
            <a:ext cx="1780520" cy="85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Služba</a:t>
            </a:r>
          </a:p>
        </p:txBody>
      </p:sp>
      <p:sp>
        <p:nvSpPr>
          <p:cNvPr id="9" name="Zaoblený obdélník 7">
            <a:extLst>
              <a:ext uri="{FF2B5EF4-FFF2-40B4-BE49-F238E27FC236}">
                <a16:creationId xmlns:a16="http://schemas.microsoft.com/office/drawing/2014/main" id="{0682B010-9CFD-4351-6083-DAE10E6F7DEC}"/>
              </a:ext>
            </a:extLst>
          </p:cNvPr>
          <p:cNvSpPr/>
          <p:nvPr/>
        </p:nvSpPr>
        <p:spPr>
          <a:xfrm>
            <a:off x="7034708" y="5618274"/>
            <a:ext cx="1780520" cy="85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Úkon</a:t>
            </a:r>
          </a:p>
        </p:txBody>
      </p:sp>
      <p:sp>
        <p:nvSpPr>
          <p:cNvPr id="10" name="Zaoblený obdélník 8">
            <a:extLst>
              <a:ext uri="{FF2B5EF4-FFF2-40B4-BE49-F238E27FC236}">
                <a16:creationId xmlns:a16="http://schemas.microsoft.com/office/drawing/2014/main" id="{45A143A3-0ED7-A4A4-7A99-88AFCC6F44AE}"/>
              </a:ext>
            </a:extLst>
          </p:cNvPr>
          <p:cNvSpPr/>
          <p:nvPr/>
        </p:nvSpPr>
        <p:spPr>
          <a:xfrm>
            <a:off x="9654536" y="2939763"/>
            <a:ext cx="1895729" cy="2236084"/>
          </a:xfrm>
          <a:prstGeom prst="roundRect">
            <a:avLst/>
          </a:prstGeom>
          <a:solidFill>
            <a:srgbClr val="47B744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Informační systém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7CD7734-F63E-96BA-87C5-E10583A92425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7924968" y="2450506"/>
            <a:ext cx="0" cy="550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382B718-3EF1-FAFA-2DC0-5E23C141023B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7924968" y="3856601"/>
            <a:ext cx="0" cy="464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254DE57-C89B-0B40-717E-73BB884E4C96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7924968" y="5175849"/>
            <a:ext cx="0" cy="4424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583425B-F78C-53DC-03AA-89793C2C6BAD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>
            <a:off x="8815229" y="2022904"/>
            <a:ext cx="1787172" cy="9168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383C023-DCF3-8910-992C-296FCD4BA6C8}"/>
              </a:ext>
            </a:extLst>
          </p:cNvPr>
          <p:cNvCxnSpPr>
            <a:stCxn id="7" idx="3"/>
          </p:cNvCxnSpPr>
          <p:nvPr/>
        </p:nvCxnSpPr>
        <p:spPr>
          <a:xfrm>
            <a:off x="8815229" y="3429001"/>
            <a:ext cx="908436" cy="341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5BB984F-AB38-319D-AC1C-B066FAA8591C}"/>
              </a:ext>
            </a:extLst>
          </p:cNvPr>
          <p:cNvCxnSpPr>
            <a:stCxn id="8" idx="3"/>
          </p:cNvCxnSpPr>
          <p:nvPr/>
        </p:nvCxnSpPr>
        <p:spPr>
          <a:xfrm flipV="1">
            <a:off x="8815229" y="4387458"/>
            <a:ext cx="908436" cy="360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E3DAF64-B7C6-A5B9-B4A6-0F138A04E0AE}"/>
              </a:ext>
            </a:extLst>
          </p:cNvPr>
          <p:cNvCxnSpPr>
            <a:stCxn id="9" idx="3"/>
            <a:endCxn id="10" idx="2"/>
          </p:cNvCxnSpPr>
          <p:nvPr/>
        </p:nvCxnSpPr>
        <p:spPr>
          <a:xfrm flipV="1">
            <a:off x="8815229" y="5175847"/>
            <a:ext cx="1787172" cy="870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28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C5C67-96EA-1526-F965-C4EC7037D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81D3A-712B-8D03-57C2-1B3FE17B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STRATEGIE_VEŘEJNÉ_SPRÁVY_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F605B3B-8186-389B-9DF6-0C538D80E535}"/>
              </a:ext>
            </a:extLst>
          </p:cNvPr>
          <p:cNvSpPr/>
          <p:nvPr/>
        </p:nvSpPr>
        <p:spPr>
          <a:xfrm>
            <a:off x="5278518" y="2729681"/>
            <a:ext cx="1658180" cy="1922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333" b="1" dirty="0"/>
              <a:t>291</a:t>
            </a:r>
          </a:p>
          <a:p>
            <a:pPr algn="ctr"/>
            <a:r>
              <a:rPr lang="cs-CZ" sz="2133" dirty="0"/>
              <a:t>REGIONÁLNÍ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D029DDA-6494-FEDC-C36D-D8C1FB071A59}"/>
              </a:ext>
            </a:extLst>
          </p:cNvPr>
          <p:cNvSpPr/>
          <p:nvPr/>
        </p:nvSpPr>
        <p:spPr>
          <a:xfrm>
            <a:off x="719529" y="2684872"/>
            <a:ext cx="1958712" cy="1922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333" b="1" dirty="0"/>
              <a:t>61</a:t>
            </a:r>
            <a:endParaRPr lang="cs-CZ" sz="2133" dirty="0"/>
          </a:p>
          <a:p>
            <a:pPr algn="ctr"/>
            <a:r>
              <a:rPr lang="cs-CZ" sz="2133" dirty="0"/>
              <a:t>MEZINÁRODNÍ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F5A7A09-DF32-6588-F343-E4AF919D5DE2}"/>
              </a:ext>
            </a:extLst>
          </p:cNvPr>
          <p:cNvSpPr/>
          <p:nvPr/>
        </p:nvSpPr>
        <p:spPr>
          <a:xfrm>
            <a:off x="3149289" y="2694753"/>
            <a:ext cx="1658180" cy="1922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333" b="1" dirty="0"/>
              <a:t>284</a:t>
            </a:r>
          </a:p>
          <a:p>
            <a:pPr algn="ctr"/>
            <a:r>
              <a:rPr lang="cs-CZ" sz="2133" dirty="0"/>
              <a:t>NÁRODNÍ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E535D9BA-D9C3-6060-AF41-372D118C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3ABB0844-11C9-C496-0744-44F8CEA7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8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2D19B43-2B6F-E3CF-6CA6-17FDDC87B6C9}"/>
              </a:ext>
            </a:extLst>
          </p:cNvPr>
          <p:cNvSpPr/>
          <p:nvPr/>
        </p:nvSpPr>
        <p:spPr>
          <a:xfrm>
            <a:off x="7407747" y="2729681"/>
            <a:ext cx="1658180" cy="1922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333" b="1" dirty="0"/>
              <a:t>200</a:t>
            </a:r>
          </a:p>
          <a:p>
            <a:pPr algn="ctr"/>
            <a:r>
              <a:rPr lang="cs-CZ" sz="2133" dirty="0"/>
              <a:t>OBLASTNÍCH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97FFABD-7757-523B-BD82-7558EAC4E227}"/>
              </a:ext>
            </a:extLst>
          </p:cNvPr>
          <p:cNvSpPr/>
          <p:nvPr/>
        </p:nvSpPr>
        <p:spPr>
          <a:xfrm>
            <a:off x="9536977" y="2729681"/>
            <a:ext cx="1935495" cy="1922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333" b="1" dirty="0"/>
              <a:t>1 097</a:t>
            </a:r>
          </a:p>
          <a:p>
            <a:pPr algn="ctr"/>
            <a:r>
              <a:rPr lang="cs-CZ" sz="2133" dirty="0"/>
              <a:t>MÍSTNÍCH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4B46D06-B810-59BA-D25C-50E35CF636EF}"/>
              </a:ext>
            </a:extLst>
          </p:cNvPr>
          <p:cNvSpPr/>
          <p:nvPr/>
        </p:nvSpPr>
        <p:spPr>
          <a:xfrm>
            <a:off x="2147674" y="5104991"/>
            <a:ext cx="7834527" cy="691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4267" b="1" dirty="0"/>
              <a:t>1330</a:t>
            </a:r>
            <a:r>
              <a:rPr lang="cs-CZ" sz="5867" b="1" dirty="0"/>
              <a:t> </a:t>
            </a:r>
            <a:r>
              <a:rPr lang="cs-CZ" sz="2400" dirty="0"/>
              <a:t>ARCHIVOVÁNO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171DC68-EDDA-01B9-7BA6-E0985EDF4405}"/>
              </a:ext>
            </a:extLst>
          </p:cNvPr>
          <p:cNvSpPr/>
          <p:nvPr/>
        </p:nvSpPr>
        <p:spPr>
          <a:xfrm>
            <a:off x="630317" y="1591280"/>
            <a:ext cx="11093684" cy="78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1 933 </a:t>
            </a:r>
            <a:r>
              <a:rPr lang="cs-CZ" sz="2400" dirty="0"/>
              <a:t>AKTUTÁLNÍCH STRATEGIÍ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CE79C37-7DB6-FC36-0441-9A99EEA18043}"/>
              </a:ext>
            </a:extLst>
          </p:cNvPr>
          <p:cNvSpPr/>
          <p:nvPr/>
        </p:nvSpPr>
        <p:spPr>
          <a:xfrm>
            <a:off x="599607" y="2528342"/>
            <a:ext cx="11212643" cy="3647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40867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CB412-0BAC-EAB5-57B2-238FE98D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ORGANIZACE_VEŘEJNÉ_SPRÁVY_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C81446A8-C0E8-B4CA-909E-DFD4ABBE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DIA.</a:t>
            </a:r>
            <a:r>
              <a:rPr lang="cs-CZ" dirty="0"/>
              <a:t>GOV.CZ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310C052E-CA81-8265-528E-10021DAA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9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8E65605-C4F1-5481-17AA-0214E586B6D3}"/>
              </a:ext>
            </a:extLst>
          </p:cNvPr>
          <p:cNvSpPr/>
          <p:nvPr/>
        </p:nvSpPr>
        <p:spPr>
          <a:xfrm>
            <a:off x="8401069" y="2625697"/>
            <a:ext cx="3053736" cy="2057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6 259</a:t>
            </a:r>
          </a:p>
          <a:p>
            <a:pPr algn="ctr"/>
            <a:r>
              <a:rPr lang="cs-CZ" sz="2400" dirty="0"/>
              <a:t>obcí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8B76E73-077A-269B-253B-CF4087A4B2EA}"/>
              </a:ext>
            </a:extLst>
          </p:cNvPr>
          <p:cNvSpPr/>
          <p:nvPr/>
        </p:nvSpPr>
        <p:spPr>
          <a:xfrm>
            <a:off x="830184" y="2625697"/>
            <a:ext cx="3053736" cy="2057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35</a:t>
            </a:r>
          </a:p>
          <a:p>
            <a:pPr algn="ctr"/>
            <a:r>
              <a:rPr lang="cs-CZ" sz="2400" dirty="0"/>
              <a:t>Ústředních správních úřadů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48788EB-757E-7816-7E45-80257FA05DC8}"/>
              </a:ext>
            </a:extLst>
          </p:cNvPr>
          <p:cNvSpPr/>
          <p:nvPr/>
        </p:nvSpPr>
        <p:spPr>
          <a:xfrm>
            <a:off x="4615627" y="2625697"/>
            <a:ext cx="3053736" cy="2057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cs-CZ" sz="5867" b="1" dirty="0"/>
              <a:t>14 </a:t>
            </a:r>
          </a:p>
          <a:p>
            <a:pPr algn="ctr"/>
            <a:r>
              <a:rPr lang="cs-CZ" sz="2400" dirty="0"/>
              <a:t>krajů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B317B5A-D953-1637-5345-8A0A05594B8D}"/>
              </a:ext>
            </a:extLst>
          </p:cNvPr>
          <p:cNvSpPr/>
          <p:nvPr/>
        </p:nvSpPr>
        <p:spPr>
          <a:xfrm>
            <a:off x="830184" y="4830018"/>
            <a:ext cx="10624621" cy="1206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/>
              <a:t>X</a:t>
            </a:r>
          </a:p>
          <a:p>
            <a:pPr algn="ctr"/>
            <a:r>
              <a:rPr lang="cs-CZ" sz="2400" dirty="0"/>
              <a:t>notářů, škol, zřízených, podřízený, zakládaných organizací (státní podniky, fondy, …)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944EC06-8631-6933-4BA7-C5F10C625A20}"/>
              </a:ext>
            </a:extLst>
          </p:cNvPr>
          <p:cNvSpPr/>
          <p:nvPr/>
        </p:nvSpPr>
        <p:spPr>
          <a:xfrm>
            <a:off x="599607" y="2408421"/>
            <a:ext cx="11212643" cy="37675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90451DD-82C6-0300-A139-1DE532BD5A36}"/>
              </a:ext>
            </a:extLst>
          </p:cNvPr>
          <p:cNvSpPr/>
          <p:nvPr/>
        </p:nvSpPr>
        <p:spPr>
          <a:xfrm>
            <a:off x="599607" y="1429064"/>
            <a:ext cx="11212643" cy="798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/>
              <a:t>18 184 orgánů veřejné moci</a:t>
            </a:r>
            <a:endParaRPr lang="cs-CZ" sz="1867" dirty="0"/>
          </a:p>
        </p:txBody>
      </p:sp>
    </p:spTree>
    <p:extLst>
      <p:ext uri="{BB962C8B-B14F-4D97-AF65-F5344CB8AC3E}">
        <p14:creationId xmlns:p14="http://schemas.microsoft.com/office/powerpoint/2010/main" val="38788285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Vlastní 4">
      <a:dk1>
        <a:srgbClr val="2E2D2C"/>
      </a:dk1>
      <a:lt1>
        <a:sysClr val="window" lastClr="FFFFFF"/>
      </a:lt1>
      <a:dk2>
        <a:srgbClr val="767676"/>
      </a:dk2>
      <a:lt2>
        <a:srgbClr val="35398E"/>
      </a:lt2>
      <a:accent1>
        <a:srgbClr val="368537"/>
      </a:accent1>
      <a:accent2>
        <a:srgbClr val="46AD48"/>
      </a:accent2>
      <a:accent3>
        <a:srgbClr val="BDBCBC"/>
      </a:accent3>
      <a:accent4>
        <a:srgbClr val="2E2D2C"/>
      </a:accent4>
      <a:accent5>
        <a:srgbClr val="BDBCBC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3">
      <a:majorFont>
        <a:latin typeface="Azeret Mono SemiBold"/>
        <a:ea typeface=""/>
        <a:cs typeface=""/>
      </a:majorFont>
      <a:minorFont>
        <a:latin typeface="DM Sans 14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_aze" id="{10921C2A-A523-4091-89CD-1469051D55BF}" vid="{E97E725B-BE68-493B-A7FE-4A3B765460F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1617</Words>
  <Application>Microsoft Office PowerPoint</Application>
  <PresentationFormat>Širokoúhlá obrazovka</PresentationFormat>
  <Paragraphs>210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Aptos</vt:lpstr>
      <vt:lpstr>Arial</vt:lpstr>
      <vt:lpstr>Azeret Mono</vt:lpstr>
      <vt:lpstr>Azeret Mono Medium</vt:lpstr>
      <vt:lpstr>Azeret Mono SemiBold</vt:lpstr>
      <vt:lpstr>DM Sans 14pt</vt:lpstr>
      <vt:lpstr>Wingdings</vt:lpstr>
      <vt:lpstr>1_Motiv Office</vt:lpstr>
      <vt:lpstr>Porada IT kraje a měst_ vysočina_</vt:lpstr>
      <vt:lpstr>DIGITÁLNÍ A INFORMAČNÍ AGENTURA_</vt:lpstr>
      <vt:lpstr>ÚLOHA DIA_</vt:lpstr>
      <vt:lpstr>DIA MÁ ČTYŘI PILÍŘE_</vt:lpstr>
      <vt:lpstr>Národní_architektura_eGovernmentu_</vt:lpstr>
      <vt:lpstr>VEŘEJNÁ SPRÁVA ČESKA_</vt:lpstr>
      <vt:lpstr>Základní_pojmy_</vt:lpstr>
      <vt:lpstr>STRATEGIE_VEŘEJNÉ_SPRÁVY_</vt:lpstr>
      <vt:lpstr>ORGANIZACE_VEŘEJNÉ_SPRÁVY_</vt:lpstr>
      <vt:lpstr>POČET_SLUŽEB_VEŘEJNÉ_SPRÁVY_</vt:lpstr>
      <vt:lpstr>AGENDY SAMOSPRÁV V RPP_</vt:lpstr>
      <vt:lpstr>AGENDY_SAMOSPRÁV_RPP_</vt:lpstr>
      <vt:lpstr>AGENDY_SAMOSPRÁV_RPP_</vt:lpstr>
      <vt:lpstr>EUDIW_</vt:lpstr>
      <vt:lpstr>Prezentace aplikace PowerPoint</vt:lpstr>
      <vt:lpstr>EUDIW_</vt:lpstr>
      <vt:lpstr>REZA_</vt:lpstr>
      <vt:lpstr>REGISTR ZASTUPOVÁNÍ REZA_</vt:lpstr>
      <vt:lpstr>Prezentace aplikace PowerPoint</vt:lpstr>
      <vt:lpstr>REGISTR ZASTUPOVÁNÍ REZA_</vt:lpstr>
      <vt:lpstr>DATOVÉ STANDARDY EL. DOKUMENTŮ_</vt:lpstr>
      <vt:lpstr>DATOVÉ STANDARDY EL. DOKUMENTŮ_</vt:lpstr>
      <vt:lpstr>DATOVÉ STANDARDY EL. DOKUMENTŮ_</vt:lpstr>
      <vt:lpstr>DATOVÉ STANDARDY EL. DOKUMENTŮ_</vt:lpstr>
      <vt:lpstr>ZJEDNODUŠENÉ FORMULÁŘE_</vt:lpstr>
      <vt:lpstr>ZJEDNODUŠENÉ FORMULÁŘE_</vt:lpstr>
      <vt:lpstr>ZJEDNODUŠENÉ FORMULÁŘE_</vt:lpstr>
      <vt:lpstr>ZJEDNODUŠENÉ FORMULÁŘE_</vt:lpstr>
      <vt:lpstr>ZJEDNODUŠENÉ FORMULÁŘE_</vt:lpstr>
      <vt:lpstr>AIS-V_</vt:lpstr>
      <vt:lpstr>Prezentace aplikace PowerPoint</vt:lpstr>
      <vt:lpstr>ZÁVĚR_</vt:lpstr>
      <vt:lpstr>Pracovní_skupina_RVIS_prO_ architekturu_a_řízení_ICT_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Šedivec Tomáš</dc:creator>
  <cp:lastModifiedBy>Šedivec Tomáš</cp:lastModifiedBy>
  <cp:revision>2</cp:revision>
  <dcterms:created xsi:type="dcterms:W3CDTF">2025-10-23T11:35:13Z</dcterms:created>
  <dcterms:modified xsi:type="dcterms:W3CDTF">2025-11-18T15:51:38Z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2025-10-23T11:54:01Z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5b6b85cd-44ef-4d66-86d4-603dd2160780</vt:lpwstr>
  </property>
  <property fmtid="{D5CDD505-2E9C-101B-9397-08002B2CF9AE}" pid="7" name="MSIP_Label_defa4170-0d19-0005-0004-bc88714345d2_ActionId">
    <vt:lpwstr>152031f9-df31-4c4d-8f1f-441534cef584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