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1"/>
  </p:notesMasterIdLst>
  <p:handoutMasterIdLst>
    <p:handoutMasterId r:id="rId12"/>
  </p:handoutMasterIdLst>
  <p:sldIdLst>
    <p:sldId id="362" r:id="rId2"/>
    <p:sldId id="529" r:id="rId3"/>
    <p:sldId id="530" r:id="rId4"/>
    <p:sldId id="524" r:id="rId5"/>
    <p:sldId id="532" r:id="rId6"/>
    <p:sldId id="533" r:id="rId7"/>
    <p:sldId id="525" r:id="rId8"/>
    <p:sldId id="526" r:id="rId9"/>
    <p:sldId id="453" r:id="rId10"/>
  </p:sldIdLst>
  <p:sldSz cx="10693400" cy="7561263"/>
  <p:notesSz cx="6858000" cy="9144000"/>
  <p:defaultTextStyle>
    <a:defPPr>
      <a:defRPr lang="cs-CZ"/>
    </a:defPPr>
    <a:lvl1pPr algn="l" rtl="0" fontAlgn="base">
      <a:spcBef>
        <a:spcPct val="0"/>
      </a:spcBef>
      <a:spcAft>
        <a:spcPct val="0"/>
      </a:spcAft>
      <a:defRPr sz="2200" kern="1200">
        <a:solidFill>
          <a:schemeClr val="tx1"/>
        </a:solidFill>
        <a:latin typeface="Arial" charset="0"/>
        <a:ea typeface="+mn-ea"/>
        <a:cs typeface="Arial" charset="0"/>
      </a:defRPr>
    </a:lvl1pPr>
    <a:lvl2pPr marL="457200" algn="l" rtl="0" fontAlgn="base">
      <a:spcBef>
        <a:spcPct val="0"/>
      </a:spcBef>
      <a:spcAft>
        <a:spcPct val="0"/>
      </a:spcAft>
      <a:defRPr sz="2200" kern="1200">
        <a:solidFill>
          <a:schemeClr val="tx1"/>
        </a:solidFill>
        <a:latin typeface="Arial" charset="0"/>
        <a:ea typeface="+mn-ea"/>
        <a:cs typeface="Arial" charset="0"/>
      </a:defRPr>
    </a:lvl2pPr>
    <a:lvl3pPr marL="914400" algn="l" rtl="0" fontAlgn="base">
      <a:spcBef>
        <a:spcPct val="0"/>
      </a:spcBef>
      <a:spcAft>
        <a:spcPct val="0"/>
      </a:spcAft>
      <a:defRPr sz="2200" kern="1200">
        <a:solidFill>
          <a:schemeClr val="tx1"/>
        </a:solidFill>
        <a:latin typeface="Arial" charset="0"/>
        <a:ea typeface="+mn-ea"/>
        <a:cs typeface="Arial" charset="0"/>
      </a:defRPr>
    </a:lvl3pPr>
    <a:lvl4pPr marL="1371600" algn="l" rtl="0" fontAlgn="base">
      <a:spcBef>
        <a:spcPct val="0"/>
      </a:spcBef>
      <a:spcAft>
        <a:spcPct val="0"/>
      </a:spcAft>
      <a:defRPr sz="2200" kern="1200">
        <a:solidFill>
          <a:schemeClr val="tx1"/>
        </a:solidFill>
        <a:latin typeface="Arial" charset="0"/>
        <a:ea typeface="+mn-ea"/>
        <a:cs typeface="Arial" charset="0"/>
      </a:defRPr>
    </a:lvl4pPr>
    <a:lvl5pPr marL="1828800" algn="l" rtl="0" fontAlgn="base">
      <a:spcBef>
        <a:spcPct val="0"/>
      </a:spcBef>
      <a:spcAft>
        <a:spcPct val="0"/>
      </a:spcAft>
      <a:defRPr sz="2200" kern="1200">
        <a:solidFill>
          <a:schemeClr val="tx1"/>
        </a:solidFill>
        <a:latin typeface="Arial" charset="0"/>
        <a:ea typeface="+mn-ea"/>
        <a:cs typeface="Arial" charset="0"/>
      </a:defRPr>
    </a:lvl5pPr>
    <a:lvl6pPr marL="2286000" algn="l" defTabSz="914400" rtl="0" eaLnBrk="1" latinLnBrk="0" hangingPunct="1">
      <a:defRPr sz="2200" kern="1200">
        <a:solidFill>
          <a:schemeClr val="tx1"/>
        </a:solidFill>
        <a:latin typeface="Arial" charset="0"/>
        <a:ea typeface="+mn-ea"/>
        <a:cs typeface="Arial" charset="0"/>
      </a:defRPr>
    </a:lvl6pPr>
    <a:lvl7pPr marL="2743200" algn="l" defTabSz="914400" rtl="0" eaLnBrk="1" latinLnBrk="0" hangingPunct="1">
      <a:defRPr sz="2200" kern="1200">
        <a:solidFill>
          <a:schemeClr val="tx1"/>
        </a:solidFill>
        <a:latin typeface="Arial" charset="0"/>
        <a:ea typeface="+mn-ea"/>
        <a:cs typeface="Arial" charset="0"/>
      </a:defRPr>
    </a:lvl7pPr>
    <a:lvl8pPr marL="3200400" algn="l" defTabSz="914400" rtl="0" eaLnBrk="1" latinLnBrk="0" hangingPunct="1">
      <a:defRPr sz="2200" kern="1200">
        <a:solidFill>
          <a:schemeClr val="tx1"/>
        </a:solidFill>
        <a:latin typeface="Arial" charset="0"/>
        <a:ea typeface="+mn-ea"/>
        <a:cs typeface="Arial" charset="0"/>
      </a:defRPr>
    </a:lvl8pPr>
    <a:lvl9pPr marL="3657600" algn="l" defTabSz="914400" rtl="0" eaLnBrk="1" latinLnBrk="0" hangingPunct="1">
      <a:defRPr sz="2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33"/>
    <a:srgbClr val="DDDDDD"/>
    <a:srgbClr val="25A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4" autoAdjust="0"/>
    <p:restoredTop sz="97666" autoAdjust="0"/>
  </p:normalViewPr>
  <p:slideViewPr>
    <p:cSldViewPr>
      <p:cViewPr varScale="1">
        <p:scale>
          <a:sx n="83" d="100"/>
          <a:sy n="83" d="100"/>
        </p:scale>
        <p:origin x="787" y="86"/>
      </p:cViewPr>
      <p:guideLst>
        <p:guide orient="horz" pos="2381"/>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004" y="-96"/>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mn-cs"/>
              </a:defRPr>
            </a:lvl1pPr>
          </a:lstStyle>
          <a:p>
            <a:pPr>
              <a:defRPr/>
            </a:pPr>
            <a:endParaRPr lang="cs-CZ"/>
          </a:p>
        </p:txBody>
      </p:sp>
      <p:sp>
        <p:nvSpPr>
          <p:cNvPr id="717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mn-cs"/>
              </a:defRPr>
            </a:lvl1pPr>
          </a:lstStyle>
          <a:p>
            <a:pPr>
              <a:defRPr/>
            </a:pPr>
            <a:endParaRPr lang="cs-CZ"/>
          </a:p>
        </p:txBody>
      </p:sp>
      <p:sp>
        <p:nvSpPr>
          <p:cNvPr id="717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mn-cs"/>
              </a:defRPr>
            </a:lvl1pPr>
          </a:lstStyle>
          <a:p>
            <a:pPr>
              <a:defRPr/>
            </a:pPr>
            <a:endParaRPr lang="cs-CZ"/>
          </a:p>
        </p:txBody>
      </p:sp>
      <p:sp>
        <p:nvSpPr>
          <p:cNvPr id="717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mn-cs"/>
              </a:defRPr>
            </a:lvl1pPr>
          </a:lstStyle>
          <a:p>
            <a:pPr>
              <a:defRPr/>
            </a:pPr>
            <a:fld id="{1CE8A821-3920-4735-A876-A125D47A5364}" type="slidenum">
              <a:rPr lang="cs-CZ"/>
              <a:pPr>
                <a:defRPr/>
              </a:pPr>
              <a:t>‹#›</a:t>
            </a:fld>
            <a:endParaRPr lang="cs-CZ"/>
          </a:p>
        </p:txBody>
      </p:sp>
    </p:spTree>
    <p:extLst>
      <p:ext uri="{BB962C8B-B14F-4D97-AF65-F5344CB8AC3E}">
        <p14:creationId xmlns:p14="http://schemas.microsoft.com/office/powerpoint/2010/main" val="84385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mn-cs"/>
              </a:defRPr>
            </a:lvl1pPr>
          </a:lstStyle>
          <a:p>
            <a:pPr>
              <a:defRPr/>
            </a:pPr>
            <a:endParaRPr lang="cs-CZ"/>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mn-cs"/>
              </a:defRPr>
            </a:lvl1pPr>
          </a:lstStyle>
          <a:p>
            <a:pPr>
              <a:defRPr/>
            </a:pPr>
            <a:endParaRPr lang="cs-CZ"/>
          </a:p>
        </p:txBody>
      </p:sp>
      <p:sp>
        <p:nvSpPr>
          <p:cNvPr id="16388" name="Rectangle 4"/>
          <p:cNvSpPr>
            <a:spLocks noGrp="1" noRot="1" noChangeAspect="1" noChangeArrowheads="1" noTextEdit="1"/>
          </p:cNvSpPr>
          <p:nvPr>
            <p:ph type="sldImg" idx="2"/>
          </p:nvPr>
        </p:nvSpPr>
        <p:spPr bwMode="auto">
          <a:xfrm>
            <a:off x="1004888" y="685800"/>
            <a:ext cx="4848225"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mn-cs"/>
              </a:defRPr>
            </a:lvl1pPr>
          </a:lstStyle>
          <a:p>
            <a:pPr>
              <a:defRPr/>
            </a:pPr>
            <a:endParaRPr lang="cs-CZ"/>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mn-cs"/>
              </a:defRPr>
            </a:lvl1pPr>
          </a:lstStyle>
          <a:p>
            <a:pPr>
              <a:defRPr/>
            </a:pPr>
            <a:fld id="{1A9C333B-14DF-4A86-BCAA-C784FFDFD76F}" type="slidenum">
              <a:rPr lang="cs-CZ"/>
              <a:pPr>
                <a:defRPr/>
              </a:pPr>
              <a:t>‹#›</a:t>
            </a:fld>
            <a:endParaRPr lang="cs-CZ"/>
          </a:p>
        </p:txBody>
      </p:sp>
    </p:spTree>
    <p:extLst>
      <p:ext uri="{BB962C8B-B14F-4D97-AF65-F5344CB8AC3E}">
        <p14:creationId xmlns:p14="http://schemas.microsoft.com/office/powerpoint/2010/main" val="9705844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obrázek snímku 1"/>
          <p:cNvSpPr>
            <a:spLocks noGrp="1" noRot="1" noChangeAspect="1" noTextEdit="1"/>
          </p:cNvSpPr>
          <p:nvPr>
            <p:ph type="sldImg"/>
          </p:nvPr>
        </p:nvSpPr>
        <p:spPr>
          <a:ln/>
        </p:spPr>
      </p:sp>
      <p:sp>
        <p:nvSpPr>
          <p:cNvPr id="17411"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2" name="Zástupný symbol pro datum 3"/>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184">
              <a:defRPr sz="1500" b="1">
                <a:solidFill>
                  <a:schemeClr val="tx1"/>
                </a:solidFill>
                <a:latin typeface="Arial" pitchFamily="34" charset="0"/>
              </a:defRPr>
            </a:lvl1pPr>
            <a:lvl2pPr marL="685817" indent="-263776" defTabSz="882184">
              <a:defRPr sz="1500" b="1">
                <a:solidFill>
                  <a:schemeClr val="tx1"/>
                </a:solidFill>
                <a:latin typeface="Arial" pitchFamily="34" charset="0"/>
              </a:defRPr>
            </a:lvl2pPr>
            <a:lvl3pPr marL="1055103" indent="-211021" defTabSz="882184">
              <a:defRPr sz="1500" b="1">
                <a:solidFill>
                  <a:schemeClr val="tx1"/>
                </a:solidFill>
                <a:latin typeface="Arial" pitchFamily="34" charset="0"/>
              </a:defRPr>
            </a:lvl3pPr>
            <a:lvl4pPr marL="1477145" indent="-211021" defTabSz="882184">
              <a:defRPr sz="1500" b="1">
                <a:solidFill>
                  <a:schemeClr val="tx1"/>
                </a:solidFill>
                <a:latin typeface="Arial" pitchFamily="34" charset="0"/>
              </a:defRPr>
            </a:lvl4pPr>
            <a:lvl5pPr marL="1899186" indent="-211021" defTabSz="882184">
              <a:defRPr sz="1500" b="1">
                <a:solidFill>
                  <a:schemeClr val="tx1"/>
                </a:solidFill>
                <a:latin typeface="Arial" pitchFamily="34" charset="0"/>
              </a:defRPr>
            </a:lvl5pPr>
            <a:lvl6pPr marL="2321227" indent="-211021" algn="ctr" defTabSz="882184" eaLnBrk="0" fontAlgn="base" hangingPunct="0">
              <a:lnSpc>
                <a:spcPts val="738"/>
              </a:lnSpc>
              <a:spcBef>
                <a:spcPct val="70000"/>
              </a:spcBef>
              <a:spcAft>
                <a:spcPct val="0"/>
              </a:spcAft>
              <a:defRPr sz="1500" b="1">
                <a:solidFill>
                  <a:schemeClr val="tx1"/>
                </a:solidFill>
                <a:latin typeface="Arial" pitchFamily="34" charset="0"/>
              </a:defRPr>
            </a:lvl6pPr>
            <a:lvl7pPr marL="2743269" indent="-211021" algn="ctr" defTabSz="882184" eaLnBrk="0" fontAlgn="base" hangingPunct="0">
              <a:lnSpc>
                <a:spcPts val="738"/>
              </a:lnSpc>
              <a:spcBef>
                <a:spcPct val="70000"/>
              </a:spcBef>
              <a:spcAft>
                <a:spcPct val="0"/>
              </a:spcAft>
              <a:defRPr sz="1500" b="1">
                <a:solidFill>
                  <a:schemeClr val="tx1"/>
                </a:solidFill>
                <a:latin typeface="Arial" pitchFamily="34" charset="0"/>
              </a:defRPr>
            </a:lvl7pPr>
            <a:lvl8pPr marL="3165310" indent="-211021" algn="ctr" defTabSz="882184" eaLnBrk="0" fontAlgn="base" hangingPunct="0">
              <a:lnSpc>
                <a:spcPts val="738"/>
              </a:lnSpc>
              <a:spcBef>
                <a:spcPct val="70000"/>
              </a:spcBef>
              <a:spcAft>
                <a:spcPct val="0"/>
              </a:spcAft>
              <a:defRPr sz="1500" b="1">
                <a:solidFill>
                  <a:schemeClr val="tx1"/>
                </a:solidFill>
                <a:latin typeface="Arial" pitchFamily="34" charset="0"/>
              </a:defRPr>
            </a:lvl8pPr>
            <a:lvl9pPr marL="3587351" indent="-211021" algn="ctr" defTabSz="882184" eaLnBrk="0" fontAlgn="base" hangingPunct="0">
              <a:lnSpc>
                <a:spcPts val="738"/>
              </a:lnSpc>
              <a:spcBef>
                <a:spcPct val="70000"/>
              </a:spcBef>
              <a:spcAft>
                <a:spcPct val="0"/>
              </a:spcAft>
              <a:defRPr sz="1500" b="1">
                <a:solidFill>
                  <a:schemeClr val="tx1"/>
                </a:solidFill>
                <a:latin typeface="Arial" pitchFamily="34" charset="0"/>
              </a:defRPr>
            </a:lvl9pPr>
          </a:lstStyle>
          <a:p>
            <a:pPr>
              <a:defRPr/>
            </a:pPr>
            <a:r>
              <a:rPr lang="cs-CZ" sz="1200" b="0"/>
              <a:t>9. 11. 2009</a:t>
            </a:r>
          </a:p>
        </p:txBody>
      </p:sp>
      <p:sp>
        <p:nvSpPr>
          <p:cNvPr id="27653" name="Zástupný symbol pro číslo snímku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184">
              <a:defRPr sz="1500" b="1">
                <a:solidFill>
                  <a:schemeClr val="tx1"/>
                </a:solidFill>
                <a:latin typeface="Arial" pitchFamily="34" charset="0"/>
              </a:defRPr>
            </a:lvl1pPr>
            <a:lvl2pPr marL="685817" indent="-263776" defTabSz="882184">
              <a:defRPr sz="1500" b="1">
                <a:solidFill>
                  <a:schemeClr val="tx1"/>
                </a:solidFill>
                <a:latin typeface="Arial" pitchFamily="34" charset="0"/>
              </a:defRPr>
            </a:lvl2pPr>
            <a:lvl3pPr marL="1055103" indent="-211021" defTabSz="882184">
              <a:defRPr sz="1500" b="1">
                <a:solidFill>
                  <a:schemeClr val="tx1"/>
                </a:solidFill>
                <a:latin typeface="Arial" pitchFamily="34" charset="0"/>
              </a:defRPr>
            </a:lvl3pPr>
            <a:lvl4pPr marL="1477145" indent="-211021" defTabSz="882184">
              <a:defRPr sz="1500" b="1">
                <a:solidFill>
                  <a:schemeClr val="tx1"/>
                </a:solidFill>
                <a:latin typeface="Arial" pitchFamily="34" charset="0"/>
              </a:defRPr>
            </a:lvl4pPr>
            <a:lvl5pPr marL="1899186" indent="-211021" defTabSz="882184">
              <a:defRPr sz="1500" b="1">
                <a:solidFill>
                  <a:schemeClr val="tx1"/>
                </a:solidFill>
                <a:latin typeface="Arial" pitchFamily="34" charset="0"/>
              </a:defRPr>
            </a:lvl5pPr>
            <a:lvl6pPr marL="2321227" indent="-211021" algn="ctr" defTabSz="882184" eaLnBrk="0" fontAlgn="base" hangingPunct="0">
              <a:lnSpc>
                <a:spcPts val="738"/>
              </a:lnSpc>
              <a:spcBef>
                <a:spcPct val="70000"/>
              </a:spcBef>
              <a:spcAft>
                <a:spcPct val="0"/>
              </a:spcAft>
              <a:defRPr sz="1500" b="1">
                <a:solidFill>
                  <a:schemeClr val="tx1"/>
                </a:solidFill>
                <a:latin typeface="Arial" pitchFamily="34" charset="0"/>
              </a:defRPr>
            </a:lvl6pPr>
            <a:lvl7pPr marL="2743269" indent="-211021" algn="ctr" defTabSz="882184" eaLnBrk="0" fontAlgn="base" hangingPunct="0">
              <a:lnSpc>
                <a:spcPts val="738"/>
              </a:lnSpc>
              <a:spcBef>
                <a:spcPct val="70000"/>
              </a:spcBef>
              <a:spcAft>
                <a:spcPct val="0"/>
              </a:spcAft>
              <a:defRPr sz="1500" b="1">
                <a:solidFill>
                  <a:schemeClr val="tx1"/>
                </a:solidFill>
                <a:latin typeface="Arial" pitchFamily="34" charset="0"/>
              </a:defRPr>
            </a:lvl7pPr>
            <a:lvl8pPr marL="3165310" indent="-211021" algn="ctr" defTabSz="882184" eaLnBrk="0" fontAlgn="base" hangingPunct="0">
              <a:lnSpc>
                <a:spcPts val="738"/>
              </a:lnSpc>
              <a:spcBef>
                <a:spcPct val="70000"/>
              </a:spcBef>
              <a:spcAft>
                <a:spcPct val="0"/>
              </a:spcAft>
              <a:defRPr sz="1500" b="1">
                <a:solidFill>
                  <a:schemeClr val="tx1"/>
                </a:solidFill>
                <a:latin typeface="Arial" pitchFamily="34" charset="0"/>
              </a:defRPr>
            </a:lvl8pPr>
            <a:lvl9pPr marL="3587351" indent="-211021" algn="ctr" defTabSz="882184" eaLnBrk="0" fontAlgn="base" hangingPunct="0">
              <a:lnSpc>
                <a:spcPts val="738"/>
              </a:lnSpc>
              <a:spcBef>
                <a:spcPct val="70000"/>
              </a:spcBef>
              <a:spcAft>
                <a:spcPct val="0"/>
              </a:spcAft>
              <a:defRPr sz="1500" b="1">
                <a:solidFill>
                  <a:schemeClr val="tx1"/>
                </a:solidFill>
                <a:latin typeface="Arial" pitchFamily="34" charset="0"/>
              </a:defRPr>
            </a:lvl9pPr>
          </a:lstStyle>
          <a:p>
            <a:pPr>
              <a:defRPr/>
            </a:pPr>
            <a:fld id="{C41C4125-5264-41E9-8E3D-7B173843D8EF}" type="slidenum">
              <a:rPr lang="cs-CZ" sz="1200" b="0"/>
              <a:pPr>
                <a:defRPr/>
              </a:pPr>
              <a:t>1</a:t>
            </a:fld>
            <a:endParaRPr lang="cs-CZ"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801688" y="2349500"/>
            <a:ext cx="9090025" cy="1620838"/>
          </a:xfrm>
        </p:spPr>
        <p:txBody>
          <a:bodyPr/>
          <a:lstStyle/>
          <a:p>
            <a:r>
              <a:rPr lang="cs-CZ"/>
              <a:t>Kliknutím lze upravit styl.</a:t>
            </a:r>
          </a:p>
        </p:txBody>
      </p:sp>
      <p:sp>
        <p:nvSpPr>
          <p:cNvPr id="3" name="Podnadpis 2"/>
          <p:cNvSpPr>
            <a:spLocks noGrp="1"/>
          </p:cNvSpPr>
          <p:nvPr>
            <p:ph type="subTitle" idx="1"/>
          </p:nvPr>
        </p:nvSpPr>
        <p:spPr>
          <a:xfrm>
            <a:off x="1603375" y="4284663"/>
            <a:ext cx="7486650"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9"/>
          <p:cNvSpPr>
            <a:spLocks noGrp="1" noChangeArrowheads="1"/>
          </p:cNvSpPr>
          <p:nvPr>
            <p:ph type="sldNum" sz="quarter" idx="10"/>
          </p:nvPr>
        </p:nvSpPr>
        <p:spPr>
          <a:ln/>
        </p:spPr>
        <p:txBody>
          <a:bodyPr/>
          <a:lstStyle>
            <a:lvl1pPr>
              <a:defRPr/>
            </a:lvl1pPr>
          </a:lstStyle>
          <a:p>
            <a:pPr>
              <a:defRPr/>
            </a:pPr>
            <a:fld id="{B990DAC1-DC3E-47E7-96E1-D277F2E4A270}" type="slidenum">
              <a:rPr lang="cs-CZ"/>
              <a:pPr>
                <a:defRPr/>
              </a:pPr>
              <a:t>‹#›</a:t>
            </a:fld>
            <a:endParaRPr lang="cs-CZ"/>
          </a:p>
        </p:txBody>
      </p:sp>
      <p:sp>
        <p:nvSpPr>
          <p:cNvPr id="5" name="Rectangle 10"/>
          <p:cNvSpPr>
            <a:spLocks noGrp="1" noChangeArrowheads="1"/>
          </p:cNvSpPr>
          <p:nvPr>
            <p:ph type="dt" sz="half" idx="11"/>
          </p:nvPr>
        </p:nvSpPr>
        <p:spPr>
          <a:ln/>
        </p:spPr>
        <p:txBody>
          <a:bodyPr/>
          <a:lstStyle>
            <a:lvl1pPr>
              <a:defRPr/>
            </a:lvl1pPr>
          </a:lstStyle>
          <a:p>
            <a:pPr>
              <a:defRPr/>
            </a:pPr>
            <a:fld id="{D7EDCE35-20C1-4256-B459-4840577F48CD}" type="datetime1">
              <a:rPr lang="cs-CZ"/>
              <a:pPr>
                <a:defRPr/>
              </a:pPr>
              <a:t>01.06.2026</a:t>
            </a:fld>
            <a:endParaRPr lang="cs-CZ"/>
          </a:p>
        </p:txBody>
      </p:sp>
    </p:spTree>
    <p:extLst>
      <p:ext uri="{BB962C8B-B14F-4D97-AF65-F5344CB8AC3E}">
        <p14:creationId xmlns:p14="http://schemas.microsoft.com/office/powerpoint/2010/main" val="2387705196"/>
      </p:ext>
    </p:extLst>
  </p:cSld>
  <p:clrMapOvr>
    <a:masterClrMapping/>
  </p:clrMapOvr>
  <p:transition advTm="20000">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9"/>
          <p:cNvSpPr>
            <a:spLocks noGrp="1" noChangeArrowheads="1"/>
          </p:cNvSpPr>
          <p:nvPr>
            <p:ph type="sldNum" sz="quarter" idx="10"/>
          </p:nvPr>
        </p:nvSpPr>
        <p:spPr>
          <a:ln/>
        </p:spPr>
        <p:txBody>
          <a:bodyPr/>
          <a:lstStyle>
            <a:lvl1pPr>
              <a:defRPr/>
            </a:lvl1pPr>
          </a:lstStyle>
          <a:p>
            <a:pPr>
              <a:defRPr/>
            </a:pPr>
            <a:fld id="{990B2E7B-C1AA-404C-88DB-7F2F8522BD41}" type="slidenum">
              <a:rPr lang="cs-CZ"/>
              <a:pPr>
                <a:defRPr/>
              </a:pPr>
              <a:t>‹#›</a:t>
            </a:fld>
            <a:endParaRPr lang="cs-CZ"/>
          </a:p>
        </p:txBody>
      </p:sp>
      <p:sp>
        <p:nvSpPr>
          <p:cNvPr id="5" name="Rectangle 10"/>
          <p:cNvSpPr>
            <a:spLocks noGrp="1" noChangeArrowheads="1"/>
          </p:cNvSpPr>
          <p:nvPr>
            <p:ph type="dt" sz="half" idx="11"/>
          </p:nvPr>
        </p:nvSpPr>
        <p:spPr>
          <a:ln/>
        </p:spPr>
        <p:txBody>
          <a:bodyPr/>
          <a:lstStyle>
            <a:lvl1pPr>
              <a:defRPr/>
            </a:lvl1pPr>
          </a:lstStyle>
          <a:p>
            <a:pPr>
              <a:defRPr/>
            </a:pPr>
            <a:fld id="{4EFC4CDB-BE23-422E-8101-EF92281092E1}" type="datetime1">
              <a:rPr lang="cs-CZ"/>
              <a:pPr>
                <a:defRPr/>
              </a:pPr>
              <a:t>01.06.2026</a:t>
            </a:fld>
            <a:endParaRPr lang="cs-CZ"/>
          </a:p>
        </p:txBody>
      </p:sp>
    </p:spTree>
    <p:extLst>
      <p:ext uri="{BB962C8B-B14F-4D97-AF65-F5344CB8AC3E}">
        <p14:creationId xmlns:p14="http://schemas.microsoft.com/office/powerpoint/2010/main" val="617770582"/>
      </p:ext>
    </p:extLst>
  </p:cSld>
  <p:clrMapOvr>
    <a:masterClrMapping/>
  </p:clrMapOvr>
  <p:transition advTm="20000">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439025" y="177800"/>
            <a:ext cx="1939925" cy="6411913"/>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1619250" y="177800"/>
            <a:ext cx="5667375" cy="6411913"/>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9"/>
          <p:cNvSpPr>
            <a:spLocks noGrp="1" noChangeArrowheads="1"/>
          </p:cNvSpPr>
          <p:nvPr>
            <p:ph type="sldNum" sz="quarter" idx="10"/>
          </p:nvPr>
        </p:nvSpPr>
        <p:spPr>
          <a:ln/>
        </p:spPr>
        <p:txBody>
          <a:bodyPr/>
          <a:lstStyle>
            <a:lvl1pPr>
              <a:defRPr/>
            </a:lvl1pPr>
          </a:lstStyle>
          <a:p>
            <a:pPr>
              <a:defRPr/>
            </a:pPr>
            <a:fld id="{554C8422-75C9-4E45-9682-2097E49B3D3A}" type="slidenum">
              <a:rPr lang="cs-CZ"/>
              <a:pPr>
                <a:defRPr/>
              </a:pPr>
              <a:t>‹#›</a:t>
            </a:fld>
            <a:endParaRPr lang="cs-CZ"/>
          </a:p>
        </p:txBody>
      </p:sp>
      <p:sp>
        <p:nvSpPr>
          <p:cNvPr id="5" name="Rectangle 10"/>
          <p:cNvSpPr>
            <a:spLocks noGrp="1" noChangeArrowheads="1"/>
          </p:cNvSpPr>
          <p:nvPr>
            <p:ph type="dt" sz="half" idx="11"/>
          </p:nvPr>
        </p:nvSpPr>
        <p:spPr>
          <a:ln/>
        </p:spPr>
        <p:txBody>
          <a:bodyPr/>
          <a:lstStyle>
            <a:lvl1pPr>
              <a:defRPr/>
            </a:lvl1pPr>
          </a:lstStyle>
          <a:p>
            <a:pPr>
              <a:defRPr/>
            </a:pPr>
            <a:fld id="{7DE57947-39F9-4919-B879-DA5ED7830E86}" type="datetime1">
              <a:rPr lang="cs-CZ"/>
              <a:pPr>
                <a:defRPr/>
              </a:pPr>
              <a:t>01.06.2026</a:t>
            </a:fld>
            <a:endParaRPr lang="cs-CZ"/>
          </a:p>
        </p:txBody>
      </p:sp>
    </p:spTree>
    <p:extLst>
      <p:ext uri="{BB962C8B-B14F-4D97-AF65-F5344CB8AC3E}">
        <p14:creationId xmlns:p14="http://schemas.microsoft.com/office/powerpoint/2010/main" val="3286845907"/>
      </p:ext>
    </p:extLst>
  </p:cSld>
  <p:clrMapOvr>
    <a:masterClrMapping/>
  </p:clrMapOvr>
  <p:transition advTm="20000">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3832225" y="177800"/>
            <a:ext cx="4235450" cy="433388"/>
          </a:xfrm>
        </p:spPr>
        <p:txBody>
          <a:bodyPr/>
          <a:lstStyle/>
          <a:p>
            <a:r>
              <a:rPr lang="cs-CZ"/>
              <a:t>Kliknutím lze upravit styl.</a:t>
            </a:r>
          </a:p>
        </p:txBody>
      </p:sp>
      <p:sp>
        <p:nvSpPr>
          <p:cNvPr id="3" name="Zástupný symbol pro text 2"/>
          <p:cNvSpPr>
            <a:spLocks noGrp="1"/>
          </p:cNvSpPr>
          <p:nvPr>
            <p:ph type="body" sz="half" idx="1"/>
          </p:nvPr>
        </p:nvSpPr>
        <p:spPr>
          <a:xfrm>
            <a:off x="1619250" y="1619250"/>
            <a:ext cx="3803650" cy="49704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575300" y="1619250"/>
            <a:ext cx="3803650" cy="24082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575300" y="4179888"/>
            <a:ext cx="3803650" cy="24098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9"/>
          <p:cNvSpPr>
            <a:spLocks noGrp="1" noChangeArrowheads="1"/>
          </p:cNvSpPr>
          <p:nvPr>
            <p:ph type="sldNum" sz="quarter" idx="10"/>
          </p:nvPr>
        </p:nvSpPr>
        <p:spPr>
          <a:ln/>
        </p:spPr>
        <p:txBody>
          <a:bodyPr/>
          <a:lstStyle>
            <a:lvl1pPr>
              <a:defRPr/>
            </a:lvl1pPr>
          </a:lstStyle>
          <a:p>
            <a:pPr>
              <a:defRPr/>
            </a:pPr>
            <a:fld id="{4EDCE6DC-94C6-4968-994F-E4E277A7DD89}" type="slidenum">
              <a:rPr lang="cs-CZ"/>
              <a:pPr>
                <a:defRPr/>
              </a:pPr>
              <a:t>‹#›</a:t>
            </a:fld>
            <a:endParaRPr lang="cs-CZ"/>
          </a:p>
        </p:txBody>
      </p:sp>
      <p:sp>
        <p:nvSpPr>
          <p:cNvPr id="7" name="Rectangle 10"/>
          <p:cNvSpPr>
            <a:spLocks noGrp="1" noChangeArrowheads="1"/>
          </p:cNvSpPr>
          <p:nvPr>
            <p:ph type="dt" sz="half" idx="11"/>
          </p:nvPr>
        </p:nvSpPr>
        <p:spPr>
          <a:ln/>
        </p:spPr>
        <p:txBody>
          <a:bodyPr/>
          <a:lstStyle>
            <a:lvl1pPr>
              <a:defRPr/>
            </a:lvl1pPr>
          </a:lstStyle>
          <a:p>
            <a:pPr>
              <a:defRPr/>
            </a:pPr>
            <a:fld id="{E6E727C7-74AA-42E1-9399-5FE7B24C4B4D}" type="datetime1">
              <a:rPr lang="cs-CZ"/>
              <a:pPr>
                <a:defRPr/>
              </a:pPr>
              <a:t>01.06.2026</a:t>
            </a:fld>
            <a:endParaRPr lang="cs-CZ"/>
          </a:p>
        </p:txBody>
      </p:sp>
    </p:spTree>
    <p:extLst>
      <p:ext uri="{BB962C8B-B14F-4D97-AF65-F5344CB8AC3E}">
        <p14:creationId xmlns:p14="http://schemas.microsoft.com/office/powerpoint/2010/main" val="2164092742"/>
      </p:ext>
    </p:extLst>
  </p:cSld>
  <p:clrMapOvr>
    <a:masterClrMapping/>
  </p:clrMapOvr>
  <p:transition advTm="20000">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3832225" y="177800"/>
            <a:ext cx="4235450" cy="433388"/>
          </a:xfrm>
        </p:spPr>
        <p:txBody>
          <a:bodyPr/>
          <a:lstStyle/>
          <a:p>
            <a:r>
              <a:rPr lang="cs-CZ"/>
              <a:t>Kliknutím lze upravit styl.</a:t>
            </a:r>
          </a:p>
        </p:txBody>
      </p:sp>
      <p:sp>
        <p:nvSpPr>
          <p:cNvPr id="3" name="Zástupný symbol pro text 2"/>
          <p:cNvSpPr>
            <a:spLocks noGrp="1"/>
          </p:cNvSpPr>
          <p:nvPr>
            <p:ph type="body" sz="half" idx="1"/>
          </p:nvPr>
        </p:nvSpPr>
        <p:spPr>
          <a:xfrm>
            <a:off x="1619250" y="1619250"/>
            <a:ext cx="3803650" cy="49704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575300" y="1619250"/>
            <a:ext cx="3803650" cy="49704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9"/>
          <p:cNvSpPr>
            <a:spLocks noGrp="1" noChangeArrowheads="1"/>
          </p:cNvSpPr>
          <p:nvPr>
            <p:ph type="sldNum" sz="quarter" idx="10"/>
          </p:nvPr>
        </p:nvSpPr>
        <p:spPr>
          <a:ln/>
        </p:spPr>
        <p:txBody>
          <a:bodyPr/>
          <a:lstStyle>
            <a:lvl1pPr>
              <a:defRPr/>
            </a:lvl1pPr>
          </a:lstStyle>
          <a:p>
            <a:pPr>
              <a:defRPr/>
            </a:pPr>
            <a:fld id="{E0195F78-379C-440F-A499-B297C38021A5}" type="slidenum">
              <a:rPr lang="cs-CZ"/>
              <a:pPr>
                <a:defRPr/>
              </a:pPr>
              <a:t>‹#›</a:t>
            </a:fld>
            <a:endParaRPr lang="cs-CZ"/>
          </a:p>
        </p:txBody>
      </p:sp>
      <p:sp>
        <p:nvSpPr>
          <p:cNvPr id="6" name="Rectangle 10"/>
          <p:cNvSpPr>
            <a:spLocks noGrp="1" noChangeArrowheads="1"/>
          </p:cNvSpPr>
          <p:nvPr>
            <p:ph type="dt" sz="half" idx="11"/>
          </p:nvPr>
        </p:nvSpPr>
        <p:spPr>
          <a:ln/>
        </p:spPr>
        <p:txBody>
          <a:bodyPr/>
          <a:lstStyle>
            <a:lvl1pPr>
              <a:defRPr/>
            </a:lvl1pPr>
          </a:lstStyle>
          <a:p>
            <a:pPr>
              <a:defRPr/>
            </a:pPr>
            <a:fld id="{1FCFF40C-3147-4D6C-990F-AA88D3D47A7B}" type="datetime1">
              <a:rPr lang="cs-CZ"/>
              <a:pPr>
                <a:defRPr/>
              </a:pPr>
              <a:t>01.06.2026</a:t>
            </a:fld>
            <a:endParaRPr lang="cs-CZ"/>
          </a:p>
        </p:txBody>
      </p:sp>
    </p:spTree>
    <p:extLst>
      <p:ext uri="{BB962C8B-B14F-4D97-AF65-F5344CB8AC3E}">
        <p14:creationId xmlns:p14="http://schemas.microsoft.com/office/powerpoint/2010/main" val="1365969529"/>
      </p:ext>
    </p:extLst>
  </p:cSld>
  <p:clrMapOvr>
    <a:masterClrMapping/>
  </p:clrMapOvr>
  <p:transition advTm="20000">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3832225" y="177800"/>
            <a:ext cx="4235450" cy="433388"/>
          </a:xfrm>
        </p:spPr>
        <p:txBody>
          <a:bodyPr/>
          <a:lstStyle/>
          <a:p>
            <a:r>
              <a:rPr lang="cs-CZ"/>
              <a:t>Kliknutím lze upravit styl.</a:t>
            </a:r>
          </a:p>
        </p:txBody>
      </p:sp>
      <p:sp>
        <p:nvSpPr>
          <p:cNvPr id="3" name="Zástupný symbol pro tabulku 2"/>
          <p:cNvSpPr>
            <a:spLocks noGrp="1"/>
          </p:cNvSpPr>
          <p:nvPr>
            <p:ph type="tbl" idx="1"/>
          </p:nvPr>
        </p:nvSpPr>
        <p:spPr>
          <a:xfrm>
            <a:off x="1619250" y="1619250"/>
            <a:ext cx="7759700" cy="4970463"/>
          </a:xfrm>
        </p:spPr>
        <p:txBody>
          <a:bodyPr/>
          <a:lstStyle/>
          <a:p>
            <a:pPr lvl="0"/>
            <a:endParaRPr lang="cs-CZ" noProof="0"/>
          </a:p>
        </p:txBody>
      </p:sp>
      <p:sp>
        <p:nvSpPr>
          <p:cNvPr id="4" name="Rectangle 9"/>
          <p:cNvSpPr>
            <a:spLocks noGrp="1" noChangeArrowheads="1"/>
          </p:cNvSpPr>
          <p:nvPr>
            <p:ph type="sldNum" sz="quarter" idx="10"/>
          </p:nvPr>
        </p:nvSpPr>
        <p:spPr>
          <a:ln/>
        </p:spPr>
        <p:txBody>
          <a:bodyPr/>
          <a:lstStyle>
            <a:lvl1pPr>
              <a:defRPr/>
            </a:lvl1pPr>
          </a:lstStyle>
          <a:p>
            <a:pPr>
              <a:defRPr/>
            </a:pPr>
            <a:fld id="{235DCF16-E0F6-471B-9989-786017778FBB}" type="slidenum">
              <a:rPr lang="cs-CZ"/>
              <a:pPr>
                <a:defRPr/>
              </a:pPr>
              <a:t>‹#›</a:t>
            </a:fld>
            <a:endParaRPr lang="cs-CZ"/>
          </a:p>
        </p:txBody>
      </p:sp>
      <p:sp>
        <p:nvSpPr>
          <p:cNvPr id="5" name="Rectangle 10"/>
          <p:cNvSpPr>
            <a:spLocks noGrp="1" noChangeArrowheads="1"/>
          </p:cNvSpPr>
          <p:nvPr>
            <p:ph type="dt" sz="half" idx="11"/>
          </p:nvPr>
        </p:nvSpPr>
        <p:spPr>
          <a:ln/>
        </p:spPr>
        <p:txBody>
          <a:bodyPr/>
          <a:lstStyle>
            <a:lvl1pPr>
              <a:defRPr/>
            </a:lvl1pPr>
          </a:lstStyle>
          <a:p>
            <a:pPr>
              <a:defRPr/>
            </a:pPr>
            <a:fld id="{ABD14EA1-C612-4FE4-9B7A-CA4154A5DE47}" type="datetime1">
              <a:rPr lang="cs-CZ"/>
              <a:pPr>
                <a:defRPr/>
              </a:pPr>
              <a:t>01.06.2026</a:t>
            </a:fld>
            <a:endParaRPr lang="cs-CZ"/>
          </a:p>
        </p:txBody>
      </p:sp>
    </p:spTree>
    <p:extLst>
      <p:ext uri="{BB962C8B-B14F-4D97-AF65-F5344CB8AC3E}">
        <p14:creationId xmlns:p14="http://schemas.microsoft.com/office/powerpoint/2010/main" val="3461775151"/>
      </p:ext>
    </p:extLst>
  </p:cSld>
  <p:clrMapOvr>
    <a:masterClrMapping/>
  </p:clrMapOvr>
  <p:transition advTm="2000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9"/>
          <p:cNvSpPr>
            <a:spLocks noGrp="1" noChangeArrowheads="1"/>
          </p:cNvSpPr>
          <p:nvPr>
            <p:ph type="sldNum" sz="quarter" idx="10"/>
          </p:nvPr>
        </p:nvSpPr>
        <p:spPr>
          <a:ln/>
        </p:spPr>
        <p:txBody>
          <a:bodyPr/>
          <a:lstStyle>
            <a:lvl1pPr>
              <a:defRPr/>
            </a:lvl1pPr>
          </a:lstStyle>
          <a:p>
            <a:pPr>
              <a:defRPr/>
            </a:pPr>
            <a:fld id="{7B50B7E4-EE63-462C-A1E7-F3F1B1C182CD}" type="slidenum">
              <a:rPr lang="cs-CZ"/>
              <a:pPr>
                <a:defRPr/>
              </a:pPr>
              <a:t>‹#›</a:t>
            </a:fld>
            <a:endParaRPr lang="cs-CZ"/>
          </a:p>
        </p:txBody>
      </p:sp>
      <p:sp>
        <p:nvSpPr>
          <p:cNvPr id="5" name="Rectangle 10"/>
          <p:cNvSpPr>
            <a:spLocks noGrp="1" noChangeArrowheads="1"/>
          </p:cNvSpPr>
          <p:nvPr>
            <p:ph type="dt" sz="half" idx="11"/>
          </p:nvPr>
        </p:nvSpPr>
        <p:spPr>
          <a:ln/>
        </p:spPr>
        <p:txBody>
          <a:bodyPr/>
          <a:lstStyle>
            <a:lvl1pPr>
              <a:defRPr/>
            </a:lvl1pPr>
          </a:lstStyle>
          <a:p>
            <a:pPr>
              <a:defRPr/>
            </a:pPr>
            <a:fld id="{7E457652-93BA-4DFB-B287-D396D177E426}" type="datetime1">
              <a:rPr lang="cs-CZ"/>
              <a:pPr>
                <a:defRPr/>
              </a:pPr>
              <a:t>01.06.2026</a:t>
            </a:fld>
            <a:endParaRPr lang="cs-CZ"/>
          </a:p>
        </p:txBody>
      </p:sp>
    </p:spTree>
    <p:extLst>
      <p:ext uri="{BB962C8B-B14F-4D97-AF65-F5344CB8AC3E}">
        <p14:creationId xmlns:p14="http://schemas.microsoft.com/office/powerpoint/2010/main" val="1008244612"/>
      </p:ext>
    </p:extLst>
  </p:cSld>
  <p:clrMapOvr>
    <a:masterClrMapping/>
  </p:clrMapOvr>
  <p:transition advTm="20000">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44550" y="4859338"/>
            <a:ext cx="9090025" cy="1501775"/>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9"/>
          <p:cNvSpPr>
            <a:spLocks noGrp="1" noChangeArrowheads="1"/>
          </p:cNvSpPr>
          <p:nvPr>
            <p:ph type="sldNum" sz="quarter" idx="10"/>
          </p:nvPr>
        </p:nvSpPr>
        <p:spPr>
          <a:ln/>
        </p:spPr>
        <p:txBody>
          <a:bodyPr/>
          <a:lstStyle>
            <a:lvl1pPr>
              <a:defRPr/>
            </a:lvl1pPr>
          </a:lstStyle>
          <a:p>
            <a:pPr>
              <a:defRPr/>
            </a:pPr>
            <a:fld id="{80D61064-8788-47DE-9B37-9CC087BD81AD}" type="slidenum">
              <a:rPr lang="cs-CZ"/>
              <a:pPr>
                <a:defRPr/>
              </a:pPr>
              <a:t>‹#›</a:t>
            </a:fld>
            <a:endParaRPr lang="cs-CZ"/>
          </a:p>
        </p:txBody>
      </p:sp>
      <p:sp>
        <p:nvSpPr>
          <p:cNvPr id="5" name="Rectangle 10"/>
          <p:cNvSpPr>
            <a:spLocks noGrp="1" noChangeArrowheads="1"/>
          </p:cNvSpPr>
          <p:nvPr>
            <p:ph type="dt" sz="half" idx="11"/>
          </p:nvPr>
        </p:nvSpPr>
        <p:spPr>
          <a:ln/>
        </p:spPr>
        <p:txBody>
          <a:bodyPr/>
          <a:lstStyle>
            <a:lvl1pPr>
              <a:defRPr/>
            </a:lvl1pPr>
          </a:lstStyle>
          <a:p>
            <a:pPr>
              <a:defRPr/>
            </a:pPr>
            <a:fld id="{19F80C4B-002F-48CD-B2AD-0C1DF4A8DEAB}" type="datetime1">
              <a:rPr lang="cs-CZ"/>
              <a:pPr>
                <a:defRPr/>
              </a:pPr>
              <a:t>01.06.2026</a:t>
            </a:fld>
            <a:endParaRPr lang="cs-CZ"/>
          </a:p>
        </p:txBody>
      </p:sp>
    </p:spTree>
    <p:extLst>
      <p:ext uri="{BB962C8B-B14F-4D97-AF65-F5344CB8AC3E}">
        <p14:creationId xmlns:p14="http://schemas.microsoft.com/office/powerpoint/2010/main" val="2655993889"/>
      </p:ext>
    </p:extLst>
  </p:cSld>
  <p:clrMapOvr>
    <a:masterClrMapping/>
  </p:clrMapOvr>
  <p:transition advTm="20000">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1619250" y="1619250"/>
            <a:ext cx="3803650"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575300" y="1619250"/>
            <a:ext cx="3803650"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9"/>
          <p:cNvSpPr>
            <a:spLocks noGrp="1" noChangeArrowheads="1"/>
          </p:cNvSpPr>
          <p:nvPr>
            <p:ph type="sldNum" sz="quarter" idx="10"/>
          </p:nvPr>
        </p:nvSpPr>
        <p:spPr>
          <a:ln/>
        </p:spPr>
        <p:txBody>
          <a:bodyPr/>
          <a:lstStyle>
            <a:lvl1pPr>
              <a:defRPr/>
            </a:lvl1pPr>
          </a:lstStyle>
          <a:p>
            <a:pPr>
              <a:defRPr/>
            </a:pPr>
            <a:fld id="{11037FA3-F832-4838-A279-1520DC766903}" type="slidenum">
              <a:rPr lang="cs-CZ"/>
              <a:pPr>
                <a:defRPr/>
              </a:pPr>
              <a:t>‹#›</a:t>
            </a:fld>
            <a:endParaRPr lang="cs-CZ"/>
          </a:p>
        </p:txBody>
      </p:sp>
      <p:sp>
        <p:nvSpPr>
          <p:cNvPr id="6" name="Rectangle 10"/>
          <p:cNvSpPr>
            <a:spLocks noGrp="1" noChangeArrowheads="1"/>
          </p:cNvSpPr>
          <p:nvPr>
            <p:ph type="dt" sz="half" idx="11"/>
          </p:nvPr>
        </p:nvSpPr>
        <p:spPr>
          <a:ln/>
        </p:spPr>
        <p:txBody>
          <a:bodyPr/>
          <a:lstStyle>
            <a:lvl1pPr>
              <a:defRPr/>
            </a:lvl1pPr>
          </a:lstStyle>
          <a:p>
            <a:pPr>
              <a:defRPr/>
            </a:pPr>
            <a:fld id="{528E594F-2E7B-4C9E-9E8F-00BC0EBEA2CD}" type="datetime1">
              <a:rPr lang="cs-CZ"/>
              <a:pPr>
                <a:defRPr/>
              </a:pPr>
              <a:t>01.06.2026</a:t>
            </a:fld>
            <a:endParaRPr lang="cs-CZ"/>
          </a:p>
        </p:txBody>
      </p:sp>
    </p:spTree>
    <p:extLst>
      <p:ext uri="{BB962C8B-B14F-4D97-AF65-F5344CB8AC3E}">
        <p14:creationId xmlns:p14="http://schemas.microsoft.com/office/powerpoint/2010/main" val="1584364054"/>
      </p:ext>
    </p:extLst>
  </p:cSld>
  <p:clrMapOvr>
    <a:masterClrMapping/>
  </p:clrMapOvr>
  <p:transition advTm="20000">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34988" y="303213"/>
            <a:ext cx="9623425" cy="1260475"/>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9"/>
          <p:cNvSpPr>
            <a:spLocks noGrp="1" noChangeArrowheads="1"/>
          </p:cNvSpPr>
          <p:nvPr>
            <p:ph type="sldNum" sz="quarter" idx="10"/>
          </p:nvPr>
        </p:nvSpPr>
        <p:spPr>
          <a:ln/>
        </p:spPr>
        <p:txBody>
          <a:bodyPr/>
          <a:lstStyle>
            <a:lvl1pPr>
              <a:defRPr/>
            </a:lvl1pPr>
          </a:lstStyle>
          <a:p>
            <a:pPr>
              <a:defRPr/>
            </a:pPr>
            <a:fld id="{F1D8DE45-9F0A-4A25-B981-EAC882466BE6}" type="slidenum">
              <a:rPr lang="cs-CZ"/>
              <a:pPr>
                <a:defRPr/>
              </a:pPr>
              <a:t>‹#›</a:t>
            </a:fld>
            <a:endParaRPr lang="cs-CZ"/>
          </a:p>
        </p:txBody>
      </p:sp>
      <p:sp>
        <p:nvSpPr>
          <p:cNvPr id="8" name="Rectangle 10"/>
          <p:cNvSpPr>
            <a:spLocks noGrp="1" noChangeArrowheads="1"/>
          </p:cNvSpPr>
          <p:nvPr>
            <p:ph type="dt" sz="half" idx="11"/>
          </p:nvPr>
        </p:nvSpPr>
        <p:spPr>
          <a:ln/>
        </p:spPr>
        <p:txBody>
          <a:bodyPr/>
          <a:lstStyle>
            <a:lvl1pPr>
              <a:defRPr/>
            </a:lvl1pPr>
          </a:lstStyle>
          <a:p>
            <a:pPr>
              <a:defRPr/>
            </a:pPr>
            <a:fld id="{2FD97ED3-021B-4D6E-B197-A6B39458D146}" type="datetime1">
              <a:rPr lang="cs-CZ"/>
              <a:pPr>
                <a:defRPr/>
              </a:pPr>
              <a:t>01.06.2026</a:t>
            </a:fld>
            <a:endParaRPr lang="cs-CZ"/>
          </a:p>
        </p:txBody>
      </p:sp>
    </p:spTree>
    <p:extLst>
      <p:ext uri="{BB962C8B-B14F-4D97-AF65-F5344CB8AC3E}">
        <p14:creationId xmlns:p14="http://schemas.microsoft.com/office/powerpoint/2010/main" val="3057046810"/>
      </p:ext>
    </p:extLst>
  </p:cSld>
  <p:clrMapOvr>
    <a:masterClrMapping/>
  </p:clrMapOvr>
  <p:transition advTm="20000">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9"/>
          <p:cNvSpPr>
            <a:spLocks noGrp="1" noChangeArrowheads="1"/>
          </p:cNvSpPr>
          <p:nvPr>
            <p:ph type="sldNum" sz="quarter" idx="10"/>
          </p:nvPr>
        </p:nvSpPr>
        <p:spPr>
          <a:ln/>
        </p:spPr>
        <p:txBody>
          <a:bodyPr/>
          <a:lstStyle>
            <a:lvl1pPr>
              <a:defRPr/>
            </a:lvl1pPr>
          </a:lstStyle>
          <a:p>
            <a:pPr>
              <a:defRPr/>
            </a:pPr>
            <a:fld id="{D3E758D3-6953-4BA7-9519-0DD31D72F17C}" type="slidenum">
              <a:rPr lang="cs-CZ"/>
              <a:pPr>
                <a:defRPr/>
              </a:pPr>
              <a:t>‹#›</a:t>
            </a:fld>
            <a:endParaRPr lang="cs-CZ"/>
          </a:p>
        </p:txBody>
      </p:sp>
      <p:sp>
        <p:nvSpPr>
          <p:cNvPr id="4" name="Rectangle 10"/>
          <p:cNvSpPr>
            <a:spLocks noGrp="1" noChangeArrowheads="1"/>
          </p:cNvSpPr>
          <p:nvPr>
            <p:ph type="dt" sz="half" idx="11"/>
          </p:nvPr>
        </p:nvSpPr>
        <p:spPr>
          <a:ln/>
        </p:spPr>
        <p:txBody>
          <a:bodyPr/>
          <a:lstStyle>
            <a:lvl1pPr>
              <a:defRPr/>
            </a:lvl1pPr>
          </a:lstStyle>
          <a:p>
            <a:pPr>
              <a:defRPr/>
            </a:pPr>
            <a:fld id="{3B46BC9C-EDEE-48AC-8631-0B592B4815AB}" type="datetime1">
              <a:rPr lang="cs-CZ"/>
              <a:pPr>
                <a:defRPr/>
              </a:pPr>
              <a:t>01.06.2026</a:t>
            </a:fld>
            <a:endParaRPr lang="cs-CZ"/>
          </a:p>
        </p:txBody>
      </p:sp>
    </p:spTree>
    <p:extLst>
      <p:ext uri="{BB962C8B-B14F-4D97-AF65-F5344CB8AC3E}">
        <p14:creationId xmlns:p14="http://schemas.microsoft.com/office/powerpoint/2010/main" val="150415002"/>
      </p:ext>
    </p:extLst>
  </p:cSld>
  <p:clrMapOvr>
    <a:masterClrMapping/>
  </p:clrMapOvr>
  <p:transition advTm="20000">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FE4A0B2D-AFF8-4689-B510-1657E462EE3D}" type="slidenum">
              <a:rPr lang="cs-CZ"/>
              <a:pPr>
                <a:defRPr/>
              </a:pPr>
              <a:t>‹#›</a:t>
            </a:fld>
            <a:endParaRPr lang="cs-CZ"/>
          </a:p>
        </p:txBody>
      </p:sp>
      <p:sp>
        <p:nvSpPr>
          <p:cNvPr id="3" name="Rectangle 10"/>
          <p:cNvSpPr>
            <a:spLocks noGrp="1" noChangeArrowheads="1"/>
          </p:cNvSpPr>
          <p:nvPr>
            <p:ph type="dt" sz="half" idx="11"/>
          </p:nvPr>
        </p:nvSpPr>
        <p:spPr>
          <a:ln/>
        </p:spPr>
        <p:txBody>
          <a:bodyPr/>
          <a:lstStyle>
            <a:lvl1pPr>
              <a:defRPr/>
            </a:lvl1pPr>
          </a:lstStyle>
          <a:p>
            <a:pPr>
              <a:defRPr/>
            </a:pPr>
            <a:fld id="{DB109B43-C557-4015-8EBB-2B88F575BDF8}" type="datetime1">
              <a:rPr lang="cs-CZ"/>
              <a:pPr>
                <a:defRPr/>
              </a:pPr>
              <a:t>01.06.2026</a:t>
            </a:fld>
            <a:endParaRPr lang="cs-CZ"/>
          </a:p>
        </p:txBody>
      </p:sp>
    </p:spTree>
    <p:extLst>
      <p:ext uri="{BB962C8B-B14F-4D97-AF65-F5344CB8AC3E}">
        <p14:creationId xmlns:p14="http://schemas.microsoft.com/office/powerpoint/2010/main" val="2687628788"/>
      </p:ext>
    </p:extLst>
  </p:cSld>
  <p:clrMapOvr>
    <a:masterClrMapping/>
  </p:clrMapOvr>
  <p:transition advTm="20000">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4988" y="301625"/>
            <a:ext cx="3517900" cy="1281113"/>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9"/>
          <p:cNvSpPr>
            <a:spLocks noGrp="1" noChangeArrowheads="1"/>
          </p:cNvSpPr>
          <p:nvPr>
            <p:ph type="sldNum" sz="quarter" idx="10"/>
          </p:nvPr>
        </p:nvSpPr>
        <p:spPr>
          <a:ln/>
        </p:spPr>
        <p:txBody>
          <a:bodyPr/>
          <a:lstStyle>
            <a:lvl1pPr>
              <a:defRPr/>
            </a:lvl1pPr>
          </a:lstStyle>
          <a:p>
            <a:pPr>
              <a:defRPr/>
            </a:pPr>
            <a:fld id="{F6A7479B-5D73-4B2C-97A1-BB6D03BF5D7C}" type="slidenum">
              <a:rPr lang="cs-CZ"/>
              <a:pPr>
                <a:defRPr/>
              </a:pPr>
              <a:t>‹#›</a:t>
            </a:fld>
            <a:endParaRPr lang="cs-CZ"/>
          </a:p>
        </p:txBody>
      </p:sp>
      <p:sp>
        <p:nvSpPr>
          <p:cNvPr id="6" name="Rectangle 10"/>
          <p:cNvSpPr>
            <a:spLocks noGrp="1" noChangeArrowheads="1"/>
          </p:cNvSpPr>
          <p:nvPr>
            <p:ph type="dt" sz="half" idx="11"/>
          </p:nvPr>
        </p:nvSpPr>
        <p:spPr>
          <a:ln/>
        </p:spPr>
        <p:txBody>
          <a:bodyPr/>
          <a:lstStyle>
            <a:lvl1pPr>
              <a:defRPr/>
            </a:lvl1pPr>
          </a:lstStyle>
          <a:p>
            <a:pPr>
              <a:defRPr/>
            </a:pPr>
            <a:fld id="{A2EDAA9B-9E80-4A57-9FED-DAC30071F402}" type="datetime1">
              <a:rPr lang="cs-CZ"/>
              <a:pPr>
                <a:defRPr/>
              </a:pPr>
              <a:t>01.06.2026</a:t>
            </a:fld>
            <a:endParaRPr lang="cs-CZ"/>
          </a:p>
        </p:txBody>
      </p:sp>
    </p:spTree>
    <p:extLst>
      <p:ext uri="{BB962C8B-B14F-4D97-AF65-F5344CB8AC3E}">
        <p14:creationId xmlns:p14="http://schemas.microsoft.com/office/powerpoint/2010/main" val="1871676306"/>
      </p:ext>
    </p:extLst>
  </p:cSld>
  <p:clrMapOvr>
    <a:masterClrMapping/>
  </p:clrMapOvr>
  <p:transition advTm="20000">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95500" y="5292725"/>
            <a:ext cx="6416675" cy="625475"/>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9"/>
          <p:cNvSpPr>
            <a:spLocks noGrp="1" noChangeArrowheads="1"/>
          </p:cNvSpPr>
          <p:nvPr>
            <p:ph type="sldNum" sz="quarter" idx="10"/>
          </p:nvPr>
        </p:nvSpPr>
        <p:spPr>
          <a:ln/>
        </p:spPr>
        <p:txBody>
          <a:bodyPr/>
          <a:lstStyle>
            <a:lvl1pPr>
              <a:defRPr/>
            </a:lvl1pPr>
          </a:lstStyle>
          <a:p>
            <a:pPr>
              <a:defRPr/>
            </a:pPr>
            <a:fld id="{B0048B34-C405-4D46-A364-A2DAE0F53560}" type="slidenum">
              <a:rPr lang="cs-CZ"/>
              <a:pPr>
                <a:defRPr/>
              </a:pPr>
              <a:t>‹#›</a:t>
            </a:fld>
            <a:endParaRPr lang="cs-CZ"/>
          </a:p>
        </p:txBody>
      </p:sp>
      <p:sp>
        <p:nvSpPr>
          <p:cNvPr id="6" name="Rectangle 10"/>
          <p:cNvSpPr>
            <a:spLocks noGrp="1" noChangeArrowheads="1"/>
          </p:cNvSpPr>
          <p:nvPr>
            <p:ph type="dt" sz="half" idx="11"/>
          </p:nvPr>
        </p:nvSpPr>
        <p:spPr>
          <a:ln/>
        </p:spPr>
        <p:txBody>
          <a:bodyPr/>
          <a:lstStyle>
            <a:lvl1pPr>
              <a:defRPr/>
            </a:lvl1pPr>
          </a:lstStyle>
          <a:p>
            <a:pPr>
              <a:defRPr/>
            </a:pPr>
            <a:fld id="{DAEFB7BC-1EA6-4745-8C5E-8C0962B18A54}" type="datetime1">
              <a:rPr lang="cs-CZ"/>
              <a:pPr>
                <a:defRPr/>
              </a:pPr>
              <a:t>01.06.2026</a:t>
            </a:fld>
            <a:endParaRPr lang="cs-CZ"/>
          </a:p>
        </p:txBody>
      </p:sp>
    </p:spTree>
    <p:extLst>
      <p:ext uri="{BB962C8B-B14F-4D97-AF65-F5344CB8AC3E}">
        <p14:creationId xmlns:p14="http://schemas.microsoft.com/office/powerpoint/2010/main" val="2385282735"/>
      </p:ext>
    </p:extLst>
  </p:cSld>
  <p:clrMapOvr>
    <a:masterClrMapping/>
  </p:clrMapOvr>
  <p:transition advTm="20000">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ozadi"/>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13" y="-136525"/>
            <a:ext cx="10902951" cy="770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32225" y="177800"/>
            <a:ext cx="423545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t>ISSS 2011</a:t>
            </a:r>
          </a:p>
        </p:txBody>
      </p:sp>
      <p:sp>
        <p:nvSpPr>
          <p:cNvPr id="1028" name="Rectangle 3"/>
          <p:cNvSpPr>
            <a:spLocks noGrp="1" noChangeArrowheads="1"/>
          </p:cNvSpPr>
          <p:nvPr>
            <p:ph type="body" idx="1"/>
          </p:nvPr>
        </p:nvSpPr>
        <p:spPr bwMode="auto">
          <a:xfrm>
            <a:off x="1619250" y="1619250"/>
            <a:ext cx="7759700"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t>Název oddílu – úroveň 1</a:t>
            </a:r>
          </a:p>
          <a:p>
            <a:pPr lvl="1"/>
            <a:r>
              <a:rPr lang="cs-CZ"/>
              <a:t>Text oddílu – úroveň 2</a:t>
            </a:r>
          </a:p>
          <a:p>
            <a:pPr lvl="2"/>
            <a:r>
              <a:rPr lang="cs-CZ"/>
              <a:t>Text oddílu – úroveň 3</a:t>
            </a:r>
          </a:p>
        </p:txBody>
      </p:sp>
      <p:sp>
        <p:nvSpPr>
          <p:cNvPr id="63497" name="Rectangle 9"/>
          <p:cNvSpPr>
            <a:spLocks noGrp="1" noChangeArrowheads="1"/>
          </p:cNvSpPr>
          <p:nvPr>
            <p:ph type="sldNum" sz="quarter" idx="4"/>
          </p:nvPr>
        </p:nvSpPr>
        <p:spPr bwMode="auto">
          <a:xfrm>
            <a:off x="6116638" y="7124700"/>
            <a:ext cx="131603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995363">
              <a:spcBef>
                <a:spcPct val="0"/>
              </a:spcBef>
              <a:defRPr sz="1400">
                <a:solidFill>
                  <a:schemeClr val="bg2"/>
                </a:solidFill>
                <a:latin typeface="Arial" charset="0"/>
                <a:cs typeface="+mn-cs"/>
              </a:defRPr>
            </a:lvl1pPr>
          </a:lstStyle>
          <a:p>
            <a:pPr>
              <a:defRPr/>
            </a:pPr>
            <a:fld id="{602ABC04-D77F-4D68-8CEA-CDF91139CF1B}" type="slidenum">
              <a:rPr lang="cs-CZ"/>
              <a:pPr>
                <a:defRPr/>
              </a:pPr>
              <a:t>‹#›</a:t>
            </a:fld>
            <a:endParaRPr lang="cs-CZ"/>
          </a:p>
        </p:txBody>
      </p:sp>
      <p:sp>
        <p:nvSpPr>
          <p:cNvPr id="63498" name="Rectangle 10"/>
          <p:cNvSpPr>
            <a:spLocks noGrp="1" noChangeArrowheads="1"/>
          </p:cNvSpPr>
          <p:nvPr>
            <p:ph type="dt" sz="half" idx="2"/>
          </p:nvPr>
        </p:nvSpPr>
        <p:spPr bwMode="auto">
          <a:xfrm>
            <a:off x="3778250" y="7124700"/>
            <a:ext cx="1638300"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995363">
              <a:spcBef>
                <a:spcPct val="0"/>
              </a:spcBef>
              <a:defRPr sz="1400">
                <a:solidFill>
                  <a:schemeClr val="bg2"/>
                </a:solidFill>
                <a:latin typeface="Arial" charset="0"/>
                <a:cs typeface="+mn-cs"/>
              </a:defRPr>
            </a:lvl1pPr>
          </a:lstStyle>
          <a:p>
            <a:pPr>
              <a:defRPr/>
            </a:pPr>
            <a:fld id="{8205C9A7-939B-4AE1-ABF3-7743F5A37BF4}" type="datetime1">
              <a:rPr lang="cs-CZ"/>
              <a:pPr>
                <a:defRPr/>
              </a:pPr>
              <a:t>01.06.2026</a:t>
            </a:fld>
            <a:endParaRPr lang="cs-CZ"/>
          </a:p>
        </p:txBody>
      </p:sp>
      <p:pic>
        <p:nvPicPr>
          <p:cNvPr id="1031" name="Picture 11" descr="Logo bar poz"/>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3725" y="6948488"/>
            <a:ext cx="10810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advTm="20000">
    <p:zoom/>
  </p:transition>
  <p:hf hdr="0" ftr="0"/>
  <p:txStyles>
    <p:titleStyle>
      <a:lvl1pPr algn="l" rtl="0" eaLnBrk="0" fontAlgn="base" hangingPunct="0">
        <a:spcBef>
          <a:spcPct val="0"/>
        </a:spcBef>
        <a:spcAft>
          <a:spcPct val="0"/>
        </a:spcAft>
        <a:defRPr sz="2400" b="1">
          <a:solidFill>
            <a:srgbClr val="DDDDDD"/>
          </a:solidFill>
          <a:latin typeface="+mj-lt"/>
          <a:ea typeface="+mj-ea"/>
          <a:cs typeface="+mj-cs"/>
        </a:defRPr>
      </a:lvl1pPr>
      <a:lvl2pPr algn="l" rtl="0" eaLnBrk="0" fontAlgn="base" hangingPunct="0">
        <a:spcBef>
          <a:spcPct val="0"/>
        </a:spcBef>
        <a:spcAft>
          <a:spcPct val="0"/>
        </a:spcAft>
        <a:defRPr sz="2400" b="1">
          <a:solidFill>
            <a:srgbClr val="DDDDDD"/>
          </a:solidFill>
          <a:latin typeface="Arial" charset="0"/>
        </a:defRPr>
      </a:lvl2pPr>
      <a:lvl3pPr algn="l" rtl="0" eaLnBrk="0" fontAlgn="base" hangingPunct="0">
        <a:spcBef>
          <a:spcPct val="0"/>
        </a:spcBef>
        <a:spcAft>
          <a:spcPct val="0"/>
        </a:spcAft>
        <a:defRPr sz="2400" b="1">
          <a:solidFill>
            <a:srgbClr val="DDDDDD"/>
          </a:solidFill>
          <a:latin typeface="Arial" charset="0"/>
        </a:defRPr>
      </a:lvl3pPr>
      <a:lvl4pPr algn="l" rtl="0" eaLnBrk="0" fontAlgn="base" hangingPunct="0">
        <a:spcBef>
          <a:spcPct val="0"/>
        </a:spcBef>
        <a:spcAft>
          <a:spcPct val="0"/>
        </a:spcAft>
        <a:defRPr sz="2400" b="1">
          <a:solidFill>
            <a:srgbClr val="DDDDDD"/>
          </a:solidFill>
          <a:latin typeface="Arial" charset="0"/>
        </a:defRPr>
      </a:lvl4pPr>
      <a:lvl5pPr algn="l" rtl="0" eaLnBrk="0" fontAlgn="base" hangingPunct="0">
        <a:spcBef>
          <a:spcPct val="0"/>
        </a:spcBef>
        <a:spcAft>
          <a:spcPct val="0"/>
        </a:spcAft>
        <a:defRPr sz="2400" b="1">
          <a:solidFill>
            <a:srgbClr val="DDDDDD"/>
          </a:solidFill>
          <a:latin typeface="Arial" charset="0"/>
        </a:defRPr>
      </a:lvl5pPr>
      <a:lvl6pPr marL="457200" algn="l" rtl="0" fontAlgn="base">
        <a:spcBef>
          <a:spcPct val="0"/>
        </a:spcBef>
        <a:spcAft>
          <a:spcPct val="0"/>
        </a:spcAft>
        <a:defRPr sz="2400" b="1">
          <a:solidFill>
            <a:srgbClr val="DDDDDD"/>
          </a:solidFill>
          <a:latin typeface="Arial" charset="0"/>
        </a:defRPr>
      </a:lvl6pPr>
      <a:lvl7pPr marL="914400" algn="l" rtl="0" fontAlgn="base">
        <a:spcBef>
          <a:spcPct val="0"/>
        </a:spcBef>
        <a:spcAft>
          <a:spcPct val="0"/>
        </a:spcAft>
        <a:defRPr sz="2400" b="1">
          <a:solidFill>
            <a:srgbClr val="DDDDDD"/>
          </a:solidFill>
          <a:latin typeface="Arial" charset="0"/>
        </a:defRPr>
      </a:lvl7pPr>
      <a:lvl8pPr marL="1371600" algn="l" rtl="0" fontAlgn="base">
        <a:spcBef>
          <a:spcPct val="0"/>
        </a:spcBef>
        <a:spcAft>
          <a:spcPct val="0"/>
        </a:spcAft>
        <a:defRPr sz="2400" b="1">
          <a:solidFill>
            <a:srgbClr val="DDDDDD"/>
          </a:solidFill>
          <a:latin typeface="Arial" charset="0"/>
        </a:defRPr>
      </a:lvl8pPr>
      <a:lvl9pPr marL="1828800" algn="l" rtl="0" fontAlgn="base">
        <a:spcBef>
          <a:spcPct val="0"/>
        </a:spcBef>
        <a:spcAft>
          <a:spcPct val="0"/>
        </a:spcAft>
        <a:defRPr sz="2400" b="1">
          <a:solidFill>
            <a:srgbClr val="DDDDDD"/>
          </a:solidFill>
          <a:latin typeface="Arial" charset="0"/>
        </a:defRPr>
      </a:lvl9pPr>
    </p:titleStyle>
    <p:bodyStyle>
      <a:lvl1pPr marL="342900" indent="-342900" algn="l" defTabSz="182563" rtl="0" eaLnBrk="0" fontAlgn="base" hangingPunct="0">
        <a:lnSpc>
          <a:spcPct val="113000"/>
        </a:lnSpc>
        <a:spcBef>
          <a:spcPct val="0"/>
        </a:spcBef>
        <a:spcAft>
          <a:spcPct val="0"/>
        </a:spcAft>
        <a:defRPr sz="2200" b="1">
          <a:solidFill>
            <a:srgbClr val="25A939"/>
          </a:solidFill>
          <a:latin typeface="+mn-lt"/>
          <a:ea typeface="+mn-ea"/>
          <a:cs typeface="+mn-cs"/>
        </a:defRPr>
      </a:lvl1pPr>
      <a:lvl2pPr marL="720725" indent="-457200" algn="l" defTabSz="182563" rtl="0" eaLnBrk="0" fontAlgn="base" hangingPunct="0">
        <a:lnSpc>
          <a:spcPct val="125000"/>
        </a:lnSpc>
        <a:spcBef>
          <a:spcPct val="0"/>
        </a:spcBef>
        <a:spcAft>
          <a:spcPct val="20000"/>
        </a:spcAft>
        <a:buClr>
          <a:srgbClr val="25A939"/>
        </a:buClr>
        <a:buFont typeface="Wingdings" pitchFamily="2" charset="2"/>
        <a:buChar char="§"/>
        <a:defRPr sz="2000">
          <a:solidFill>
            <a:schemeClr val="tx1"/>
          </a:solidFill>
          <a:latin typeface="+mn-lt"/>
        </a:defRPr>
      </a:lvl2pPr>
      <a:lvl3pPr marL="1524000" indent="-263525" algn="l" defTabSz="182563" rtl="0" eaLnBrk="0" fontAlgn="base" hangingPunct="0">
        <a:spcBef>
          <a:spcPct val="0"/>
        </a:spcBef>
        <a:spcAft>
          <a:spcPct val="0"/>
        </a:spcAft>
        <a:buClr>
          <a:srgbClr val="25A939"/>
        </a:buClr>
        <a:buFont typeface="Wingdings" pitchFamily="2" charset="2"/>
        <a:buChar char="§"/>
        <a:defRPr>
          <a:solidFill>
            <a:schemeClr val="tx1"/>
          </a:solidFill>
          <a:latin typeface="+mn-lt"/>
        </a:defRPr>
      </a:lvl3pPr>
      <a:lvl4pPr marL="2292350" indent="-228600" algn="l" defTabSz="182563" rtl="0" eaLnBrk="0" fontAlgn="base" hangingPunct="0">
        <a:spcBef>
          <a:spcPct val="20000"/>
        </a:spcBef>
        <a:spcAft>
          <a:spcPct val="0"/>
        </a:spcAft>
        <a:buChar char="–"/>
        <a:defRPr sz="2100">
          <a:solidFill>
            <a:schemeClr val="tx1"/>
          </a:solidFill>
          <a:latin typeface="+mn-lt"/>
        </a:defRPr>
      </a:lvl4pPr>
      <a:lvl5pPr marL="2700338" indent="-228600" algn="l" defTabSz="182563" rtl="0" eaLnBrk="0" fontAlgn="base" hangingPunct="0">
        <a:spcBef>
          <a:spcPct val="20000"/>
        </a:spcBef>
        <a:spcAft>
          <a:spcPct val="0"/>
        </a:spcAft>
        <a:buChar char="»"/>
        <a:defRPr sz="2100">
          <a:solidFill>
            <a:schemeClr val="tx1"/>
          </a:solidFill>
          <a:latin typeface="+mn-lt"/>
        </a:defRPr>
      </a:lvl5pPr>
      <a:lvl6pPr marL="3157538" indent="-228600" algn="l" defTabSz="182563" rtl="0" fontAlgn="base">
        <a:spcBef>
          <a:spcPct val="20000"/>
        </a:spcBef>
        <a:spcAft>
          <a:spcPct val="0"/>
        </a:spcAft>
        <a:buChar char="»"/>
        <a:defRPr sz="2100">
          <a:solidFill>
            <a:schemeClr val="tx1"/>
          </a:solidFill>
          <a:latin typeface="+mn-lt"/>
        </a:defRPr>
      </a:lvl6pPr>
      <a:lvl7pPr marL="3614738" indent="-228600" algn="l" defTabSz="182563" rtl="0" fontAlgn="base">
        <a:spcBef>
          <a:spcPct val="20000"/>
        </a:spcBef>
        <a:spcAft>
          <a:spcPct val="0"/>
        </a:spcAft>
        <a:buChar char="»"/>
        <a:defRPr sz="2100">
          <a:solidFill>
            <a:schemeClr val="tx1"/>
          </a:solidFill>
          <a:latin typeface="+mn-lt"/>
        </a:defRPr>
      </a:lvl7pPr>
      <a:lvl8pPr marL="4071938" indent="-228600" algn="l" defTabSz="182563" rtl="0" fontAlgn="base">
        <a:spcBef>
          <a:spcPct val="20000"/>
        </a:spcBef>
        <a:spcAft>
          <a:spcPct val="0"/>
        </a:spcAft>
        <a:buChar char="»"/>
        <a:defRPr sz="2100">
          <a:solidFill>
            <a:schemeClr val="tx1"/>
          </a:solidFill>
          <a:latin typeface="+mn-lt"/>
        </a:defRPr>
      </a:lvl8pPr>
      <a:lvl9pPr marL="4529138" indent="-228600" algn="l" defTabSz="182563" rtl="0" fontAlgn="base">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kr-vysocina.cz/ict" TargetMode="External"/><Relationship Id="rId2" Type="http://schemas.openxmlformats.org/officeDocument/2006/relationships/hyperlink" Target="http://www.kr-vysocina.cz/it"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mailto:pavlinec.p@kr-vysocina.c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pozadi_uv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80" y="-85767"/>
            <a:ext cx="11177588" cy="775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846160" y="1620331"/>
            <a:ext cx="10974388" cy="1398588"/>
          </a:xfrm>
          <a:noFill/>
        </p:spPr>
        <p:txBody>
          <a:bodyPr wrap="none"/>
          <a:lstStyle/>
          <a:p>
            <a:pPr algn="r" eaLnBrk="1" hangingPunct="1"/>
            <a:r>
              <a:rPr lang="cs-CZ" sz="3600" dirty="0"/>
              <a:t>Bezpečné používání AI ve veřejném sektoru</a:t>
            </a:r>
          </a:p>
        </p:txBody>
      </p:sp>
      <p:pic>
        <p:nvPicPr>
          <p:cNvPr id="2052" name="Picture 14" descr="Logo bar po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6516688"/>
            <a:ext cx="2087562"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6"/>
          <p:cNvSpPr>
            <a:spLocks noChangeArrowheads="1"/>
          </p:cNvSpPr>
          <p:nvPr/>
        </p:nvSpPr>
        <p:spPr bwMode="auto">
          <a:xfrm>
            <a:off x="2970370" y="5105400"/>
            <a:ext cx="7493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lvl="1" defTabSz="995363"/>
            <a:r>
              <a:rPr lang="cs-CZ" sz="2400" dirty="0">
                <a:solidFill>
                  <a:srgbClr val="DDDDDD"/>
                </a:solidFill>
              </a:rPr>
              <a:t>			Petr Pavlinec, Kraj Vysočina</a:t>
            </a:r>
          </a:p>
          <a:p>
            <a:pPr defTabSz="995363"/>
            <a:endParaRPr lang="cs-CZ" sz="2400" dirty="0">
              <a:solidFill>
                <a:srgbClr val="DDDDDD"/>
              </a:solidFill>
            </a:endParaRPr>
          </a:p>
          <a:p>
            <a:pPr defTabSz="995363"/>
            <a:endParaRPr lang="cs-CZ" sz="800" dirty="0">
              <a:solidFill>
                <a:srgbClr val="DDDDDD"/>
              </a:solidFill>
            </a:endParaRPr>
          </a:p>
        </p:txBody>
      </p:sp>
      <p:sp>
        <p:nvSpPr>
          <p:cNvPr id="2054" name="Text Box 22"/>
          <p:cNvSpPr txBox="1">
            <a:spLocks noChangeArrowheads="1"/>
          </p:cNvSpPr>
          <p:nvPr/>
        </p:nvSpPr>
        <p:spPr bwMode="auto">
          <a:xfrm>
            <a:off x="4572000" y="4114800"/>
            <a:ext cx="25146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190800" rIns="93600" bIns="118800" anchorCtr="1">
            <a:spAutoFit/>
          </a:bodyPr>
          <a:lstStyle>
            <a:lvl1pPr eaLnBrk="0" hangingPunct="0">
              <a:defRPr sz="2200">
                <a:solidFill>
                  <a:schemeClr val="tx1"/>
                </a:solidFill>
                <a:latin typeface="Arial" charset="0"/>
                <a:cs typeface="Arial" charset="0"/>
              </a:defRPr>
            </a:lvl1pPr>
            <a:lvl2pPr marL="742950" indent="-285750" eaLnBrk="0" hangingPunct="0">
              <a:defRPr sz="2200">
                <a:solidFill>
                  <a:schemeClr val="tx1"/>
                </a:solidFill>
                <a:latin typeface="Arial" charset="0"/>
                <a:cs typeface="Arial" charset="0"/>
              </a:defRPr>
            </a:lvl2pPr>
            <a:lvl3pPr marL="1143000" indent="-228600" eaLnBrk="0" hangingPunct="0">
              <a:defRPr sz="2200">
                <a:solidFill>
                  <a:schemeClr val="tx1"/>
                </a:solidFill>
                <a:latin typeface="Arial" charset="0"/>
                <a:cs typeface="Arial" charset="0"/>
              </a:defRPr>
            </a:lvl3pPr>
            <a:lvl4pPr marL="1600200" indent="-228600" eaLnBrk="0" hangingPunct="0">
              <a:defRPr sz="2200">
                <a:solidFill>
                  <a:schemeClr val="tx1"/>
                </a:solidFill>
                <a:latin typeface="Arial" charset="0"/>
                <a:cs typeface="Arial" charset="0"/>
              </a:defRPr>
            </a:lvl4pPr>
            <a:lvl5pPr marL="2057400" indent="-228600" eaLnBrk="0" hangingPunct="0">
              <a:defRPr sz="2200">
                <a:solidFill>
                  <a:schemeClr val="tx1"/>
                </a:solidFill>
                <a:latin typeface="Arial" charset="0"/>
                <a:cs typeface="Arial" charset="0"/>
              </a:defRPr>
            </a:lvl5pPr>
            <a:lvl6pPr marL="2514600" indent="-228600" eaLnBrk="0" fontAlgn="base" hangingPunct="0">
              <a:spcBef>
                <a:spcPct val="0"/>
              </a:spcBef>
              <a:spcAft>
                <a:spcPct val="0"/>
              </a:spcAft>
              <a:defRPr sz="2200">
                <a:solidFill>
                  <a:schemeClr val="tx1"/>
                </a:solidFill>
                <a:latin typeface="Arial" charset="0"/>
                <a:cs typeface="Arial" charset="0"/>
              </a:defRPr>
            </a:lvl6pPr>
            <a:lvl7pPr marL="2971800" indent="-228600" eaLnBrk="0" fontAlgn="base" hangingPunct="0">
              <a:spcBef>
                <a:spcPct val="0"/>
              </a:spcBef>
              <a:spcAft>
                <a:spcPct val="0"/>
              </a:spcAft>
              <a:defRPr sz="2200">
                <a:solidFill>
                  <a:schemeClr val="tx1"/>
                </a:solidFill>
                <a:latin typeface="Arial" charset="0"/>
                <a:cs typeface="Arial" charset="0"/>
              </a:defRPr>
            </a:lvl7pPr>
            <a:lvl8pPr marL="3429000" indent="-228600" eaLnBrk="0" fontAlgn="base" hangingPunct="0">
              <a:spcBef>
                <a:spcPct val="0"/>
              </a:spcBef>
              <a:spcAft>
                <a:spcPct val="0"/>
              </a:spcAft>
              <a:defRPr sz="2200">
                <a:solidFill>
                  <a:schemeClr val="tx1"/>
                </a:solidFill>
                <a:latin typeface="Arial" charset="0"/>
                <a:cs typeface="Arial" charset="0"/>
              </a:defRPr>
            </a:lvl8pPr>
            <a:lvl9pPr marL="3886200" indent="-228600" eaLnBrk="0" fontAlgn="base" hangingPunct="0">
              <a:spcBef>
                <a:spcPct val="0"/>
              </a:spcBef>
              <a:spcAft>
                <a:spcPct val="0"/>
              </a:spcAft>
              <a:defRPr sz="2200">
                <a:solidFill>
                  <a:schemeClr val="tx1"/>
                </a:solidFill>
                <a:latin typeface="Arial" charset="0"/>
                <a:cs typeface="Arial" charset="0"/>
              </a:defRPr>
            </a:lvl9pPr>
          </a:lstStyle>
          <a:p>
            <a:pPr eaLnBrk="1" hangingPunct="1">
              <a:spcBef>
                <a:spcPct val="50000"/>
              </a:spcBef>
            </a:pPr>
            <a:endParaRPr lang="en-US" sz="1600" b="1"/>
          </a:p>
        </p:txBody>
      </p:sp>
      <p:pic>
        <p:nvPicPr>
          <p:cNvPr id="2055"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294" y="4146550"/>
            <a:ext cx="1657350"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6"/>
          <p:cNvSpPr>
            <a:spLocks noChangeArrowheads="1"/>
          </p:cNvSpPr>
          <p:nvPr/>
        </p:nvSpPr>
        <p:spPr bwMode="auto">
          <a:xfrm>
            <a:off x="2466300" y="3924651"/>
            <a:ext cx="7493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lvl="1" algn="r" defTabSz="995363"/>
            <a:r>
              <a:rPr lang="cs-CZ" sz="2400" b="1" dirty="0">
                <a:solidFill>
                  <a:srgbClr val="DDDDDD"/>
                </a:solidFill>
              </a:rPr>
              <a:t>Září 2025</a:t>
            </a:r>
          </a:p>
          <a:p>
            <a:pPr defTabSz="995363"/>
            <a:endParaRPr lang="cs-CZ" sz="2400" dirty="0">
              <a:solidFill>
                <a:srgbClr val="DDDDDD"/>
              </a:solidFill>
            </a:endParaRPr>
          </a:p>
          <a:p>
            <a:pPr defTabSz="995363"/>
            <a:endParaRPr lang="cs-CZ" sz="800" dirty="0">
              <a:solidFill>
                <a:srgbClr val="DDDDDD"/>
              </a:solidFill>
            </a:endParaRPr>
          </a:p>
        </p:txBody>
      </p:sp>
    </p:spTree>
  </p:cSld>
  <p:clrMapOvr>
    <a:masterClrMapping/>
  </p:clrMapOvr>
  <p:transition advTm="20000">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AI a bezpečnost – EU AI </a:t>
            </a:r>
            <a:r>
              <a:rPr lang="cs-CZ" dirty="0" err="1"/>
              <a:t>act</a:t>
            </a:r>
            <a:endParaRPr lang="cs-CZ" dirty="0"/>
          </a:p>
        </p:txBody>
      </p:sp>
      <p:sp>
        <p:nvSpPr>
          <p:cNvPr id="4" name="Zástupný symbol pro číslo snímku 3"/>
          <p:cNvSpPr>
            <a:spLocks noGrp="1"/>
          </p:cNvSpPr>
          <p:nvPr>
            <p:ph type="sldNum" sz="quarter" idx="10"/>
          </p:nvPr>
        </p:nvSpPr>
        <p:spPr/>
        <p:txBody>
          <a:bodyPr/>
          <a:lstStyle/>
          <a:p>
            <a:pPr>
              <a:defRPr/>
            </a:pPr>
            <a:fld id="{7B50B7E4-EE63-462C-A1E7-F3F1B1C182CD}" type="slidenum">
              <a:rPr lang="cs-CZ" smtClean="0"/>
              <a:pPr>
                <a:defRPr/>
              </a:pPr>
              <a:t>2</a:t>
            </a:fld>
            <a:endParaRPr lang="cs-CZ"/>
          </a:p>
        </p:txBody>
      </p:sp>
      <p:sp>
        <p:nvSpPr>
          <p:cNvPr id="5" name="Zástupný symbol pro datum 4"/>
          <p:cNvSpPr>
            <a:spLocks noGrp="1"/>
          </p:cNvSpPr>
          <p:nvPr>
            <p:ph type="dt" sz="half" idx="11"/>
          </p:nvPr>
        </p:nvSpPr>
        <p:spPr/>
        <p:txBody>
          <a:bodyPr/>
          <a:lstStyle/>
          <a:p>
            <a:pPr>
              <a:defRPr/>
            </a:pPr>
            <a:fld id="{7E457652-93BA-4DFB-B287-D396D177E426}" type="datetime1">
              <a:rPr lang="cs-CZ" smtClean="0"/>
              <a:pPr>
                <a:defRPr/>
              </a:pPr>
              <a:t>01.06.2026</a:t>
            </a:fld>
            <a:endParaRPr lang="cs-CZ"/>
          </a:p>
        </p:txBody>
      </p:sp>
      <p:sp>
        <p:nvSpPr>
          <p:cNvPr id="16" name="Zástupný symbol pro obsah 2"/>
          <p:cNvSpPr>
            <a:spLocks noGrp="1"/>
          </p:cNvSpPr>
          <p:nvPr>
            <p:ph idx="1"/>
          </p:nvPr>
        </p:nvSpPr>
        <p:spPr>
          <a:xfrm>
            <a:off x="231831" y="972241"/>
            <a:ext cx="9723509" cy="4970463"/>
          </a:xfrm>
        </p:spPr>
        <p:txBody>
          <a:bodyPr/>
          <a:lstStyle/>
          <a:p>
            <a:pPr marL="0" indent="0" algn="just">
              <a:buClr>
                <a:srgbClr val="92D050"/>
              </a:buClr>
            </a:pPr>
            <a:r>
              <a:rPr lang="cs-CZ" sz="2400" dirty="0">
                <a:solidFill>
                  <a:schemeClr val="accent2"/>
                </a:solidFill>
              </a:rPr>
              <a:t>Co je EU AI </a:t>
            </a:r>
            <a:r>
              <a:rPr lang="cs-CZ" sz="2400" dirty="0" err="1">
                <a:solidFill>
                  <a:schemeClr val="accent2"/>
                </a:solidFill>
              </a:rPr>
              <a:t>Act</a:t>
            </a:r>
            <a:r>
              <a:rPr lang="cs-CZ" sz="2400" dirty="0">
                <a:solidFill>
                  <a:schemeClr val="accent2"/>
                </a:solidFill>
              </a:rPr>
              <a:t>?</a:t>
            </a:r>
            <a:endParaRPr lang="cs-CZ" sz="2000" dirty="0">
              <a:solidFill>
                <a:schemeClr val="accent2"/>
              </a:solidFill>
            </a:endParaRPr>
          </a:p>
          <a:p>
            <a:pPr algn="just">
              <a:buClr>
                <a:srgbClr val="92D050"/>
              </a:buClr>
              <a:buFont typeface="Wingdings" panose="05000000000000000000" pitchFamily="2" charset="2"/>
              <a:buChar char="§"/>
            </a:pPr>
            <a:endParaRPr lang="cs-CZ" sz="2000" dirty="0">
              <a:solidFill>
                <a:schemeClr val="accent2"/>
              </a:solidFill>
            </a:endParaRPr>
          </a:p>
          <a:p>
            <a:pPr algn="just">
              <a:buClr>
                <a:srgbClr val="92D050"/>
              </a:buClr>
              <a:buFont typeface="Wingdings" panose="05000000000000000000" pitchFamily="2" charset="2"/>
              <a:buChar char="§"/>
            </a:pPr>
            <a:r>
              <a:rPr lang="cs-CZ" sz="2000" dirty="0">
                <a:solidFill>
                  <a:schemeClr val="accent2"/>
                </a:solidFill>
              </a:rPr>
              <a:t>Evropské nařízení o umělé inteligenci (AI </a:t>
            </a:r>
            <a:r>
              <a:rPr lang="cs-CZ" sz="2000" dirty="0" err="1">
                <a:solidFill>
                  <a:schemeClr val="accent2"/>
                </a:solidFill>
              </a:rPr>
              <a:t>Act</a:t>
            </a:r>
            <a:r>
              <a:rPr lang="cs-CZ" sz="2000" dirty="0">
                <a:solidFill>
                  <a:schemeClr val="accent2"/>
                </a:solidFill>
              </a:rPr>
              <a:t>) je první komplexní regulace AI na světě.</a:t>
            </a:r>
          </a:p>
          <a:p>
            <a:pPr algn="just">
              <a:buClr>
                <a:srgbClr val="92D050"/>
              </a:buClr>
              <a:buFont typeface="Wingdings" panose="05000000000000000000" pitchFamily="2" charset="2"/>
              <a:buChar char="§"/>
            </a:pPr>
            <a:r>
              <a:rPr lang="cs-CZ" sz="2000" dirty="0">
                <a:solidFill>
                  <a:schemeClr val="accent2"/>
                </a:solidFill>
              </a:rPr>
              <a:t>Cíl: Zajistit bezpečnost, transparentnost a odpovědné používání AI v EU.</a:t>
            </a:r>
          </a:p>
          <a:p>
            <a:pPr algn="just">
              <a:buClr>
                <a:srgbClr val="92D050"/>
              </a:buClr>
              <a:buFont typeface="Wingdings" panose="05000000000000000000" pitchFamily="2" charset="2"/>
              <a:buChar char="§"/>
            </a:pPr>
            <a:endParaRPr lang="cs-CZ" sz="2000" dirty="0">
              <a:solidFill>
                <a:schemeClr val="accent2"/>
              </a:solidFill>
            </a:endParaRPr>
          </a:p>
          <a:p>
            <a:pPr algn="just">
              <a:buClr>
                <a:srgbClr val="92D050"/>
              </a:buClr>
              <a:buFont typeface="Wingdings" panose="05000000000000000000" pitchFamily="2" charset="2"/>
              <a:buChar char="§"/>
            </a:pPr>
            <a:r>
              <a:rPr lang="cs-CZ" sz="2000" b="0" dirty="0">
                <a:solidFill>
                  <a:schemeClr val="accent2"/>
                </a:solidFill>
              </a:rPr>
              <a:t>Přístup založený na </a:t>
            </a:r>
            <a:r>
              <a:rPr lang="cs-CZ" sz="2000" dirty="0">
                <a:solidFill>
                  <a:schemeClr val="accent2"/>
                </a:solidFill>
              </a:rPr>
              <a:t>hodnocení rizik </a:t>
            </a:r>
            <a:r>
              <a:rPr lang="cs-CZ" sz="2000" b="0" dirty="0">
                <a:solidFill>
                  <a:schemeClr val="accent2"/>
                </a:solidFill>
              </a:rPr>
              <a:t>– čím vyšší riziko, tím přísnější pravidla.</a:t>
            </a:r>
          </a:p>
          <a:p>
            <a:pPr algn="just">
              <a:buClr>
                <a:srgbClr val="92D050"/>
              </a:buClr>
              <a:buFont typeface="Wingdings" panose="05000000000000000000" pitchFamily="2" charset="2"/>
              <a:buChar char="§"/>
            </a:pPr>
            <a:r>
              <a:rPr lang="cs-CZ" sz="2000" dirty="0">
                <a:solidFill>
                  <a:schemeClr val="accent2"/>
                </a:solidFill>
              </a:rPr>
              <a:t>Klasifikace AI systémů podle rizika:</a:t>
            </a:r>
          </a:p>
          <a:p>
            <a:pPr marL="0" indent="0" algn="just">
              <a:buClr>
                <a:srgbClr val="92D050"/>
              </a:buClr>
            </a:pPr>
            <a:endParaRPr lang="cs-CZ" sz="2000" dirty="0">
              <a:solidFill>
                <a:schemeClr val="accent2"/>
              </a:solidFill>
            </a:endParaRPr>
          </a:p>
          <a:p>
            <a:pPr lvl="1" algn="just">
              <a:buClr>
                <a:srgbClr val="92D050"/>
              </a:buClr>
            </a:pPr>
            <a:r>
              <a:rPr lang="cs-CZ" sz="1800" b="1" dirty="0">
                <a:solidFill>
                  <a:srgbClr val="FF0000"/>
                </a:solidFill>
              </a:rPr>
              <a:t>Neakceptovatelné riziko </a:t>
            </a:r>
            <a:r>
              <a:rPr lang="cs-CZ" sz="1800" dirty="0">
                <a:solidFill>
                  <a:schemeClr val="accent2"/>
                </a:solidFill>
              </a:rPr>
              <a:t>(zakázané AI – např. manipulativní techniky, sociální </a:t>
            </a:r>
            <a:r>
              <a:rPr lang="cs-CZ" sz="1800" dirty="0" err="1">
                <a:solidFill>
                  <a:schemeClr val="accent2"/>
                </a:solidFill>
              </a:rPr>
              <a:t>scoring</a:t>
            </a:r>
            <a:r>
              <a:rPr lang="cs-CZ" sz="1800" dirty="0">
                <a:solidFill>
                  <a:schemeClr val="accent2"/>
                </a:solidFill>
              </a:rPr>
              <a:t>)</a:t>
            </a:r>
          </a:p>
          <a:p>
            <a:pPr lvl="1" algn="just">
              <a:buClr>
                <a:srgbClr val="92D050"/>
              </a:buClr>
            </a:pPr>
            <a:r>
              <a:rPr lang="cs-CZ" sz="1800" b="1" dirty="0">
                <a:solidFill>
                  <a:srgbClr val="FFC000"/>
                </a:solidFill>
              </a:rPr>
              <a:t>Vysoké riziko</a:t>
            </a:r>
            <a:r>
              <a:rPr lang="cs-CZ" sz="1800" dirty="0">
                <a:solidFill>
                  <a:schemeClr val="accent2"/>
                </a:solidFill>
              </a:rPr>
              <a:t> (kritické oblasti jako zdravotnictví, finance, zaměstnanost)</a:t>
            </a:r>
          </a:p>
          <a:p>
            <a:pPr lvl="1" algn="just">
              <a:buClr>
                <a:srgbClr val="92D050"/>
              </a:buClr>
            </a:pPr>
            <a:r>
              <a:rPr lang="cs-CZ" sz="1800" b="1" dirty="0">
                <a:solidFill>
                  <a:srgbClr val="92D050"/>
                </a:solidFill>
              </a:rPr>
              <a:t>Omezené riziko</a:t>
            </a:r>
            <a:r>
              <a:rPr lang="cs-CZ" sz="1800" dirty="0">
                <a:solidFill>
                  <a:schemeClr val="accent2"/>
                </a:solidFill>
              </a:rPr>
              <a:t> (např. </a:t>
            </a:r>
            <a:r>
              <a:rPr lang="cs-CZ" sz="1800" dirty="0" err="1">
                <a:solidFill>
                  <a:schemeClr val="accent2"/>
                </a:solidFill>
              </a:rPr>
              <a:t>chatboty</a:t>
            </a:r>
            <a:r>
              <a:rPr lang="cs-CZ" sz="1800" dirty="0">
                <a:solidFill>
                  <a:schemeClr val="accent2"/>
                </a:solidFill>
              </a:rPr>
              <a:t> – nutnost informovat uživatele)</a:t>
            </a:r>
          </a:p>
          <a:p>
            <a:pPr lvl="1" algn="just">
              <a:buClr>
                <a:srgbClr val="92D050"/>
              </a:buClr>
            </a:pPr>
            <a:r>
              <a:rPr lang="cs-CZ" sz="1800" dirty="0">
                <a:solidFill>
                  <a:srgbClr val="00B050"/>
                </a:solidFill>
              </a:rPr>
              <a:t>Minimální riziko</a:t>
            </a:r>
            <a:r>
              <a:rPr lang="cs-CZ" sz="1800" dirty="0">
                <a:solidFill>
                  <a:schemeClr val="accent2"/>
                </a:solidFill>
              </a:rPr>
              <a:t> (např. AI pro hry, </a:t>
            </a:r>
            <a:r>
              <a:rPr lang="cs-CZ" sz="1800" dirty="0" err="1">
                <a:solidFill>
                  <a:schemeClr val="accent2"/>
                </a:solidFill>
              </a:rPr>
              <a:t>doporučovací</a:t>
            </a:r>
            <a:r>
              <a:rPr lang="cs-CZ" sz="1800" dirty="0">
                <a:solidFill>
                  <a:schemeClr val="accent2"/>
                </a:solidFill>
              </a:rPr>
              <a:t> algoritmy – bez regulace)</a:t>
            </a:r>
            <a:endParaRPr lang="cs-CZ" sz="1600" dirty="0">
              <a:solidFill>
                <a:schemeClr val="accent2"/>
              </a:solidFill>
            </a:endParaRPr>
          </a:p>
        </p:txBody>
      </p:sp>
    </p:spTree>
    <p:extLst>
      <p:ext uri="{BB962C8B-B14F-4D97-AF65-F5344CB8AC3E}">
        <p14:creationId xmlns:p14="http://schemas.microsoft.com/office/powerpoint/2010/main" val="1887731284"/>
      </p:ext>
    </p:extLst>
  </p:cSld>
  <p:clrMapOvr>
    <a:masterClrMapping/>
  </p:clrMapOvr>
  <p:transition advTm="20000">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AI a bezpečnost – EU AI </a:t>
            </a:r>
            <a:r>
              <a:rPr lang="cs-CZ" dirty="0" err="1"/>
              <a:t>act</a:t>
            </a:r>
            <a:endParaRPr lang="cs-CZ" dirty="0"/>
          </a:p>
        </p:txBody>
      </p:sp>
      <p:sp>
        <p:nvSpPr>
          <p:cNvPr id="4" name="Zástupný symbol pro číslo snímku 3"/>
          <p:cNvSpPr>
            <a:spLocks noGrp="1"/>
          </p:cNvSpPr>
          <p:nvPr>
            <p:ph type="sldNum" sz="quarter" idx="10"/>
          </p:nvPr>
        </p:nvSpPr>
        <p:spPr/>
        <p:txBody>
          <a:bodyPr/>
          <a:lstStyle/>
          <a:p>
            <a:pPr>
              <a:defRPr/>
            </a:pPr>
            <a:fld id="{7B50B7E4-EE63-462C-A1E7-F3F1B1C182CD}" type="slidenum">
              <a:rPr lang="cs-CZ" smtClean="0"/>
              <a:pPr>
                <a:defRPr/>
              </a:pPr>
              <a:t>3</a:t>
            </a:fld>
            <a:endParaRPr lang="cs-CZ"/>
          </a:p>
        </p:txBody>
      </p:sp>
      <p:sp>
        <p:nvSpPr>
          <p:cNvPr id="5" name="Zástupný symbol pro datum 4"/>
          <p:cNvSpPr>
            <a:spLocks noGrp="1"/>
          </p:cNvSpPr>
          <p:nvPr>
            <p:ph type="dt" sz="half" idx="11"/>
          </p:nvPr>
        </p:nvSpPr>
        <p:spPr/>
        <p:txBody>
          <a:bodyPr/>
          <a:lstStyle/>
          <a:p>
            <a:pPr>
              <a:defRPr/>
            </a:pPr>
            <a:fld id="{7E457652-93BA-4DFB-B287-D396D177E426}" type="datetime1">
              <a:rPr lang="cs-CZ" smtClean="0"/>
              <a:pPr>
                <a:defRPr/>
              </a:pPr>
              <a:t>01.06.2026</a:t>
            </a:fld>
            <a:endParaRPr lang="cs-CZ"/>
          </a:p>
        </p:txBody>
      </p:sp>
      <p:sp>
        <p:nvSpPr>
          <p:cNvPr id="16" name="Zástupný symbol pro obsah 2"/>
          <p:cNvSpPr>
            <a:spLocks noGrp="1"/>
          </p:cNvSpPr>
          <p:nvPr>
            <p:ph idx="1"/>
          </p:nvPr>
        </p:nvSpPr>
        <p:spPr>
          <a:xfrm>
            <a:off x="231831" y="972241"/>
            <a:ext cx="9723509" cy="4970463"/>
          </a:xfrm>
        </p:spPr>
        <p:txBody>
          <a:bodyPr/>
          <a:lstStyle/>
          <a:p>
            <a:pPr marL="0" indent="0" algn="just">
              <a:buClr>
                <a:srgbClr val="92D050"/>
              </a:buClr>
            </a:pPr>
            <a:r>
              <a:rPr lang="cs-CZ" sz="2400" dirty="0">
                <a:solidFill>
                  <a:schemeClr val="accent2"/>
                </a:solidFill>
              </a:rPr>
              <a:t>Klíčové požadavky a dopady EU AI </a:t>
            </a:r>
            <a:r>
              <a:rPr lang="cs-CZ" sz="2400" dirty="0" err="1">
                <a:solidFill>
                  <a:schemeClr val="accent2"/>
                </a:solidFill>
              </a:rPr>
              <a:t>Act</a:t>
            </a:r>
            <a:endParaRPr lang="cs-CZ" sz="2000" dirty="0">
              <a:solidFill>
                <a:schemeClr val="accent2"/>
              </a:solidFill>
            </a:endParaRPr>
          </a:p>
          <a:p>
            <a:pPr marL="0" indent="0" algn="just">
              <a:buClr>
                <a:srgbClr val="92D050"/>
              </a:buClr>
            </a:pPr>
            <a:endParaRPr lang="cs-CZ" sz="2000" dirty="0">
              <a:solidFill>
                <a:schemeClr val="accent2"/>
              </a:solidFill>
            </a:endParaRPr>
          </a:p>
          <a:p>
            <a:pPr marL="0" indent="0" algn="just">
              <a:buClr>
                <a:srgbClr val="92D050"/>
              </a:buClr>
            </a:pPr>
            <a:r>
              <a:rPr lang="cs-CZ" sz="2000" dirty="0">
                <a:solidFill>
                  <a:schemeClr val="accent2"/>
                </a:solidFill>
              </a:rPr>
              <a:t>Klíčové povinnosti pro AI vývojáře a provozovatele:</a:t>
            </a:r>
          </a:p>
          <a:p>
            <a:pPr algn="just">
              <a:buClr>
                <a:srgbClr val="92D050"/>
              </a:buClr>
              <a:buFont typeface="Wingdings" panose="05000000000000000000" pitchFamily="2" charset="2"/>
              <a:buChar char="§"/>
            </a:pPr>
            <a:r>
              <a:rPr lang="cs-CZ" sz="2000" dirty="0">
                <a:solidFill>
                  <a:schemeClr val="accent2"/>
                </a:solidFill>
              </a:rPr>
              <a:t>Transparentnost – </a:t>
            </a:r>
            <a:r>
              <a:rPr lang="cs-CZ" sz="2000" b="0" dirty="0">
                <a:solidFill>
                  <a:schemeClr val="accent2"/>
                </a:solidFill>
              </a:rPr>
              <a:t>uživatelé musí vědět, že interagují s AI.</a:t>
            </a:r>
          </a:p>
          <a:p>
            <a:pPr algn="just">
              <a:buClr>
                <a:srgbClr val="92D050"/>
              </a:buClr>
              <a:buFont typeface="Wingdings" panose="05000000000000000000" pitchFamily="2" charset="2"/>
              <a:buChar char="§"/>
            </a:pPr>
            <a:r>
              <a:rPr lang="cs-CZ" sz="2000" dirty="0">
                <a:solidFill>
                  <a:schemeClr val="accent2"/>
                </a:solidFill>
              </a:rPr>
              <a:t>Odpovědnost – </a:t>
            </a:r>
            <a:r>
              <a:rPr lang="cs-CZ" sz="2000" b="0" dirty="0">
                <a:solidFill>
                  <a:schemeClr val="accent2"/>
                </a:solidFill>
              </a:rPr>
              <a:t>firmy musí zajistit bezpečnost AI před uvedením na trh.</a:t>
            </a:r>
          </a:p>
          <a:p>
            <a:pPr algn="just">
              <a:buClr>
                <a:srgbClr val="92D050"/>
              </a:buClr>
              <a:buFont typeface="Wingdings" panose="05000000000000000000" pitchFamily="2" charset="2"/>
              <a:buChar char="§"/>
            </a:pPr>
            <a:r>
              <a:rPr lang="cs-CZ" sz="2000" u="sng" dirty="0">
                <a:solidFill>
                  <a:schemeClr val="accent2"/>
                </a:solidFill>
              </a:rPr>
              <a:t>Lidský dohled </a:t>
            </a:r>
            <a:r>
              <a:rPr lang="cs-CZ" sz="2000" dirty="0">
                <a:solidFill>
                  <a:schemeClr val="accent2"/>
                </a:solidFill>
              </a:rPr>
              <a:t>– AI nesmí plně nahrazovat rozhodování v kritických oblastech – klíčové pro veřejnou správu</a:t>
            </a:r>
          </a:p>
          <a:p>
            <a:pPr algn="just">
              <a:buClr>
                <a:srgbClr val="92D050"/>
              </a:buClr>
              <a:buFont typeface="Wingdings" panose="05000000000000000000" pitchFamily="2" charset="2"/>
              <a:buChar char="§"/>
            </a:pPr>
            <a:r>
              <a:rPr lang="cs-CZ" sz="2000" dirty="0">
                <a:solidFill>
                  <a:schemeClr val="accent2"/>
                </a:solidFill>
              </a:rPr>
              <a:t>Ochrana soukromí – </a:t>
            </a:r>
            <a:r>
              <a:rPr lang="cs-CZ" sz="2000" b="0" dirty="0">
                <a:solidFill>
                  <a:schemeClr val="accent2"/>
                </a:solidFill>
              </a:rPr>
              <a:t>omezení biometrického sledování na veřejnosti</a:t>
            </a:r>
          </a:p>
          <a:p>
            <a:pPr algn="just">
              <a:buClr>
                <a:srgbClr val="92D050"/>
              </a:buClr>
              <a:buFont typeface="Wingdings" panose="05000000000000000000" pitchFamily="2" charset="2"/>
              <a:buChar char="§"/>
            </a:pPr>
            <a:r>
              <a:rPr lang="cs-CZ" sz="2000" dirty="0">
                <a:solidFill>
                  <a:schemeClr val="accent2"/>
                </a:solidFill>
              </a:rPr>
              <a:t>Povinnost klasifikace IS</a:t>
            </a:r>
            <a:r>
              <a:rPr lang="cs-CZ" sz="2000" b="0" dirty="0">
                <a:solidFill>
                  <a:schemeClr val="accent2"/>
                </a:solidFill>
              </a:rPr>
              <a:t>.</a:t>
            </a:r>
          </a:p>
          <a:p>
            <a:pPr algn="just">
              <a:buClr>
                <a:srgbClr val="92D050"/>
              </a:buClr>
              <a:buFont typeface="Wingdings" panose="05000000000000000000" pitchFamily="2" charset="2"/>
              <a:buChar char="§"/>
            </a:pPr>
            <a:endParaRPr lang="cs-CZ" sz="2000" dirty="0">
              <a:solidFill>
                <a:schemeClr val="accent2"/>
              </a:solidFill>
            </a:endParaRPr>
          </a:p>
          <a:p>
            <a:pPr algn="just">
              <a:buClr>
                <a:srgbClr val="92D050"/>
              </a:buClr>
              <a:buFont typeface="Wingdings" panose="05000000000000000000" pitchFamily="2" charset="2"/>
              <a:buChar char="§"/>
            </a:pPr>
            <a:r>
              <a:rPr lang="cs-CZ" sz="2000" dirty="0">
                <a:solidFill>
                  <a:schemeClr val="accent2"/>
                </a:solidFill>
              </a:rPr>
              <a:t>Časový plán implementace:</a:t>
            </a:r>
          </a:p>
          <a:p>
            <a:pPr lvl="1" algn="just">
              <a:buClr>
                <a:srgbClr val="92D050"/>
              </a:buClr>
            </a:pPr>
            <a:r>
              <a:rPr lang="cs-CZ" sz="1800" dirty="0">
                <a:solidFill>
                  <a:schemeClr val="accent2"/>
                </a:solidFill>
              </a:rPr>
              <a:t>2024: Přijetí nařízení</a:t>
            </a:r>
          </a:p>
          <a:p>
            <a:pPr lvl="1" algn="just">
              <a:buClr>
                <a:srgbClr val="92D050"/>
              </a:buClr>
            </a:pPr>
            <a:r>
              <a:rPr lang="cs-CZ" sz="1800" dirty="0">
                <a:solidFill>
                  <a:schemeClr val="accent2"/>
                </a:solidFill>
              </a:rPr>
              <a:t>2025: Platnost pro zakázané systémy AI</a:t>
            </a:r>
          </a:p>
          <a:p>
            <a:pPr lvl="1" algn="just">
              <a:buClr>
                <a:srgbClr val="92D050"/>
              </a:buClr>
            </a:pPr>
            <a:r>
              <a:rPr lang="cs-CZ" sz="1800" dirty="0">
                <a:solidFill>
                  <a:schemeClr val="accent2"/>
                </a:solidFill>
              </a:rPr>
              <a:t>2026: Povinnost pro </a:t>
            </a:r>
            <a:r>
              <a:rPr lang="cs-CZ" sz="1800" dirty="0" err="1">
                <a:solidFill>
                  <a:schemeClr val="accent2"/>
                </a:solidFill>
              </a:rPr>
              <a:t>vysokorizikové</a:t>
            </a:r>
            <a:r>
              <a:rPr lang="cs-CZ" sz="1800" dirty="0">
                <a:solidFill>
                  <a:schemeClr val="accent2"/>
                </a:solidFill>
              </a:rPr>
              <a:t> AI systémy</a:t>
            </a:r>
            <a:endParaRPr lang="cs-CZ" sz="1400" dirty="0">
              <a:solidFill>
                <a:schemeClr val="accent2"/>
              </a:solidFill>
            </a:endParaRPr>
          </a:p>
        </p:txBody>
      </p:sp>
      <p:pic>
        <p:nvPicPr>
          <p:cNvPr id="3" name="Obrázek 2"/>
          <p:cNvPicPr>
            <a:picLocks noChangeAspect="1"/>
          </p:cNvPicPr>
          <p:nvPr/>
        </p:nvPicPr>
        <p:blipFill>
          <a:blip r:embed="rId2"/>
          <a:stretch>
            <a:fillRect/>
          </a:stretch>
        </p:blipFill>
        <p:spPr>
          <a:xfrm>
            <a:off x="7362980" y="4101468"/>
            <a:ext cx="3042795" cy="3042795"/>
          </a:xfrm>
          <a:prstGeom prst="rect">
            <a:avLst/>
          </a:prstGeom>
          <a:effectLst>
            <a:outerShdw blurRad="50800" dist="228600" dir="8100000" algn="tr" rotWithShape="0">
              <a:prstClr val="black">
                <a:alpha val="40000"/>
              </a:prstClr>
            </a:outerShdw>
          </a:effectLst>
        </p:spPr>
      </p:pic>
    </p:spTree>
    <p:extLst>
      <p:ext uri="{BB962C8B-B14F-4D97-AF65-F5344CB8AC3E}">
        <p14:creationId xmlns:p14="http://schemas.microsoft.com/office/powerpoint/2010/main" val="3640356071"/>
      </p:ext>
    </p:extLst>
  </p:cSld>
  <p:clrMapOvr>
    <a:masterClrMapping/>
  </p:clrMapOvr>
  <p:transition advTm="20000">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3980320" y="52509"/>
            <a:ext cx="6839139" cy="55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60338">
              <a:lnSpc>
                <a:spcPct val="113000"/>
              </a:lnSpc>
              <a:spcBef>
                <a:spcPct val="0"/>
              </a:spcBef>
              <a:defRPr sz="1900" b="1">
                <a:solidFill>
                  <a:srgbClr val="25A939"/>
                </a:solidFill>
                <a:latin typeface="Arial" charset="0"/>
              </a:defRPr>
            </a:lvl1pPr>
            <a:lvl2pPr marL="631825" indent="-401638" defTabSz="160338">
              <a:lnSpc>
                <a:spcPct val="125000"/>
              </a:lnSpc>
              <a:spcBef>
                <a:spcPct val="0"/>
              </a:spcBef>
              <a:spcAft>
                <a:spcPct val="20000"/>
              </a:spcAft>
              <a:buClr>
                <a:srgbClr val="25A939"/>
              </a:buClr>
              <a:buFont typeface="Wingdings" pitchFamily="2" charset="2"/>
              <a:buChar char="§"/>
              <a:defRPr>
                <a:solidFill>
                  <a:schemeClr val="tx1"/>
                </a:solidFill>
                <a:latin typeface="Arial" charset="0"/>
              </a:defRPr>
            </a:lvl2pPr>
            <a:lvl3pPr marL="1335088" indent="-230188" defTabSz="160338">
              <a:spcBef>
                <a:spcPct val="0"/>
              </a:spcBef>
              <a:buClr>
                <a:srgbClr val="25A939"/>
              </a:buClr>
              <a:buFont typeface="Wingdings" pitchFamily="2" charset="2"/>
              <a:buChar char="§"/>
              <a:defRPr sz="1600">
                <a:solidFill>
                  <a:schemeClr val="tx1"/>
                </a:solidFill>
                <a:latin typeface="Arial" charset="0"/>
              </a:defRPr>
            </a:lvl3pPr>
            <a:lvl4pPr marL="2009775" indent="-201613" defTabSz="160338">
              <a:buChar char="–"/>
              <a:defRPr>
                <a:solidFill>
                  <a:schemeClr val="tx1"/>
                </a:solidFill>
                <a:latin typeface="Arial" charset="0"/>
              </a:defRPr>
            </a:lvl4pPr>
            <a:lvl5pPr marL="2366963" indent="-200025" defTabSz="160338">
              <a:buChar char="»"/>
              <a:defRPr>
                <a:solidFill>
                  <a:schemeClr val="tx1"/>
                </a:solidFill>
                <a:latin typeface="Arial" charset="0"/>
              </a:defRPr>
            </a:lvl5pPr>
            <a:lvl6pPr marL="2824163" indent="-200025" defTabSz="160338" fontAlgn="base">
              <a:spcBef>
                <a:spcPct val="20000"/>
              </a:spcBef>
              <a:spcAft>
                <a:spcPct val="0"/>
              </a:spcAft>
              <a:buChar char="»"/>
              <a:defRPr>
                <a:solidFill>
                  <a:schemeClr val="tx1"/>
                </a:solidFill>
                <a:latin typeface="Arial" charset="0"/>
              </a:defRPr>
            </a:lvl6pPr>
            <a:lvl7pPr marL="3281363" indent="-200025" defTabSz="160338" fontAlgn="base">
              <a:spcBef>
                <a:spcPct val="20000"/>
              </a:spcBef>
              <a:spcAft>
                <a:spcPct val="0"/>
              </a:spcAft>
              <a:buChar char="»"/>
              <a:defRPr>
                <a:solidFill>
                  <a:schemeClr val="tx1"/>
                </a:solidFill>
                <a:latin typeface="Arial" charset="0"/>
              </a:defRPr>
            </a:lvl7pPr>
            <a:lvl8pPr marL="3738563" indent="-200025" defTabSz="160338" fontAlgn="base">
              <a:spcBef>
                <a:spcPct val="20000"/>
              </a:spcBef>
              <a:spcAft>
                <a:spcPct val="0"/>
              </a:spcAft>
              <a:buChar char="»"/>
              <a:defRPr>
                <a:solidFill>
                  <a:schemeClr val="tx1"/>
                </a:solidFill>
                <a:latin typeface="Arial" charset="0"/>
              </a:defRPr>
            </a:lvl8pPr>
            <a:lvl9pPr marL="4195763" indent="-200025" defTabSz="160338" fontAlgn="base">
              <a:spcBef>
                <a:spcPct val="20000"/>
              </a:spcBef>
              <a:spcAft>
                <a:spcPct val="0"/>
              </a:spcAft>
              <a:buChar char="»"/>
              <a:defRPr>
                <a:solidFill>
                  <a:schemeClr val="tx1"/>
                </a:solidFill>
                <a:latin typeface="Arial" charset="0"/>
              </a:defRPr>
            </a:lvl9pPr>
          </a:lstStyle>
          <a:p>
            <a:r>
              <a:rPr lang="cs-CZ" altLang="cs-CZ" sz="2900" b="0" dirty="0">
                <a:solidFill>
                  <a:srgbClr val="CFCFCF"/>
                </a:solidFill>
              </a:rPr>
              <a:t>AI – právní problémy</a:t>
            </a:r>
          </a:p>
        </p:txBody>
      </p:sp>
      <p:sp>
        <p:nvSpPr>
          <p:cNvPr id="8" name="Rectangle 2"/>
          <p:cNvSpPr txBox="1">
            <a:spLocks noChangeArrowheads="1"/>
          </p:cNvSpPr>
          <p:nvPr/>
        </p:nvSpPr>
        <p:spPr bwMode="auto">
          <a:xfrm>
            <a:off x="467920" y="540181"/>
            <a:ext cx="86233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182563" rtl="0" eaLnBrk="0" fontAlgn="base" hangingPunct="0">
              <a:lnSpc>
                <a:spcPct val="113000"/>
              </a:lnSpc>
              <a:spcBef>
                <a:spcPct val="0"/>
              </a:spcBef>
              <a:spcAft>
                <a:spcPct val="0"/>
              </a:spcAft>
              <a:defRPr sz="2200" b="1">
                <a:solidFill>
                  <a:srgbClr val="25A939"/>
                </a:solidFill>
                <a:latin typeface="+mn-lt"/>
                <a:ea typeface="+mn-ea"/>
                <a:cs typeface="+mn-cs"/>
              </a:defRPr>
            </a:lvl1pPr>
            <a:lvl2pPr marL="720725" indent="-457200" algn="l" defTabSz="182563" rtl="0" eaLnBrk="0" fontAlgn="base" hangingPunct="0">
              <a:lnSpc>
                <a:spcPct val="125000"/>
              </a:lnSpc>
              <a:spcBef>
                <a:spcPct val="0"/>
              </a:spcBef>
              <a:spcAft>
                <a:spcPct val="20000"/>
              </a:spcAft>
              <a:buClr>
                <a:srgbClr val="25A939"/>
              </a:buClr>
              <a:buFont typeface="Wingdings" pitchFamily="2" charset="2"/>
              <a:buChar char="§"/>
              <a:defRPr sz="2000">
                <a:solidFill>
                  <a:schemeClr val="tx1"/>
                </a:solidFill>
                <a:latin typeface="+mn-lt"/>
              </a:defRPr>
            </a:lvl2pPr>
            <a:lvl3pPr marL="1524000" indent="-263525" algn="l" defTabSz="182563" rtl="0" eaLnBrk="0" fontAlgn="base" hangingPunct="0">
              <a:spcBef>
                <a:spcPct val="0"/>
              </a:spcBef>
              <a:spcAft>
                <a:spcPct val="0"/>
              </a:spcAft>
              <a:buClr>
                <a:srgbClr val="25A939"/>
              </a:buClr>
              <a:buFont typeface="Wingdings" pitchFamily="2" charset="2"/>
              <a:buChar char="§"/>
              <a:defRPr>
                <a:solidFill>
                  <a:schemeClr val="tx1"/>
                </a:solidFill>
                <a:latin typeface="+mn-lt"/>
              </a:defRPr>
            </a:lvl3pPr>
            <a:lvl4pPr marL="2292350" indent="-228600" algn="l" defTabSz="182563" rtl="0" eaLnBrk="0" fontAlgn="base" hangingPunct="0">
              <a:spcBef>
                <a:spcPct val="20000"/>
              </a:spcBef>
              <a:spcAft>
                <a:spcPct val="0"/>
              </a:spcAft>
              <a:buChar char="–"/>
              <a:defRPr sz="2100">
                <a:solidFill>
                  <a:schemeClr val="tx1"/>
                </a:solidFill>
                <a:latin typeface="+mn-lt"/>
              </a:defRPr>
            </a:lvl4pPr>
            <a:lvl5pPr marL="2700338" indent="-228600" algn="l" defTabSz="182563" rtl="0" eaLnBrk="0" fontAlgn="base" hangingPunct="0">
              <a:spcBef>
                <a:spcPct val="20000"/>
              </a:spcBef>
              <a:spcAft>
                <a:spcPct val="0"/>
              </a:spcAft>
              <a:buChar char="»"/>
              <a:defRPr sz="2100">
                <a:solidFill>
                  <a:schemeClr val="tx1"/>
                </a:solidFill>
                <a:latin typeface="+mn-lt"/>
              </a:defRPr>
            </a:lvl5pPr>
            <a:lvl6pPr marL="3157538" indent="-228600" algn="l" defTabSz="182563" rtl="0" fontAlgn="base">
              <a:spcBef>
                <a:spcPct val="20000"/>
              </a:spcBef>
              <a:spcAft>
                <a:spcPct val="0"/>
              </a:spcAft>
              <a:buChar char="»"/>
              <a:defRPr sz="2100">
                <a:solidFill>
                  <a:schemeClr val="tx1"/>
                </a:solidFill>
                <a:latin typeface="+mn-lt"/>
              </a:defRPr>
            </a:lvl6pPr>
            <a:lvl7pPr marL="3614738" indent="-228600" algn="l" defTabSz="182563" rtl="0" fontAlgn="base">
              <a:spcBef>
                <a:spcPct val="20000"/>
              </a:spcBef>
              <a:spcAft>
                <a:spcPct val="0"/>
              </a:spcAft>
              <a:buChar char="»"/>
              <a:defRPr sz="2100">
                <a:solidFill>
                  <a:schemeClr val="tx1"/>
                </a:solidFill>
                <a:latin typeface="+mn-lt"/>
              </a:defRPr>
            </a:lvl7pPr>
            <a:lvl8pPr marL="4071938" indent="-228600" algn="l" defTabSz="182563" rtl="0" fontAlgn="base">
              <a:spcBef>
                <a:spcPct val="20000"/>
              </a:spcBef>
              <a:spcAft>
                <a:spcPct val="0"/>
              </a:spcAft>
              <a:buChar char="»"/>
              <a:defRPr sz="2100">
                <a:solidFill>
                  <a:schemeClr val="tx1"/>
                </a:solidFill>
                <a:latin typeface="+mn-lt"/>
              </a:defRPr>
            </a:lvl8pPr>
            <a:lvl9pPr marL="4529138" indent="-228600" algn="l" defTabSz="182563" rtl="0" fontAlgn="base">
              <a:spcBef>
                <a:spcPct val="20000"/>
              </a:spcBef>
              <a:spcAft>
                <a:spcPct val="0"/>
              </a:spcAft>
              <a:buChar char="»"/>
              <a:defRPr sz="2100">
                <a:solidFill>
                  <a:schemeClr val="tx1"/>
                </a:solidFill>
                <a:latin typeface="+mn-lt"/>
              </a:defRPr>
            </a:lvl9pPr>
          </a:lstStyle>
          <a:p>
            <a:pPr lvl="1" algn="just">
              <a:lnSpc>
                <a:spcPct val="210000"/>
              </a:lnSpc>
              <a:buFont typeface="Wingdings" pitchFamily="2" charset="2"/>
              <a:buNone/>
            </a:pPr>
            <a:endParaRPr lang="cs-CZ" altLang="cs-CZ" sz="2500" b="1" kern="0" dirty="0">
              <a:solidFill>
                <a:srgbClr val="009900"/>
              </a:solidFill>
            </a:endParaRPr>
          </a:p>
        </p:txBody>
      </p:sp>
      <p:sp>
        <p:nvSpPr>
          <p:cNvPr id="2" name="AutoShape 2" descr="data:image/jpeg;base64,/9j/4AAQSkZJRgABAQAAAQABAAD/2wCEAAkGBxIMEhANDhQRERMNDQ0YFhcWDQ8YExEVFhEWGhUYHh4YHCghGBolGx4UITEhKCktLi4uGB8zRDcsNygtLisBCgoKDg0OGxAQGzchICUsLzQwMy8xMTIsNS4xNyw4NC84NDc4NzIvNDQ4NDcwLDQuNC8sLyw3NCw0LCwwLCwsLP/AABEIAJUBUgMBEQACEQEDEQH/xAAbAAEBAAMBAQEAAAAAAAAAAAAAAQMEBQYCB//EADYQAAEDAwQBAwMDAwEJAQAAAAEAAgMEERIFBhMhMSJBURSBkTJhcSNSwUIVJENicqGx0eEW/8QAGgEBAAIDAQAAAAAAAAAAAAAAAAIEAQMFBv/EACYRAQACAgEEAwEBAQADAAAAAAABAgMEEQUSITFBYaFRgfATInH/2gAMAwEAAhEDEQA/AP3AoCAgICAgBAKAgICAgIAQCgICAgBAQEAoCAgIAQEBAKAgICAEBAQCgICAgBAKAgIBQRBUEQVBEFCAUEQVBEFQRBQgFBEFQRBQgiAgpQRBUEQUIIgIKUEQVBEFCCICClBEFQRBQgFBEFQCgIKgiAgIAQCgIKgiAgIAQCgIKgiAEBAQCgIKgiAEBAQCgICAgBAQEAoCCoIgBAKAgqCFBEFQRBUEQAgpQRBUEQVBEAIKUEQVBEFCCICClBEFQRBQgiAgpQRBUEQUIIgIKUEQVBEFCCFAQVAKAgqCICDWp6+GVzmRyRvc3yGyNJH2BU7Y71jm0TENVM+O8zFbRMx/JbIUG0KAgqCICAgBAKDHPOyJpfI5rGjyXOAA+5Wa1m08VjmUb3rSO608R9rBM2VofG5r2nwWuBB+4S1ZrPExxJS9bx3VnmH2sJAQEBAKAgqCIAQEBAKAgICAEBAQCgIKgiAEAoCCoIUEQVBEGGuhMsUkbTiZIpGg/wBpLSAVKloraJnzxLXlpN6WrE8cxLw+1ts1MFSyWVoY2LPvNpzu0iwsfHd+12d3ew5MM1r5mfx57pvTNjFsRe8cRHPz7e/XEelCgiCoIgqCIKEAoPN720mWsijEHqMchJbkBlcWuL9XH+Sr/T9imHJM3+Y9uV1bVybGKIx+4n0+tlaVLRwvbP6TJJkG5A4jEDu3Vz/gLHUM9M2SJp8Qz0nVya+KYye5n09CqLqKEEQEFKCIKgiChBEBBSgiCoIgoQRAQUoIgqCIKEAoIgqAUBAQEGCukdHFI9gycyKQtH9zg0kD8qVIibRE+I5a8trVx2tWOZiJeE2nr9VPVMjkeZGyB+QLW2aA0nIWHp7sPjtdre08OPDNqxxMcPN9M39nLsRW88xPPP0bp3FVQVT443mNkWGIxbZwLQbm47ub/hNLTw5MMWtHMz+HUeo7OLZmtZ4iOOPHt7yjkdJHG94xc+NhcP7SWgkfYri3iItMR5elx2m1Im0cTMQzKKYgICAgBB+e7q3DVQVT443mNkWGIxbZwLQbm47ub/hdzS08OTDFrRzMvL9R6js4tma1niI44+3X3Zq88FNBJH/TdNjmce2Esvj347v+FU0dfFkzWrbzEevt0Op7ebFr1tTxM+/rw2dkalNVwvdOciySwdYDIWBt15I+VHqGDHiyRFP56T6Ts5c+GZyeeJ9vRKg6oEBAQCgICAgBAQEAoCAgIAQEBAKAgICAEAoCAgFAQEBBjnmETXSP6bG1zifgAXKzWs2mIj5RveKVm1vUPM6DuiCpnMTIeJ0uVnWZd5AJ9Vh0fPyuhs6OXFj7ptzEfjk6fU8ObN2Vr2zP6a7uiCnn4nw8rosbusy7CRf03HZ8e4TX0MuXH3VtxE/rG51PBhzdlqd0x8+PDpa1uGOjijnsZOa2AHWQLb3ufAtb8rRr6l815pHjj2t7e/j18UZPfPpk2/rTNQjMjAWljrOaSDY2v59wo7OtbBftt5S0tym1TvrHDqKuuCAgx1M4ia+R/TY2ucT8AC5Wa1m0xWPco3vFKza3qHntF3hHWTCDBzC++BLgcrC9jbwbX+Ve2On3w4++Z5/rl6vV8exl/wDHETHPpi13dEFPPxPh5XQ2u6zLsJAPpuOz49wpa+jly4+6LcRP6hudTwYc3ZavdMfPjw39e1yGmhZK9vK2oti2zbOBF7m/ta35WjW1smXJNazxMe1rc3cWHFF7R3RPqGXberR1sWUTOPjdiWWFm9X6t7LG1r3w34tPPPylo7WPYx91I44+HWVZdAgICAUBAQEAICAgFAQEBACAgIBQEBAQAgICAgFBEFQRB8zRCRrmPF2va4EfIIsQsxM1nmEbVi0TWfUvMaDoFHDOZIZuZ8WVm8kZwv0T6eyfI+66Gzt574+29eIn6ny5OnoauPN34790x8cx4Nd2/RzTiSabifLjdnJGM7dAgO7F/Ca23npj7aV5iPr0bmhq5M3dkt2zPxzHl0Nf0inmhbHM4Qshxxdk0YWFgPV1a3stGtsZceTup5mfj+rW5q4MuKK5J7Yj1P8AGTbemw0sVqd/I2R1y/JpyPj266WNrNky35yRxMfCWjr4sOLjFPMT8t6nr4pS5kckb3N8hsjSR/NitNsd6xE2iY5b6Zsd5mK2iZj+SzqDa+J52RNL5HNY0eS5wAH3KlWs2niscyje9aR3WniPtjvHUxkAtkjla4EhwLXAixFx90/9qW/kwjzTLTx5iXntA0CkhnMkM3M+LKzeSM4X6JOPZPkfdX9nbz3x9t68RP1Ply9PQ1cebvx27pj45jwmu7fo5pxJNNxPlxuzkjGdurjLsX8JrbeemLtpXmI+eJ8Mbmhq5M3dkv2zPxzHl0Nf0innhbHM4QshxxdkBh1YD1dWt7LRrbGXHk7qeZn9W93VwZcMVyT2xHqf4ybb02GlitTu5GvcSX5NOR8e3Vh8LG1myZb85I4n+JaOviw4+MU8xPy6qrLjhbu1uXTmU74IfqHT1jIzGHWe5pike7C/RfZnQPRPSDQoN6NraumgpGZ008c5M5ybeRkbX8bWmxu0EZEjonHyHABqv3xJFFp1TJBlHWQVUlRx5F1PHEYwZGt8vaMgXAd2BIvaxDqapuMxGo4hHIyHR31THZEiQgvxFx0WEAG4+UGtLuOd1TBSRimjMtJTTDmfIDVF5dyRw26yYACb3Prb0B2gyalqVfFVQ0kYoi2qFW5hc2ou1sWBAdY9khw8fCDBV7lmZWSURl0+Hhhonf1pHtdK6XPIMGQuAW9ef1BBin3jJHWSUtqZzWalTUwjErhVOEsMTzK1vYc1uZJ6HpY436Qb512Z9fJQM+mYIOA4SvkE9RE9oL5YrdFrSS21j203x6QYZdS1EVbaECh9dLNMHFtT01krGYkX8+oG/wCyDJWbndTx6gJGNM9DKxsUYJH1HPYUlr+M3njJ/uY/4QVurVlVLNT0bKYCiMbJpZTKWvnMbXujjYzvENc27i7/AFWsbEoOht3V3VjZmTRiGekndFMwPzaHBrXtc11hkxzHMcLgHux7CDn1e5nU7NQErGmahewRMBI+obOAKS1/BfITGf8AmY5B8f8A6p0Fb9DVMa1nDRf12k8baibO0bgTdrXFpDXeL2B7IQKnc8jOf0MPDrtDRjt3bJhTXf8A9Q5Xft6QglbqWoMq4qNn0X+8Q1kjHFtR6WwviADrHtx5G+PgoNTVt4y0tVJTkUzhFUadHxcjxUzGowydGO8scibW8NPYQdPeG43aY2Ljj5nvc972g9spoW5VEo+S1uIA9y9qD0Ebw8BzSC1wBBB6II6KCoKEAoIgqAUBBUEQYa6EyxyRtOJkikaD/aS0gFSpbttEz54lry0m9LVieJmJeH2vtmpp6lssoDGxZ95tOd2kWFj47v2uzu72HJh7aeZn8ee6b0zYw7EXv4iOfn2bn2xU1FS+WIB7Jcey9ows0Cxub2/i6ae9hx4YrbxMfrHUembGbYm9PMT9+v8Avp1d1aHNUU0EUR5HU+OQLgOSzMcu+r/z8lVdLZx481rW8RP4vdS0subXpSk8zX98G2dEmp6WohlPG+ozxAdfjvHiD17/AMfATc2seTNW9Y5iOP8AfJ0/Sy4ta+O/ibc/544cvau2amnqWTStDGRZ95tOd2kWFj47v2rW7vYcmGa18zP4pdN6ZsYdiL3jiI5+fb3q4j0rzu9dJlrYoxBZxjkJLcgMgW26v1cf5Kv9P2KYckzf5hyuramTYxRGP3E+mDbOhzU9LUQynjfUZ4gOvx3ZiD17/wAfAUtzax5M1b1jmI4/3yh0/Sy4ta+O88Tbn/PHDl7V2zU09S2WUBjIs+82nO7SLCx8d37+Fa3d7Dlw9tfMz+KXTumbGHYi9/ERz8+/++03RtipqKl8sTQ9kxb2XtGFmgWNzf29rpp72HHhitvEx+sdR6ZsZdib08xP36dXdWiTVFPBFEeR0GOQLgM7Mtl31f8A9lVdLZx4s1rW8RP4vdS0subXrSnma/vhsbK0mWiie2ezTJJkGhwOIxA7t1c/t8BQ6hsUzZImnxDZ0nUya+KYye5nnh6FUXUczWtLNW6jcHBv0dcyY3aTmBFKzEd9H1g3/ZB81Wjh9TSVLC1jaT6y7Qz9ZnAuevBuCT83QaGjbadS/wCz7yNd/s+lrI3WYRyGV0RBHfVsD1+6DTZsgQurmwS4Q1mnywRRFl20pkLy7G3/AA8nXDPbsCwsAGfWtuT1ccVLy04gY2luXUrzPE+IgmSJ4eA1xsLEj0nvvwg61bphlqqSrDgBSR1bS3E3dyiMAg+1sf8Aug5VboNT9XNWU76O1RHStLZ6SWRzeHPtpbI218j7ewQfNZtDldV1DXtZUS10VRTyiP1072U8UeJ7u9jsHBzegWvI/dBl1bQqmtmhdLLTiGCqpZmWpX/UROjxL2Mkzti8ggnG+L3N76IDpP0smtZXZDFlDNDjibkvmjflf4GBFv3Qa2p7bjqaylr3OINK1+TB+mYi/CXfPGXSOb+70GGo0apgmnqNPmgYKxzXSxz08j2cojDORhY9paS1rAWm4OPt2g3tv6QaNspkkM01VO6WaTDEPeWtaA1tzixrGsaBc9N8k3KDW1XbUdXWUle5zmmjzyYP0z+TDn88by57fgkoPt+gMlmrZJ8JYq+mpI3Rlp8RcuVzfu+Y/iyDj0GypIYnwOqXTX1qjqg+Rt5OOA0+Mbjf1PxiAz973PaDv1OmGSrp63IAU9NWRltjd3M+BwN/a3Gfyg5ep7SFS+snzDJah1M+nlEf9Slliixa4H/UL+W9AtJB8oPqTaraud9XXkSuNPDExrHzxsjaAXTfpcCc3nu/sxg9kHS23pbqCnZSF/I2B0jYjY3bDmeFhv5LGYsv74goOmgBAKAgqCFBEFQRBhrpHRxyPYMnMikLR/c4NJA/KlSIm0RPiOWvLa1cdrVjmYiXg9p6/VT1TI5HmRkgfkC0WaA0nIWHp7sPjtdre1MOPDNqxxMennOm7+zl2IraeYnnn6N1bhqoKp8bHmNsWGIxbZwLQbm49Vzf8LOlp4MmGLWjmZY6l1DZxbM1rPERxx9uxu3VqiCmgkjvG6bDMgdsJZfHvx3f8Kno6+LJmtW3mI9fa/1LazYtetqeJnjn68G1tXnnpJ5X3kfDyYG3byGXDevPdh903dfFTPWtfETxz9M9O2s+XWte3mY54+/DkbT3BVT1TI5HmRkofkC1tm2aSCLDruw+O1b3tPDjw91Y4mP1Q6Z1DZy7MUvPMTzz9JurcNVBVPjjeY2xYYjEWcC0G5uO79/hNLTwZMMWtHMz+HUuobOLZmtZ4iOOPt2N2avPBTQSR3jdNhmbdsJZfHvx3f8ACqaOviyZrVt5iPX2vdS2s2LXraviZ45+vBtfV6ieknlf/UfDyYG3byGXDevPfX3Td18WPPWtfETxz9M9O28+TWte3mY54+/DkbS3BVT1TI5HmRkgfkC1tm2aTkLDruw+O1b3tPDjw91Y4mFDpnUNnLsRS88xPPP0m69w1UFU+ON5jbFhiMW2cC0G5uO7m/4WdLTw5MMWtHMyx1LqGzi2ZrWeIjjh2N2atPBTQSR3jdNjmbdsJZfHvx3f8Kno6+LJmtW3mI9fa/1LazYtetqeJn39eGxsfUpqqF7pyXYSWa4gAuFgbdebfP7qPUMOPFliKfxs6Ts5c+GZyeeJ9vRKg6rk7k1V1IyNsLBLNVzthhYZCxpe5rnFznAEtY1jXuJAJ9Nh2Qg5NNHX6ZDVz1MsNUI6SokYbzhzHRsvHHiSQ5lsrvuHGwve9wGpS7tldSVFY2bT6x0MMDuOl5HOgzcA50gbI9xa0ZOIABODkGzVbpfR01NWVMtFJFNWsYZ4uQQmB0bnZgFzrPyaRbJ35NgGSu3BUw6fWao+JkfHFJJBE8PzEYHpMtndOd5xFsQQCSboNrZ9WZmzE1dJW/1icqeRzgwuuS03keGi1rNFrAe57QYd37gfQPpY2SUkDan6nKSpLhG3jY1wAIe2xNz8/wAINPUd3SspNNq/93ozqMsbXmqLuKAGmlk7OTPJYALkfqCDFqW7JYfoGip0u1ZHqDnVLi76U8D4w1rDzeSHEH1Hth/hB0Ns7mkr30wdG2NtRpz5jYuPqbOIwWk2vG4eoEi9iEGprm7JaZtaR9Oz6XVdPp2vlD+Nkc8dM58knrH6TI4+QLNH8oFJu2WSm+oAp5CNXpKYSRue6nqI5KiGN0sfd+s3DyRkw9kIO9rOpOppaGJgaRWVronXBu1opZ5Lix83Y0d36JQcPRt2S6hI6lp2xOlgrKttQ6z+OmgjqpY4wRld00jWdNvYduNhYODPrG46iimdSGDlkq8foSwPDJXW/qRynvjMdjIXeCy9hdpCD00AcGtEhaX4tyLWkNLrdkAkkC/tcoPtBSgiCoIgoQQoCCoBQEFQRBjqJhEx0jumxsc4n4AFys1rNpiI+Ub3ilZtb1DzGg7phqZzC2HidLlZ3pu8gX9Vh0bX+V0NnQyYsffNuYj8cjT6phzZuyKdsz6n+rrm6YKafidDyuitd1mXYSAfTcdmx/ZNfQy5cfdFuIn9NvqmHDm7LV5mPn+N/XtdhpoWSubytqA3FvVnAi9zfwLW/IWjW1b5ck1ieOPa1ub2LDii9o7ot6hdD12GogfM1vE2nDsm2FmgNyuLeRa6bGrkx5IpPmZ9Gpu4s2GckR2xX20NB3RBUzcLYeJ0uVnWZ6yAT6rDo2B+Vv2dDJix9025iPxW0+qYc2XsrXtmf/nl865umCnn4nQ8roS27vRdhIB9Nx2fuE19DLlx90W4if1jb6phw5uy1e6Y+fHh0Nd12KmgZK5vK2oxxbYWcC3K5v7Wt+Vo1tW+XJNYniY9rW5u4sOGL2jui3pdE12KogfM1vE2nDsm2HpAGVxbyLJsauTHkik+Zn0am9izYZyRHbFfcfxoaBuiCpn4Ww8TpcrOsy7yAT6rDo2v8rfs6GTFj7ptzEfitp9Uw5s3ZWvbM/qa7umCnn4nw8roSLusy7CQD6bjs2/cJr6GXLj7otxEsbfVMOHN2WrzMfPjw39e1yGmhZK9vK2oAxbYWcCL3N/a1vyFo1tW+XJNY8ce1rc3cWHFF7R3Rb1DLtvVo62IuiZx8bsSzqzeri1vb/6sbWvfDfi088/KWjt49nH3Ujjjxw6yrLrl7g0f65jAx5hlp5mywyBodxyNa5ty0mz2lrnNLerhx7BsQGi/Sq6ojqYauopi2ekqImiGikZZ0jbB7i+Z5Nhf0i3nygadpddDC6Hnow5kcLYns0+VtsCL5h05zBaLdFpFyboNSl2cQwCV8Jc/VRVStZTFsB/o8bo2sLzYO/USSbkuPug+qnaLzSVmmRz2pqmFzIGvjLn0mXlgdl64h/pae2+LkWADtaNT1Mef1T6V9y3HgpJIreb5Zyvy9rePfygw6vobayanllwdHAyra6N8Yc2UTMa23fVhY+xvdByptrVAipYYqiMnT618kJmp5JBwmGWNkTwJGl5aJCA+4uGtuL3JDcZoMkk1HVVL4Huo4q5jmx0zmRv53RFpAc9xbiGfJvc+EGXWdImkmjraKWOKaOGSIiWB0kUkbnNdYhr2Oa4OaCCD7kWPsHNqNpSvgkaZ43VM+pUtU+R1MeEvhdFgwRh9wwNjY39d/Jv2gxSbPneyoe6eAVFTWafNdlG5tOw0r2OYOPlLnF2NnOzuRYdWCDqHSKmd1JJVywOfRVrpRxU0kbXNNLLFjZ8ryHXkJyv7Wt7oNCLZxhtPTTCKrZVVjxLxEslinqpJjBKzIcjBmbG4LSLi1yCHZ1LSTUT0NRkG/QzTvLcb5500kVr36tnf7IOogIBQEFQRACAUBBUEKCIKgiD5mjEjXMcLte0gj5BFiFmJmJ5hG1YtE1n1LzOg6FRwzmSCblfHlZvLG7jv0T6ez7hX9nb2L44revET9T5cnT0dTHmm2O3dMfHMTwmu6DRzTiSabifLjdnLGM7dAgO7F+gs623sUx9tK8xHzxPg3NDUyZu/JbtmfjmPLobg0qnmhbHO4Qshxxdk1uHVgPV1bwLLRrZ8tMndTzM/q1u6uDJhiuSe2I9T64XQtJp4YHRQu5Y5ssnZA53FiLt6tbqybGfLfJ3X8TH4aergx4ZpjnurPuffLn6BoVHDMZIJuV8eVm8sZ479E+nsnyPut+zt7F8cVvXiJ+p8qunoauPNN8du6Y+OY8Jr2g0c04kmm4ny43ZyxjO3QIDuxfodf+U1tvYpj7aV5iPqfBuaGrkzd2S3bM/HMeXR1/SqeaFsc7hCyHHF2TW4dWA9XVrdWWjWz5ceTup5mf1a3dXBlwxXJPbEep9cGhaVTwwOihcJY5ssnZNOdxYjrq1urLGzny3yd1/Ex+Gnq4MeGaY57qz7n3y5+39Co4ZjJBNzPjys3kjPHfon09k+33VjZ2898cVvXiJ+p8quno6uPLNsdu6Y+OY8PnX9DopZxJPNxPlxu3kYM/YHvxe1vss623sUxdtK8xHzxPhjc0dTJm7sl+2Z+OY8ujr+k080LWTuELIccXZNGHVgPV1a3VlX1s+XHk7qeZn9W93VwZcUVyT2xHqf4ybb06GlitTP5GvcSX5NdkfHt114ssbWbJlvzkjiY+EtHXw4cXGKeYn5dVVlxQgiAgpQRBUEQUIIgIKUEQVBEFCCICClBEFQRBQgIIgqAgICAgwV0BljkjacTJFI0H+0lpAKlS0VtEz54lry0m9LVieOYl4ja+2KmnqWyygMZFn3m053aRYWPju/a7O7vYcmHtr5mfx57p3TNjDsRe/iI5+fZufa9TUVL5Ymh7JS3vNows0Cxub269rpp72HFhitvEx+nUembGXYm9PMT9+v++nV3VoU1RTwRRHkdT43BcByWZa/fV/5+Sqmls48ea1r+In8Xeo6WXNr1pTzNf3wba0KaClqIZTxvqBJYB1+O8eIJt7/AMfAWdzapkz1vWOYjj/fJ0/Sy4ta+O88Tbn/ADxw5e1tsVNPUtmlAY2LPvNpzu0iwsfHd+1Z3d7Dkw9tfMz+KXTumbGHYi9/ERz8+/8AvtNz7XqaipfLE0PbKW95tGFmgWNz469rrOnvYceGKW8TH6dR6ZsZdib0jmJ+/X/fTq7n0KaopqeKI8j6cMyBcByWZiT31f8An5Kq6W1jx5rWt4ifzyu9R0suXXpSk8zXj/fBtnQpoKWohlPG+oD8QHA8d2Yg9dX/AI+Am5tY8mat6xzEcf6dP0suLWvS88Tbn/PHDl7W2xU09S2WUBjIs+w9pzu0iwsfHd+1Z3d7Flw9tfMz+KXTumbGHYi9/ER9+/8Avs3NtapqKl8sQa9sxb2XtGFmgWN+/b2us6e/ix4YrbxMfp1DpefNsTenmJ4+fTqbp0Kaop4IoTm6nxuC4AvszG/fV/5+SqultY8WW1r+In8XepaWXNr1pTzNf3w2NlaTLRQvbP6XSSZY5A4jEDu3Vz/gKG/sUzZImnxDZ0rVya+KYye5nnh6FUXUEBAQEBAQEBAQEBAQEBAQEBAQEBAQEBAQEAoCAgiCoCAEAoIgqCIKgIAQCgiCoIgoQEBAKCIKgiChAQEAoIgqCIKEBAQCgiCoIgoQCgICAUEQVBEFQRBQgFBEFQRBUEQUIBQRBUEQUIIgIKUEQVBEFCCICClBEFQRBQgiAgpQRBUEQUIBQRBUAoCCoIgICAEAoCCoIgICAEAoCCoIgBAQEAoCCoIgBAQEAoCAgIAQEBAKAgqCIAQCgIKghQRBUEQVBEAIKUEQVBEFQRACClBEFQRBQgiAgpQRBUEQUIIgIKUEQVBEFCCICClBEFQRBQghQEFQEBBUEQEBAQEBBUEQEBAQEBBUEQEBAQEBBUEQEBAQEBBUEQEBAQEBBUEQEBAQVB//2Q=="/>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3"/>
          <p:cNvSpPr txBox="1">
            <a:spLocks noChangeArrowheads="1"/>
          </p:cNvSpPr>
          <p:nvPr/>
        </p:nvSpPr>
        <p:spPr bwMode="auto">
          <a:xfrm>
            <a:off x="233990" y="637184"/>
            <a:ext cx="10369439"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lstStyle>
            <a:lvl1pPr marL="342900" indent="-342900" eaLnBrk="0" hangingPunct="0">
              <a:defRPr sz="3200" b="1">
                <a:solidFill>
                  <a:srgbClr val="333333"/>
                </a:solidFill>
                <a:latin typeface="Arial" charset="0"/>
                <a:cs typeface="Arial" charset="0"/>
              </a:defRPr>
            </a:lvl1pPr>
            <a:lvl2pPr marL="742950" indent="-285750" eaLnBrk="0" hangingPunct="0">
              <a:defRPr sz="3200" b="1">
                <a:solidFill>
                  <a:srgbClr val="333333"/>
                </a:solidFill>
                <a:latin typeface="Arial" charset="0"/>
                <a:cs typeface="Arial" charset="0"/>
              </a:defRPr>
            </a:lvl2pPr>
            <a:lvl3pPr marL="1143000" indent="-228600" eaLnBrk="0" hangingPunct="0">
              <a:defRPr sz="3200" b="1">
                <a:solidFill>
                  <a:srgbClr val="333333"/>
                </a:solidFill>
                <a:latin typeface="Arial" charset="0"/>
                <a:cs typeface="Arial" charset="0"/>
              </a:defRPr>
            </a:lvl3pPr>
            <a:lvl4pPr marL="1600200" indent="-228600" eaLnBrk="0" hangingPunct="0">
              <a:defRPr sz="3200" b="1">
                <a:solidFill>
                  <a:srgbClr val="333333"/>
                </a:solidFill>
                <a:latin typeface="Arial" charset="0"/>
                <a:cs typeface="Arial" charset="0"/>
              </a:defRPr>
            </a:lvl4pPr>
            <a:lvl5pPr marL="2057400" indent="-228600" eaLnBrk="0" hangingPunct="0">
              <a:defRPr sz="3200" b="1">
                <a:solidFill>
                  <a:srgbClr val="333333"/>
                </a:solidFill>
                <a:latin typeface="Arial" charset="0"/>
                <a:cs typeface="Arial" charset="0"/>
              </a:defRPr>
            </a:lvl5pPr>
            <a:lvl6pPr marL="2514600" indent="-228600" algn="ctr" eaLnBrk="0" fontAlgn="base" hangingPunct="0">
              <a:spcBef>
                <a:spcPct val="0"/>
              </a:spcBef>
              <a:spcAft>
                <a:spcPct val="0"/>
              </a:spcAft>
              <a:defRPr sz="3200" b="1">
                <a:solidFill>
                  <a:srgbClr val="333333"/>
                </a:solidFill>
                <a:latin typeface="Arial" charset="0"/>
                <a:cs typeface="Arial" charset="0"/>
              </a:defRPr>
            </a:lvl6pPr>
            <a:lvl7pPr marL="2971800" indent="-228600" algn="ctr" eaLnBrk="0" fontAlgn="base" hangingPunct="0">
              <a:spcBef>
                <a:spcPct val="0"/>
              </a:spcBef>
              <a:spcAft>
                <a:spcPct val="0"/>
              </a:spcAft>
              <a:defRPr sz="3200" b="1">
                <a:solidFill>
                  <a:srgbClr val="333333"/>
                </a:solidFill>
                <a:latin typeface="Arial" charset="0"/>
                <a:cs typeface="Arial" charset="0"/>
              </a:defRPr>
            </a:lvl7pPr>
            <a:lvl8pPr marL="3429000" indent="-228600" algn="ctr" eaLnBrk="0" fontAlgn="base" hangingPunct="0">
              <a:spcBef>
                <a:spcPct val="0"/>
              </a:spcBef>
              <a:spcAft>
                <a:spcPct val="0"/>
              </a:spcAft>
              <a:defRPr sz="3200" b="1">
                <a:solidFill>
                  <a:srgbClr val="333333"/>
                </a:solidFill>
                <a:latin typeface="Arial" charset="0"/>
                <a:cs typeface="Arial" charset="0"/>
              </a:defRPr>
            </a:lvl8pPr>
            <a:lvl9pPr marL="3886200" indent="-228600" algn="ctr" eaLnBrk="0" fontAlgn="base" hangingPunct="0">
              <a:spcBef>
                <a:spcPct val="0"/>
              </a:spcBef>
              <a:spcAft>
                <a:spcPct val="0"/>
              </a:spcAft>
              <a:defRPr sz="3200" b="1">
                <a:solidFill>
                  <a:srgbClr val="333333"/>
                </a:solidFill>
                <a:latin typeface="Arial" charset="0"/>
                <a:cs typeface="Arial" charset="0"/>
              </a:defRPr>
            </a:lvl9pPr>
          </a:lstStyle>
          <a:p>
            <a:pPr marL="0" indent="0">
              <a:spcBef>
                <a:spcPct val="20000"/>
              </a:spcBef>
              <a:buClr>
                <a:srgbClr val="BE2F24"/>
              </a:buClr>
              <a:buSzPct val="120000"/>
              <a:defRPr/>
            </a:pPr>
            <a:endParaRPr lang="cs-CZ" sz="1400" dirty="0">
              <a:solidFill>
                <a:srgbClr val="516A77"/>
              </a:solidFill>
            </a:endParaRPr>
          </a:p>
          <a:p>
            <a:pPr>
              <a:spcBef>
                <a:spcPct val="20000"/>
              </a:spcBef>
              <a:buClr>
                <a:srgbClr val="BE2F24"/>
              </a:buClr>
              <a:buSzPct val="120000"/>
              <a:buFont typeface="Wingdings" panose="05000000000000000000" pitchFamily="2" charset="2"/>
              <a:buChar char="§"/>
              <a:defRPr/>
            </a:pPr>
            <a:endParaRPr lang="cs-CZ" sz="1600" b="0" dirty="0">
              <a:solidFill>
                <a:srgbClr val="516A77"/>
              </a:solidFill>
            </a:endParaRPr>
          </a:p>
          <a:p>
            <a:pPr>
              <a:spcBef>
                <a:spcPct val="20000"/>
              </a:spcBef>
              <a:buClr>
                <a:srgbClr val="BE2F24"/>
              </a:buClr>
              <a:buSzPct val="120000"/>
              <a:buFont typeface="Wingdings" panose="05000000000000000000" pitchFamily="2" charset="2"/>
              <a:buChar char="§"/>
              <a:defRPr/>
            </a:pPr>
            <a:r>
              <a:rPr lang="cs-CZ" sz="2400" dirty="0">
                <a:solidFill>
                  <a:srgbClr val="516A77"/>
                </a:solidFill>
              </a:rPr>
              <a:t>Právní problémy </a:t>
            </a:r>
            <a:r>
              <a:rPr lang="cs-CZ" sz="2400" dirty="0" err="1">
                <a:solidFill>
                  <a:srgbClr val="516A77"/>
                </a:solidFill>
              </a:rPr>
              <a:t>cloudových</a:t>
            </a:r>
            <a:r>
              <a:rPr lang="cs-CZ" sz="2400" dirty="0">
                <a:solidFill>
                  <a:srgbClr val="516A77"/>
                </a:solidFill>
              </a:rPr>
              <a:t> LLM</a:t>
            </a:r>
          </a:p>
          <a:p>
            <a:pPr>
              <a:spcBef>
                <a:spcPct val="20000"/>
              </a:spcBef>
              <a:buClr>
                <a:srgbClr val="BE2F24"/>
              </a:buClr>
              <a:buSzPct val="120000"/>
              <a:buFont typeface="Wingdings" panose="05000000000000000000" pitchFamily="2" charset="2"/>
              <a:buChar char="§"/>
              <a:defRPr/>
            </a:pPr>
            <a:endParaRPr lang="cs-CZ" sz="2400" b="0" dirty="0">
              <a:solidFill>
                <a:srgbClr val="516A77"/>
              </a:solidFill>
            </a:endParaRPr>
          </a:p>
          <a:p>
            <a:pPr marL="0" indent="0">
              <a:spcBef>
                <a:spcPct val="20000"/>
              </a:spcBef>
              <a:buClr>
                <a:srgbClr val="BE2F24"/>
              </a:buClr>
              <a:buSzPct val="120000"/>
              <a:defRPr/>
            </a:pPr>
            <a:r>
              <a:rPr lang="en-US" sz="2400" dirty="0" err="1">
                <a:solidFill>
                  <a:srgbClr val="516A77"/>
                </a:solidFill>
              </a:rPr>
              <a:t>OpenAI</a:t>
            </a:r>
            <a:r>
              <a:rPr lang="en-US" sz="2400" dirty="0">
                <a:solidFill>
                  <a:srgbClr val="516A77"/>
                </a:solidFill>
              </a:rPr>
              <a:t> Europe privacy policy:</a:t>
            </a:r>
            <a:r>
              <a:rPr lang="en-US" sz="2400" b="0" dirty="0">
                <a:solidFill>
                  <a:srgbClr val="516A77"/>
                </a:solidFill>
              </a:rPr>
              <a:t> By using our Services, you understand and acknowledge that your Personal Data will be processed and stored in our facilities and servers in the United States and may be disclosed to our service providers and affiliates in other jurisdictions.</a:t>
            </a:r>
            <a:r>
              <a:rPr lang="cs-CZ" sz="2400" b="0" dirty="0">
                <a:solidFill>
                  <a:srgbClr val="516A77"/>
                </a:solidFill>
              </a:rPr>
              <a:t> </a:t>
            </a:r>
            <a:r>
              <a:rPr lang="en-US" sz="2400" dirty="0">
                <a:solidFill>
                  <a:srgbClr val="FF0000"/>
                </a:solidFill>
              </a:rPr>
              <a:t>We will transfer </a:t>
            </a:r>
            <a:r>
              <a:rPr lang="en-US" sz="2400" b="0" dirty="0">
                <a:solidFill>
                  <a:srgbClr val="FF0000"/>
                </a:solidFill>
              </a:rPr>
              <a:t>your Personal Data to recipients outside of the EEA, Switzerland and the UK for the purposes described in this Privacy Policy. If you are based in the EEA, Switzerland or the UK and</a:t>
            </a:r>
            <a:r>
              <a:rPr lang="en-US" sz="2400" b="0" dirty="0">
                <a:solidFill>
                  <a:srgbClr val="516A77"/>
                </a:solidFill>
              </a:rPr>
              <a:t> </a:t>
            </a:r>
            <a:r>
              <a:rPr lang="en-US" sz="2400" dirty="0">
                <a:solidFill>
                  <a:srgbClr val="FF0000"/>
                </a:solidFill>
              </a:rPr>
              <a:t>your Personal Data is transferred to a third country, that third country may not offer the same level of data protection as your home country.</a:t>
            </a:r>
            <a:endParaRPr lang="cs-CZ" sz="2400" dirty="0">
              <a:solidFill>
                <a:srgbClr val="FF0000"/>
              </a:solidFill>
            </a:endParaRPr>
          </a:p>
        </p:txBody>
      </p:sp>
      <p:pic>
        <p:nvPicPr>
          <p:cNvPr id="1026" name="Picture 2" descr="https://upload.wikimedia.org/wikipedia/commons/thumb/4/4d/OpenAI_Logo.svg/1280px-OpenAI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6869" y="1116153"/>
            <a:ext cx="2384177" cy="648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63661"/>
      </p:ext>
    </p:extLst>
  </p:cSld>
  <p:clrMapOvr>
    <a:masterClrMapping/>
  </p:clrMapOvr>
  <p:transition advTm="20000">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3980320" y="52509"/>
            <a:ext cx="6839139" cy="55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60338">
              <a:lnSpc>
                <a:spcPct val="113000"/>
              </a:lnSpc>
              <a:spcBef>
                <a:spcPct val="0"/>
              </a:spcBef>
              <a:defRPr sz="1900" b="1">
                <a:solidFill>
                  <a:srgbClr val="25A939"/>
                </a:solidFill>
                <a:latin typeface="Arial" charset="0"/>
              </a:defRPr>
            </a:lvl1pPr>
            <a:lvl2pPr marL="631825" indent="-401638" defTabSz="160338">
              <a:lnSpc>
                <a:spcPct val="125000"/>
              </a:lnSpc>
              <a:spcBef>
                <a:spcPct val="0"/>
              </a:spcBef>
              <a:spcAft>
                <a:spcPct val="20000"/>
              </a:spcAft>
              <a:buClr>
                <a:srgbClr val="25A939"/>
              </a:buClr>
              <a:buFont typeface="Wingdings" pitchFamily="2" charset="2"/>
              <a:buChar char="§"/>
              <a:defRPr>
                <a:solidFill>
                  <a:schemeClr val="tx1"/>
                </a:solidFill>
                <a:latin typeface="Arial" charset="0"/>
              </a:defRPr>
            </a:lvl2pPr>
            <a:lvl3pPr marL="1335088" indent="-230188" defTabSz="160338">
              <a:spcBef>
                <a:spcPct val="0"/>
              </a:spcBef>
              <a:buClr>
                <a:srgbClr val="25A939"/>
              </a:buClr>
              <a:buFont typeface="Wingdings" pitchFamily="2" charset="2"/>
              <a:buChar char="§"/>
              <a:defRPr sz="1600">
                <a:solidFill>
                  <a:schemeClr val="tx1"/>
                </a:solidFill>
                <a:latin typeface="Arial" charset="0"/>
              </a:defRPr>
            </a:lvl3pPr>
            <a:lvl4pPr marL="2009775" indent="-201613" defTabSz="160338">
              <a:buChar char="–"/>
              <a:defRPr>
                <a:solidFill>
                  <a:schemeClr val="tx1"/>
                </a:solidFill>
                <a:latin typeface="Arial" charset="0"/>
              </a:defRPr>
            </a:lvl4pPr>
            <a:lvl5pPr marL="2366963" indent="-200025" defTabSz="160338">
              <a:buChar char="»"/>
              <a:defRPr>
                <a:solidFill>
                  <a:schemeClr val="tx1"/>
                </a:solidFill>
                <a:latin typeface="Arial" charset="0"/>
              </a:defRPr>
            </a:lvl5pPr>
            <a:lvl6pPr marL="2824163" indent="-200025" defTabSz="160338" fontAlgn="base">
              <a:spcBef>
                <a:spcPct val="20000"/>
              </a:spcBef>
              <a:spcAft>
                <a:spcPct val="0"/>
              </a:spcAft>
              <a:buChar char="»"/>
              <a:defRPr>
                <a:solidFill>
                  <a:schemeClr val="tx1"/>
                </a:solidFill>
                <a:latin typeface="Arial" charset="0"/>
              </a:defRPr>
            </a:lvl6pPr>
            <a:lvl7pPr marL="3281363" indent="-200025" defTabSz="160338" fontAlgn="base">
              <a:spcBef>
                <a:spcPct val="20000"/>
              </a:spcBef>
              <a:spcAft>
                <a:spcPct val="0"/>
              </a:spcAft>
              <a:buChar char="»"/>
              <a:defRPr>
                <a:solidFill>
                  <a:schemeClr val="tx1"/>
                </a:solidFill>
                <a:latin typeface="Arial" charset="0"/>
              </a:defRPr>
            </a:lvl7pPr>
            <a:lvl8pPr marL="3738563" indent="-200025" defTabSz="160338" fontAlgn="base">
              <a:spcBef>
                <a:spcPct val="20000"/>
              </a:spcBef>
              <a:spcAft>
                <a:spcPct val="0"/>
              </a:spcAft>
              <a:buChar char="»"/>
              <a:defRPr>
                <a:solidFill>
                  <a:schemeClr val="tx1"/>
                </a:solidFill>
                <a:latin typeface="Arial" charset="0"/>
              </a:defRPr>
            </a:lvl8pPr>
            <a:lvl9pPr marL="4195763" indent="-200025" defTabSz="160338" fontAlgn="base">
              <a:spcBef>
                <a:spcPct val="20000"/>
              </a:spcBef>
              <a:spcAft>
                <a:spcPct val="0"/>
              </a:spcAft>
              <a:buChar char="»"/>
              <a:defRPr>
                <a:solidFill>
                  <a:schemeClr val="tx1"/>
                </a:solidFill>
                <a:latin typeface="Arial" charset="0"/>
              </a:defRPr>
            </a:lvl9pPr>
          </a:lstStyle>
          <a:p>
            <a:r>
              <a:rPr lang="cs-CZ" altLang="cs-CZ" sz="2900" b="0" dirty="0">
                <a:solidFill>
                  <a:srgbClr val="CFCFCF"/>
                </a:solidFill>
              </a:rPr>
              <a:t>AI – právní problémy - zdravotnictví</a:t>
            </a:r>
          </a:p>
        </p:txBody>
      </p:sp>
      <p:sp>
        <p:nvSpPr>
          <p:cNvPr id="2" name="AutoShape 2" descr="data:image/jpeg;base64,/9j/4AAQSkZJRgABAQAAAQABAAD/2wCEAAkGBxIMEhANDhQRERMNDQ0YFhcWDQ8YExEVFhEWGhUYHh4YHCghGBolGx4UITEhKCktLi4uGB8zRDcsNygtLisBCgoKDg0OGxAQGzchICUsLzQwMy8xMTIsNS4xNyw4NC84NDc4NzIvNDQ4NDcwLDQuNC8sLyw3NCw0LCwwLCwsLP/AABEIAJUBUgMBEQACEQEDEQH/xAAbAAEBAAMBAQEAAAAAAAAAAAAAAQMEBQYCB//EADYQAAEDAwQBAwMDAwEJAQAAAAEAAgMEERIFBhMhMSJBURSBkTJhcSNSwUIVJENicqGx0eEW/8QAGgEBAAIDAQAAAAAAAAAAAAAAAAIEAQMFBv/EACYRAQACAgEEAwEBAQADAAAAAAABAgMEEQUSITFBYaFRgfATInH/2gAMAwEAAhEDEQA/AP3AoCAgICAgBAKAgICAgIAQCgICAgBAQEAoCAgIAQEBAKAgICAEBAQCgICAgBAKAgIBQRBUEQVBEFCAUEQVBEFQRBQgFBEFQRBQgiAgpQRBUEQUIIgIKUEQVBEFCCICClBEFQRBQgFBEFQCgIKgiAgIAQCgIKgiAgIAQCgIKgiAEBAQCgIKgiAEBAQCgICAgBAQEAoCCoIgBAKAgqCFBEFQRBUEQAgpQRBUEQVBEAIKUEQVBEFCCICClBEFQRBQgiAgpQRBUEQUIIgIKUEQVBEFCCFAQVAKAgqCICDWp6+GVzmRyRvc3yGyNJH2BU7Y71jm0TENVM+O8zFbRMx/JbIUG0KAgqCICAgBAKDHPOyJpfI5rGjyXOAA+5Wa1m08VjmUb3rSO608R9rBM2VofG5r2nwWuBB+4S1ZrPExxJS9bx3VnmH2sJAQEBAKAgqCIAQEBAKAgICAEBAQCgIKgiAEAoCCoIUEQVBEGGuhMsUkbTiZIpGg/wBpLSAVKloraJnzxLXlpN6WrE8cxLw+1ts1MFSyWVoY2LPvNpzu0iwsfHd+12d3ew5MM1r5mfx57pvTNjFsRe8cRHPz7e/XEelCgiCoIgqCIKEAoPN720mWsijEHqMchJbkBlcWuL9XH+Sr/T9imHJM3+Y9uV1bVybGKIx+4n0+tlaVLRwvbP6TJJkG5A4jEDu3Vz/gLHUM9M2SJp8Qz0nVya+KYye5n09CqLqKEEQEFKCIKgiChBEBBSgiCoIgoQRAQUoIgqCIKEAoIgqAUBAQEGCukdHFI9gycyKQtH9zg0kD8qVIibRE+I5a8trVx2tWOZiJeE2nr9VPVMjkeZGyB+QLW2aA0nIWHp7sPjtdre08OPDNqxxMcPN9M39nLsRW88xPPP0bp3FVQVT443mNkWGIxbZwLQbm47ub/hNLTw5MMWtHMz+HUeo7OLZmtZ4iOOPHt7yjkdJHG94xc+NhcP7SWgkfYri3iItMR5elx2m1Im0cTMQzKKYgICAgBB+e7q3DVQVT443mNkWGIxbZwLQbm47ub/hdzS08OTDFrRzMvL9R6js4tma1niI44+3X3Zq88FNBJH/TdNjmce2Esvj347v+FU0dfFkzWrbzEevt0Op7ebFr1tTxM+/rw2dkalNVwvdOciySwdYDIWBt15I+VHqGDHiyRFP56T6Ts5c+GZyeeJ9vRKg6oEBAQCgICAgBAQEAoCAgIAQEBAKAgICAEAoCAgFAQEBBjnmETXSP6bG1zifgAXKzWs2mIj5RveKVm1vUPM6DuiCpnMTIeJ0uVnWZd5AJ9Vh0fPyuhs6OXFj7ptzEfjk6fU8ObN2Vr2zP6a7uiCnn4nw8rosbusy7CRf03HZ8e4TX0MuXH3VtxE/rG51PBhzdlqd0x8+PDpa1uGOjijnsZOa2AHWQLb3ufAtb8rRr6l815pHjj2t7e/j18UZPfPpk2/rTNQjMjAWljrOaSDY2v59wo7OtbBftt5S0tym1TvrHDqKuuCAgx1M4ia+R/TY2ucT8AC5Wa1m0xWPco3vFKza3qHntF3hHWTCDBzC++BLgcrC9jbwbX+Ve2On3w4++Z5/rl6vV8exl/wDHETHPpi13dEFPPxPh5XQ2u6zLsJAPpuOz49wpa+jly4+6LcRP6hudTwYc3ZavdMfPjw39e1yGmhZK9vK2oti2zbOBF7m/ta35WjW1smXJNazxMe1rc3cWHFF7R3RPqGXberR1sWUTOPjdiWWFm9X6t7LG1r3w34tPPPylo7WPYx91I44+HWVZdAgICAUBAQEAICAgFAQEBACAgIBQEBAQAgICAgFBEFQRB8zRCRrmPF2va4EfIIsQsxM1nmEbVi0TWfUvMaDoFHDOZIZuZ8WVm8kZwv0T6eyfI+66Gzt574+29eIn6ny5OnoauPN34790x8cx4Nd2/RzTiSabifLjdnJGM7dAgO7F/Ca23npj7aV5iPr0bmhq5M3dkt2zPxzHl0Nf0inmhbHM4Qshxxdk0YWFgPV1a3stGtsZceTup5mfj+rW5q4MuKK5J7Yj1P8AGTbemw0sVqd/I2R1y/JpyPj266WNrNky35yRxMfCWjr4sOLjFPMT8t6nr4pS5kckb3N8hsjSR/NitNsd6xE2iY5b6Zsd5mK2iZj+SzqDa+J52RNL5HNY0eS5wAH3KlWs2niscyje9aR3WniPtjvHUxkAtkjla4EhwLXAixFx90/9qW/kwjzTLTx5iXntA0CkhnMkM3M+LKzeSM4X6JOPZPkfdX9nbz3x9t68RP1Ply9PQ1cebvx27pj45jwmu7fo5pxJNNxPlxuzkjGdurjLsX8JrbeemLtpXmI+eJ8Mbmhq5M3dkv2zPxzHl0Nf0innhbHM4QshxxdkBh1YD1dWt7LRrbGXHk7qeZn9W93VwZcMVyT2xHqf4ybb02GlitTu5GvcSX5NOR8e3Vh8LG1myZb85I4n+JaOviw4+MU8xPy6qrLjhbu1uXTmU74IfqHT1jIzGHWe5pike7C/RfZnQPRPSDQoN6NraumgpGZ008c5M5ybeRkbX8bWmxu0EZEjonHyHABqv3xJFFp1TJBlHWQVUlRx5F1PHEYwZGt8vaMgXAd2BIvaxDqapuMxGo4hHIyHR31THZEiQgvxFx0WEAG4+UGtLuOd1TBSRimjMtJTTDmfIDVF5dyRw26yYACb3Prb0B2gyalqVfFVQ0kYoi2qFW5hc2ou1sWBAdY9khw8fCDBV7lmZWSURl0+Hhhonf1pHtdK6XPIMGQuAW9ef1BBin3jJHWSUtqZzWalTUwjErhVOEsMTzK1vYc1uZJ6HpY436Qb512Z9fJQM+mYIOA4SvkE9RE9oL5YrdFrSS21j203x6QYZdS1EVbaECh9dLNMHFtT01krGYkX8+oG/wCyDJWbndTx6gJGNM9DKxsUYJH1HPYUlr+M3njJ/uY/4QVurVlVLNT0bKYCiMbJpZTKWvnMbXujjYzvENc27i7/AFWsbEoOht3V3VjZmTRiGekndFMwPzaHBrXtc11hkxzHMcLgHux7CDn1e5nU7NQErGmahewRMBI+obOAKS1/BfITGf8AmY5B8f8A6p0Fb9DVMa1nDRf12k8baibO0bgTdrXFpDXeL2B7IQKnc8jOf0MPDrtDRjt3bJhTXf8A9Q5Xft6QglbqWoMq4qNn0X+8Q1kjHFtR6WwviADrHtx5G+PgoNTVt4y0tVJTkUzhFUadHxcjxUzGowydGO8scibW8NPYQdPeG43aY2Ljj5nvc972g9spoW5VEo+S1uIA9y9qD0Ebw8BzSC1wBBB6II6KCoKEAoIgqAUBBUEQYa6EyxyRtOJkikaD/aS0gFSpbttEz54lry0m9LVieJmJeH2vtmpp6lssoDGxZ95tOd2kWFj47v2uzu72HJh7aeZn8ee6b0zYw7EXv4iOfn2bn2xU1FS+WIB7Jcey9ows0Cxub2/i6ae9hx4YrbxMfrHUembGbYm9PMT9+v8Avp1d1aHNUU0EUR5HU+OQLgOSzMcu+r/z8lVdLZx481rW8RP4vdS0subXpSk8zX98G2dEmp6WohlPG+ozxAdfjvHiD17/AMfATc2seTNW9Y5iOP8AfJ0/Sy4ta+O/ibc/544cvau2amnqWTStDGRZ95tOd2kWFj47v2rW7vYcmGa18zP4pdN6ZsYdiL3jiI5+fb3q4j0rzu9dJlrYoxBZxjkJLcgMgW26v1cf5Kv9P2KYckzf5hyuramTYxRGP3E+mDbOhzU9LUQynjfUZ4gOvx3ZiD17/wAfAUtzax5M1b1jmI4/3yh0/Sy4ta+O88Tbn/PHDl7V2zU09S2WUBjIs+82nO7SLCx8d37+Fa3d7Dlw9tfMz+KXTumbGHYi9/ERz8+/++03RtipqKl8sTQ9kxb2XtGFmgWNzf29rpp72HHhitvEx+sdR6ZsZdib08xP36dXdWiTVFPBFEeR0GOQLgM7Mtl31f8A9lVdLZx4s1rW8RP4vdS0subXrSnma/vhsbK0mWiie2ezTJJkGhwOIxA7t1c/t8BQ6hsUzZImnxDZ0nUya+KYye5nnh6FUXUczWtLNW6jcHBv0dcyY3aTmBFKzEd9H1g3/ZB81Wjh9TSVLC1jaT6y7Qz9ZnAuevBuCT83QaGjbadS/wCz7yNd/s+lrI3WYRyGV0RBHfVsD1+6DTZsgQurmwS4Q1mnywRRFl20pkLy7G3/AA8nXDPbsCwsAGfWtuT1ccVLy04gY2luXUrzPE+IgmSJ4eA1xsLEj0nvvwg61bphlqqSrDgBSR1bS3E3dyiMAg+1sf8Aug5VboNT9XNWU76O1RHStLZ6SWRzeHPtpbI218j7ewQfNZtDldV1DXtZUS10VRTyiP1072U8UeJ7u9jsHBzegWvI/dBl1bQqmtmhdLLTiGCqpZmWpX/UROjxL2Mkzti8ggnG+L3N76IDpP0smtZXZDFlDNDjibkvmjflf4GBFv3Qa2p7bjqaylr3OINK1+TB+mYi/CXfPGXSOb+70GGo0apgmnqNPmgYKxzXSxz08j2cojDORhY9paS1rAWm4OPt2g3tv6QaNspkkM01VO6WaTDEPeWtaA1tzixrGsaBc9N8k3KDW1XbUdXWUle5zmmjzyYP0z+TDn88by57fgkoPt+gMlmrZJ8JYq+mpI3Rlp8RcuVzfu+Y/iyDj0GypIYnwOqXTX1qjqg+Rt5OOA0+Mbjf1PxiAz973PaDv1OmGSrp63IAU9NWRltjd3M+BwN/a3Gfyg5ep7SFS+snzDJah1M+nlEf9Slliixa4H/UL+W9AtJB8oPqTaraud9XXkSuNPDExrHzxsjaAXTfpcCc3nu/sxg9kHS23pbqCnZSF/I2B0jYjY3bDmeFhv5LGYsv74goOmgBAKAgqCFBEFQRBhrpHRxyPYMnMikLR/c4NJA/KlSIm0RPiOWvLa1cdrVjmYiXg9p6/VT1TI5HmRkgfkC0WaA0nIWHp7sPjtdre1MOPDNqxxMennOm7+zl2IraeYnnn6N1bhqoKp8bHmNsWGIxbZwLQbm49Vzf8LOlp4MmGLWjmZY6l1DZxbM1rPERxx9uxu3VqiCmgkjvG6bDMgdsJZfHvx3f8Kno6+LJmtW3mI9fa/1LazYtetqeJnjn68G1tXnnpJ5X3kfDyYG3byGXDevPdh903dfFTPWtfETxz9M9O2s+XWte3mY54+/DkbT3BVT1TI5HmRkofkC1tm2aSCLDruw+O1b3tPDjw91Y4mP1Q6Z1DZy7MUvPMTzz9JurcNVBVPjjeY2xYYjEWcC0G5uO79/hNLTwZMMWtHMz+HUuobOLZmtZ4iOOPt2N2avPBTQSR3jdNhmbdsJZfHvx3f8ACqaOviyZrVt5iPX2vdS2s2LXraviZ45+vBtfV6ieknlf/UfDyYG3byGXDevPfX3Td18WPPWtfETxz9M9O28+TWte3mY54+/DkbS3BVT1TI5HmRkgfkC1tm2aTkLDruw+O1b3tPDjw91Y4mFDpnUNnLsRS88xPPP0m69w1UFU+ON5jbFhiMW2cC0G5uO7m/4WdLTw5MMWtHMyx1LqGzi2ZrWeIjjh2N2atPBTQSR3jdNjmbdsJZfHvx3f8Kno6+LJmtW3mI9fa/1LazYtetqeJn39eGxsfUpqqF7pyXYSWa4gAuFgbdebfP7qPUMOPFliKfxs6Ts5c+GZyeeJ9vRKg6rk7k1V1IyNsLBLNVzthhYZCxpe5rnFznAEtY1jXuJAJ9Nh2Qg5NNHX6ZDVz1MsNUI6SokYbzhzHRsvHHiSQ5lsrvuHGwve9wGpS7tldSVFY2bT6x0MMDuOl5HOgzcA50gbI9xa0ZOIABODkGzVbpfR01NWVMtFJFNWsYZ4uQQmB0bnZgFzrPyaRbJ35NgGSu3BUw6fWao+JkfHFJJBE8PzEYHpMtndOd5xFsQQCSboNrZ9WZmzE1dJW/1icqeRzgwuuS03keGi1rNFrAe57QYd37gfQPpY2SUkDan6nKSpLhG3jY1wAIe2xNz8/wAINPUd3SspNNq/93ozqMsbXmqLuKAGmlk7OTPJYALkfqCDFqW7JYfoGip0u1ZHqDnVLi76U8D4w1rDzeSHEH1Hth/hB0Ns7mkr30wdG2NtRpz5jYuPqbOIwWk2vG4eoEi9iEGprm7JaZtaR9Oz6XVdPp2vlD+Nkc8dM58knrH6TI4+QLNH8oFJu2WSm+oAp5CNXpKYSRue6nqI5KiGN0sfd+s3DyRkw9kIO9rOpOppaGJgaRWVronXBu1opZ5Lix83Y0d36JQcPRt2S6hI6lp2xOlgrKttQ6z+OmgjqpY4wRld00jWdNvYduNhYODPrG46iimdSGDlkq8foSwPDJXW/qRynvjMdjIXeCy9hdpCD00AcGtEhaX4tyLWkNLrdkAkkC/tcoPtBSgiCoIgoQQoCCoBQEFQRBjqJhEx0jumxsc4n4AFys1rNpiI+Ub3ilZtb1DzGg7phqZzC2HidLlZ3pu8gX9Vh0bX+V0NnQyYsffNuYj8cjT6phzZuyKdsz6n+rrm6YKafidDyuitd1mXYSAfTcdmx/ZNfQy5cfdFuIn9NvqmHDm7LV5mPn+N/XtdhpoWSubytqA3FvVnAi9zfwLW/IWjW1b5ck1ieOPa1ub2LDii9o7ot6hdD12GogfM1vE2nDsm2FmgNyuLeRa6bGrkx5IpPmZ9Gpu4s2GckR2xX20NB3RBUzcLYeJ0uVnWZ6yAT6rDo2B+Vv2dDJix9025iPxW0+qYc2XsrXtmf/nl865umCnn4nQ8roS27vRdhIB9Nx2fuE19DLlx90W4if1jb6phw5uy1e6Y+fHh0Nd12KmgZK5vK2oxxbYWcC3K5v7Wt+Vo1tW+XJNYniY9rW5u4sOGL2jui3pdE12KogfM1vE2nDsm2HpAGVxbyLJsauTHkik+Zn0am9izYZyRHbFfcfxoaBuiCpn4Ww8TpcrOsy7yAT6rDo2v8rfs6GTFj7ptzEfitp9Uw5s3ZWvbM/qa7umCnn4nw8roSLusy7CQD6bjs2/cJr6GXLj7otxEsbfVMOHN2WrzMfPjw39e1yGmhZK9vK2oAxbYWcCL3N/a1vyFo1tW+XJNY8ce1rc3cWHFF7R3Rb1DLtvVo62IuiZx8bsSzqzeri1vb/6sbWvfDfi088/KWjt49nH3Ujjjxw6yrLrl7g0f65jAx5hlp5mywyBodxyNa5ty0mz2lrnNLerhx7BsQGi/Sq6ojqYauopi2ekqImiGikZZ0jbB7i+Z5Nhf0i3nygadpddDC6Hnow5kcLYns0+VtsCL5h05zBaLdFpFyboNSl2cQwCV8Jc/VRVStZTFsB/o8bo2sLzYO/USSbkuPug+qnaLzSVmmRz2pqmFzIGvjLn0mXlgdl64h/pae2+LkWADtaNT1Mef1T6V9y3HgpJIreb5Zyvy9rePfygw6vobayanllwdHAyra6N8Yc2UTMa23fVhY+xvdByptrVAipYYqiMnT618kJmp5JBwmGWNkTwJGl5aJCA+4uGtuL3JDcZoMkk1HVVL4Huo4q5jmx0zmRv53RFpAc9xbiGfJvc+EGXWdImkmjraKWOKaOGSIiWB0kUkbnNdYhr2Oa4OaCCD7kWPsHNqNpSvgkaZ43VM+pUtU+R1MeEvhdFgwRh9wwNjY39d/Jv2gxSbPneyoe6eAVFTWafNdlG5tOw0r2OYOPlLnF2NnOzuRYdWCDqHSKmd1JJVywOfRVrpRxU0kbXNNLLFjZ8ryHXkJyv7Wt7oNCLZxhtPTTCKrZVVjxLxEslinqpJjBKzIcjBmbG4LSLi1yCHZ1LSTUT0NRkG/QzTvLcb5500kVr36tnf7IOogIBQEFQRACAUBBUEKCIKgiD5mjEjXMcLte0gj5BFiFmJmJ5hG1YtE1n1LzOg6FRwzmSCblfHlZvLG7jv0T6ez7hX9nb2L44revET9T5cnT0dTHmm2O3dMfHMTwmu6DRzTiSabifLjdnLGM7dAgO7F+gs623sUx9tK8xHzxPg3NDUyZu/JbtmfjmPLobg0qnmhbHO4Qshxxdk1uHVgPV1bwLLRrZ8tMndTzM/q1u6uDJhiuSe2I9T64XQtJp4YHRQu5Y5ssnZA53FiLt6tbqybGfLfJ3X8TH4aergx4ZpjnurPuffLn6BoVHDMZIJuV8eVm8sZ479E+nsnyPut+zt7F8cVvXiJ+p8qunoauPNN8du6Y+OY8Jr2g0c04kmm4ny43ZyxjO3QIDuxfodf+U1tvYpj7aV5iPqfBuaGrkzd2S3bM/HMeXR1/SqeaFsc7hCyHHF2TW4dWA9XVrdWWjWz5ceTup5mf1a3dXBlwxXJPbEep9cGhaVTwwOihcJY5ssnZNOdxYjrq1urLGzny3yd1/Ex+Gnq4MeGaY57qz7n3y5+39Co4ZjJBNzPjys3kjPHfon09k+33VjZ2898cVvXiJ+p8quno6uPLNsdu6Y+OY8PnX9DopZxJPNxPlxu3kYM/YHvxe1vss623sUxdtK8xHzxPhjc0dTJm7sl+2Z+OY8ujr+k080LWTuELIccXZNGHVgPV1a3VlX1s+XHk7qeZn9W93VwZcUVyT2xHqf4ybb06GlitTP5GvcSX5NdkfHt114ssbWbJlvzkjiY+EtHXw4cXGKeYn5dVVlxQgiAgpQRBUEQUIIgIKUEQVBEFCCICClBEFQRBQgIIgqAgICAgwV0BljkjacTJFI0H+0lpAKlS0VtEz54lry0m9LVieOYl4ja+2KmnqWyygMZFn3m053aRYWPju/a7O7vYcmHtr5mfx57p3TNjDsRe/iI5+fZufa9TUVL5Ymh7JS3vNows0Cxub269rpp72HFhitvEx+nUembGXYm9PMT9+v++nV3VoU1RTwRRHkdT43BcByWZa/fV/5+Sqmls48ea1r+In8Xeo6WXNr1pTzNf3wba0KaClqIZTxvqBJYB1+O8eIJt7/AMfAWdzapkz1vWOYjj/fJ0/Sy4ta+O88Tbn/ADxw5e1tsVNPUtmlAY2LPvNpzu0iwsfHd+1Z3d7Dkw9tfMz+KXTumbGHYi9/ERz8+/8AvtNz7XqaipfLE0PbKW95tGFmgWNz469rrOnvYceGKW8TH6dR6ZsZdib0jmJ+/X/fTq7n0KaopqeKI8j6cMyBcByWZiT31f8An5Kq6W1jx5rWt4ifzyu9R0suXXpSk8zXj/fBtnQpoKWohlPG+oD8QHA8d2Yg9dX/AI+Am5tY8mat6xzEcf6dP0suLWvS88Tbn/PHDl7W2xU09S2WUBjIs+w9pzu0iwsfHd+1Z3d7Flw9tfMz+KXTumbGHYi9/ER9+/8Avs3NtapqKl8sQa9sxb2XtGFmgWN+/b2us6e/ix4YrbxMfp1DpefNsTenmJ4+fTqbp0Kaop4IoTm6nxuC4AvszG/fV/5+SqultY8WW1r+In8XepaWXNr1pTzNf3w2NlaTLRQvbP6XSSZY5A4jEDu3Vz/gKG/sUzZImnxDZ0rVya+KYye5nnh6FUXUEBAQEBAQEBAQEBAQEBAQEBAQEBAQEBAQEAoCAgiCoCAEAoIgqCIKgIAQCgiCoIgoQEBAKCIKgiChAQEAoIgqCIKEBAQCgiCoIgoQCgICAUEQVBEFQRBQgFBEFQRBUEQUIBQRBUEQUIIgIKUEQVBEFCCICClBEFQRBQgiAgpQRBUEQUIBQRBUAoCCoIgICAEAoCCoIgICAEAoCCoIgBAQEAoCCoIgBAQEAoCAgIAQEBAKAgqCIAQCgIKghQRBUEQVBEAIKUEQVBEFQRACClBEFQRBQgiAgpQRBUEQUIIgIKUEQVBEFCCICClBEFQRBQghQEFQEBBUEQEBAQEBBUEQEBAQEBBUEQEBAQEBBUEQEBAQEBBUEQEBAQEBBUEQEBAQVB//2Q=="/>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Zástupný symbol pro obsah 2"/>
          <p:cNvSpPr>
            <a:spLocks noGrp="1"/>
          </p:cNvSpPr>
          <p:nvPr>
            <p:ph idx="1"/>
          </p:nvPr>
        </p:nvSpPr>
        <p:spPr>
          <a:xfrm>
            <a:off x="231831" y="972241"/>
            <a:ext cx="7707229" cy="4970463"/>
          </a:xfrm>
        </p:spPr>
        <p:txBody>
          <a:bodyPr/>
          <a:lstStyle/>
          <a:p>
            <a:pPr algn="just">
              <a:buClr>
                <a:srgbClr val="92D050"/>
              </a:buClr>
              <a:buFont typeface="Wingdings" panose="05000000000000000000" pitchFamily="2" charset="2"/>
              <a:buChar char="§"/>
            </a:pPr>
            <a:r>
              <a:rPr lang="cs-CZ" sz="1800" dirty="0" err="1">
                <a:solidFill>
                  <a:schemeClr val="accent2"/>
                </a:solidFill>
              </a:rPr>
              <a:t>Cloudové</a:t>
            </a:r>
            <a:r>
              <a:rPr lang="cs-CZ" sz="1800" dirty="0">
                <a:solidFill>
                  <a:schemeClr val="accent2"/>
                </a:solidFill>
              </a:rPr>
              <a:t> AI vyhodnocení RTG/radiologických snímků bez uvedených osobních údajů </a:t>
            </a:r>
          </a:p>
          <a:p>
            <a:pPr lvl="1" algn="just">
              <a:buClr>
                <a:srgbClr val="92D050"/>
              </a:buClr>
            </a:pPr>
            <a:r>
              <a:rPr lang="cs-CZ" sz="1600" dirty="0">
                <a:solidFill>
                  <a:schemeClr val="accent2"/>
                </a:solidFill>
              </a:rPr>
              <a:t>GDPR se neuplatní, pokud jsou data </a:t>
            </a:r>
            <a:r>
              <a:rPr lang="cs-CZ" sz="1600" b="1" dirty="0">
                <a:solidFill>
                  <a:schemeClr val="accent2"/>
                </a:solidFill>
              </a:rPr>
              <a:t>zcela anonymizovaná </a:t>
            </a:r>
            <a:r>
              <a:rPr lang="cs-CZ" sz="1600" dirty="0">
                <a:solidFill>
                  <a:schemeClr val="accent2"/>
                </a:solidFill>
              </a:rPr>
              <a:t>(nelze je přiřadit k pacientovi, nemají ani interní ID).</a:t>
            </a:r>
          </a:p>
          <a:p>
            <a:pPr lvl="1" algn="just">
              <a:buClr>
                <a:srgbClr val="92D050"/>
              </a:buClr>
            </a:pPr>
            <a:r>
              <a:rPr lang="cs-CZ" sz="1600" dirty="0" err="1">
                <a:solidFill>
                  <a:schemeClr val="accent2"/>
                </a:solidFill>
              </a:rPr>
              <a:t>Pseudonymizace</a:t>
            </a:r>
            <a:r>
              <a:rPr lang="cs-CZ" sz="1600" dirty="0">
                <a:solidFill>
                  <a:schemeClr val="accent2"/>
                </a:solidFill>
              </a:rPr>
              <a:t> ≠ </a:t>
            </a:r>
            <a:r>
              <a:rPr lang="cs-CZ" sz="1600" dirty="0" err="1">
                <a:solidFill>
                  <a:schemeClr val="accent2"/>
                </a:solidFill>
              </a:rPr>
              <a:t>anonymizace</a:t>
            </a:r>
            <a:r>
              <a:rPr lang="cs-CZ" sz="1600" dirty="0">
                <a:solidFill>
                  <a:schemeClr val="accent2"/>
                </a:solidFill>
              </a:rPr>
              <a:t> – při </a:t>
            </a:r>
            <a:r>
              <a:rPr lang="cs-CZ" sz="1600" b="1" dirty="0" err="1">
                <a:solidFill>
                  <a:schemeClr val="accent2"/>
                </a:solidFill>
              </a:rPr>
              <a:t>pseudonymizaci</a:t>
            </a:r>
            <a:r>
              <a:rPr lang="cs-CZ" sz="1600" b="1" dirty="0">
                <a:solidFill>
                  <a:schemeClr val="accent2"/>
                </a:solidFill>
              </a:rPr>
              <a:t> GDPR platí </a:t>
            </a:r>
            <a:r>
              <a:rPr lang="cs-CZ" sz="1600" dirty="0">
                <a:solidFill>
                  <a:schemeClr val="accent2"/>
                </a:solidFill>
              </a:rPr>
              <a:t>(např. ID interní pacienta).</a:t>
            </a:r>
          </a:p>
          <a:p>
            <a:pPr lvl="1" algn="just">
              <a:buClr>
                <a:srgbClr val="92D050"/>
              </a:buClr>
            </a:pPr>
            <a:r>
              <a:rPr lang="cs-CZ" sz="1600" dirty="0">
                <a:solidFill>
                  <a:schemeClr val="accent2"/>
                </a:solidFill>
              </a:rPr>
              <a:t>Zákon 110/2019 Sb. (CZ) se neuplatní </a:t>
            </a:r>
            <a:r>
              <a:rPr lang="cs-CZ" sz="1600" b="1" dirty="0">
                <a:solidFill>
                  <a:schemeClr val="accent2"/>
                </a:solidFill>
              </a:rPr>
              <a:t>při </a:t>
            </a:r>
            <a:r>
              <a:rPr lang="cs-CZ" sz="1600" b="1" dirty="0" err="1">
                <a:solidFill>
                  <a:schemeClr val="accent2"/>
                </a:solidFill>
              </a:rPr>
              <a:t>anonymizaci</a:t>
            </a:r>
            <a:r>
              <a:rPr lang="cs-CZ" sz="1600" dirty="0">
                <a:solidFill>
                  <a:schemeClr val="accent2"/>
                </a:solidFill>
              </a:rPr>
              <a:t>; jinak vyžaduje ochranu osobních údajů</a:t>
            </a:r>
          </a:p>
          <a:p>
            <a:pPr lvl="1" algn="just">
              <a:buClr>
                <a:srgbClr val="92D050"/>
              </a:buClr>
            </a:pPr>
            <a:r>
              <a:rPr lang="cs-CZ" sz="1600" dirty="0">
                <a:solidFill>
                  <a:schemeClr val="accent2"/>
                </a:solidFill>
              </a:rPr>
              <a:t>Zákon o elektronizaci zdravotnictví (325/2021 Sb.) i EHDS umožňuje </a:t>
            </a:r>
            <a:r>
              <a:rPr lang="cs-CZ" sz="1600" dirty="0" err="1">
                <a:solidFill>
                  <a:schemeClr val="accent2"/>
                </a:solidFill>
              </a:rPr>
              <a:t>cloud</a:t>
            </a:r>
            <a:r>
              <a:rPr lang="cs-CZ" sz="1600" dirty="0">
                <a:solidFill>
                  <a:schemeClr val="accent2"/>
                </a:solidFill>
              </a:rPr>
              <a:t>, pokud splňuje bezpečnost a </a:t>
            </a:r>
            <a:r>
              <a:rPr lang="cs-CZ" sz="1600" b="1" dirty="0">
                <a:solidFill>
                  <a:schemeClr val="accent2"/>
                </a:solidFill>
              </a:rPr>
              <a:t>interoperabilitu</a:t>
            </a:r>
            <a:r>
              <a:rPr lang="cs-CZ" sz="1600" dirty="0">
                <a:solidFill>
                  <a:schemeClr val="accent2"/>
                </a:solidFill>
              </a:rPr>
              <a:t>.</a:t>
            </a:r>
          </a:p>
          <a:p>
            <a:pPr lvl="1" algn="just">
              <a:buClr>
                <a:srgbClr val="92D050"/>
              </a:buClr>
            </a:pPr>
            <a:r>
              <a:rPr lang="cs-CZ" sz="1600" dirty="0" err="1">
                <a:solidFill>
                  <a:schemeClr val="accent2"/>
                </a:solidFill>
              </a:rPr>
              <a:t>Cloudová</a:t>
            </a:r>
            <a:r>
              <a:rPr lang="cs-CZ" sz="1600" dirty="0">
                <a:solidFill>
                  <a:schemeClr val="accent2"/>
                </a:solidFill>
              </a:rPr>
              <a:t> služba musí být </a:t>
            </a:r>
            <a:r>
              <a:rPr lang="cs-CZ" sz="1600" b="1" dirty="0" err="1">
                <a:solidFill>
                  <a:schemeClr val="accent2"/>
                </a:solidFill>
              </a:rPr>
              <a:t>auditovatelná</a:t>
            </a:r>
            <a:r>
              <a:rPr lang="cs-CZ" sz="1600" b="1" dirty="0">
                <a:solidFill>
                  <a:schemeClr val="accent2"/>
                </a:solidFill>
              </a:rPr>
              <a:t> </a:t>
            </a:r>
            <a:r>
              <a:rPr lang="cs-CZ" sz="1600" dirty="0">
                <a:solidFill>
                  <a:schemeClr val="accent2"/>
                </a:solidFill>
              </a:rPr>
              <a:t>a bezpečná (např. ISO 27001, NIS2).</a:t>
            </a:r>
          </a:p>
          <a:p>
            <a:pPr lvl="1" algn="just">
              <a:buClr>
                <a:srgbClr val="92D050"/>
              </a:buClr>
            </a:pPr>
            <a:r>
              <a:rPr lang="cs-CZ" sz="1600" dirty="0">
                <a:solidFill>
                  <a:schemeClr val="accent2"/>
                </a:solidFill>
              </a:rPr>
              <a:t>EU AI </a:t>
            </a:r>
            <a:r>
              <a:rPr lang="cs-CZ" sz="1600" dirty="0" err="1">
                <a:solidFill>
                  <a:schemeClr val="accent2"/>
                </a:solidFill>
              </a:rPr>
              <a:t>Act</a:t>
            </a:r>
            <a:r>
              <a:rPr lang="cs-CZ" sz="1600" dirty="0">
                <a:solidFill>
                  <a:schemeClr val="accent2"/>
                </a:solidFill>
              </a:rPr>
              <a:t> klasifikuje diagnostické AI jako </a:t>
            </a:r>
            <a:r>
              <a:rPr lang="cs-CZ" sz="1600" dirty="0" err="1">
                <a:solidFill>
                  <a:schemeClr val="accent2"/>
                </a:solidFill>
              </a:rPr>
              <a:t>vysokorizikové</a:t>
            </a:r>
            <a:r>
              <a:rPr lang="cs-CZ" sz="1600" dirty="0">
                <a:solidFill>
                  <a:schemeClr val="accent2"/>
                </a:solidFill>
              </a:rPr>
              <a:t> systémy – </a:t>
            </a:r>
            <a:r>
              <a:rPr lang="cs-CZ" sz="1600" b="1" dirty="0">
                <a:solidFill>
                  <a:schemeClr val="accent2"/>
                </a:solidFill>
              </a:rPr>
              <a:t>nutná certifikace, dokumentace, dohled  </a:t>
            </a:r>
            <a:r>
              <a:rPr lang="cs-CZ" sz="1600" dirty="0">
                <a:solidFill>
                  <a:schemeClr val="accent2"/>
                </a:solidFill>
              </a:rPr>
              <a:t>- použití </a:t>
            </a:r>
            <a:r>
              <a:rPr lang="cs-CZ" sz="1600" dirty="0" err="1">
                <a:solidFill>
                  <a:schemeClr val="accent2"/>
                </a:solidFill>
              </a:rPr>
              <a:t>cloudového</a:t>
            </a:r>
            <a:r>
              <a:rPr lang="cs-CZ" sz="1600" dirty="0">
                <a:solidFill>
                  <a:schemeClr val="accent2"/>
                </a:solidFill>
              </a:rPr>
              <a:t> AI je legální, pokud je systém </a:t>
            </a:r>
            <a:r>
              <a:rPr lang="cs-CZ" sz="1600" b="1" dirty="0">
                <a:solidFill>
                  <a:schemeClr val="accent2"/>
                </a:solidFill>
              </a:rPr>
              <a:t>CE certifikován </a:t>
            </a:r>
            <a:r>
              <a:rPr lang="cs-CZ" sz="1600" dirty="0">
                <a:solidFill>
                  <a:schemeClr val="accent2"/>
                </a:solidFill>
              </a:rPr>
              <a:t>a splňuje požadavky AI </a:t>
            </a:r>
            <a:r>
              <a:rPr lang="cs-CZ" sz="1600" dirty="0" err="1">
                <a:solidFill>
                  <a:schemeClr val="accent2"/>
                </a:solidFill>
              </a:rPr>
              <a:t>Act</a:t>
            </a:r>
            <a:r>
              <a:rPr lang="cs-CZ" sz="1600" dirty="0">
                <a:solidFill>
                  <a:schemeClr val="accent2"/>
                </a:solidFill>
              </a:rPr>
              <a:t>.</a:t>
            </a:r>
            <a:endParaRPr lang="cs-CZ" sz="1400" dirty="0">
              <a:solidFill>
                <a:schemeClr val="accent2"/>
              </a:solidFill>
            </a:endParaRPr>
          </a:p>
        </p:txBody>
      </p:sp>
      <p:pic>
        <p:nvPicPr>
          <p:cNvPr id="3" name="Obrázek 2"/>
          <p:cNvPicPr>
            <a:picLocks noChangeAspect="1"/>
          </p:cNvPicPr>
          <p:nvPr/>
        </p:nvPicPr>
        <p:blipFill>
          <a:blip r:embed="rId2"/>
          <a:stretch>
            <a:fillRect/>
          </a:stretch>
        </p:blipFill>
        <p:spPr>
          <a:xfrm>
            <a:off x="8515140" y="991436"/>
            <a:ext cx="2034716" cy="2217612"/>
          </a:xfrm>
          <a:prstGeom prst="rect">
            <a:avLst/>
          </a:prstGeom>
        </p:spPr>
      </p:pic>
      <p:pic>
        <p:nvPicPr>
          <p:cNvPr id="4" name="Obrázek 3"/>
          <p:cNvPicPr>
            <a:picLocks noChangeAspect="1"/>
          </p:cNvPicPr>
          <p:nvPr/>
        </p:nvPicPr>
        <p:blipFill>
          <a:blip r:embed="rId3"/>
          <a:stretch>
            <a:fillRect/>
          </a:stretch>
        </p:blipFill>
        <p:spPr>
          <a:xfrm>
            <a:off x="8472296" y="3567774"/>
            <a:ext cx="2095885" cy="2157128"/>
          </a:xfrm>
          <a:prstGeom prst="rect">
            <a:avLst/>
          </a:prstGeom>
        </p:spPr>
      </p:pic>
    </p:spTree>
    <p:extLst>
      <p:ext uri="{BB962C8B-B14F-4D97-AF65-F5344CB8AC3E}">
        <p14:creationId xmlns:p14="http://schemas.microsoft.com/office/powerpoint/2010/main" val="3945276465"/>
      </p:ext>
    </p:extLst>
  </p:cSld>
  <p:clrMapOvr>
    <a:masterClrMapping/>
  </p:clrMapOvr>
  <p:transition advTm="20000">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3980320" y="52509"/>
            <a:ext cx="6839139" cy="55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60338">
              <a:lnSpc>
                <a:spcPct val="113000"/>
              </a:lnSpc>
              <a:spcBef>
                <a:spcPct val="0"/>
              </a:spcBef>
              <a:defRPr sz="1900" b="1">
                <a:solidFill>
                  <a:srgbClr val="25A939"/>
                </a:solidFill>
                <a:latin typeface="Arial" charset="0"/>
              </a:defRPr>
            </a:lvl1pPr>
            <a:lvl2pPr marL="631825" indent="-401638" defTabSz="160338">
              <a:lnSpc>
                <a:spcPct val="125000"/>
              </a:lnSpc>
              <a:spcBef>
                <a:spcPct val="0"/>
              </a:spcBef>
              <a:spcAft>
                <a:spcPct val="20000"/>
              </a:spcAft>
              <a:buClr>
                <a:srgbClr val="25A939"/>
              </a:buClr>
              <a:buFont typeface="Wingdings" pitchFamily="2" charset="2"/>
              <a:buChar char="§"/>
              <a:defRPr>
                <a:solidFill>
                  <a:schemeClr val="tx1"/>
                </a:solidFill>
                <a:latin typeface="Arial" charset="0"/>
              </a:defRPr>
            </a:lvl2pPr>
            <a:lvl3pPr marL="1335088" indent="-230188" defTabSz="160338">
              <a:spcBef>
                <a:spcPct val="0"/>
              </a:spcBef>
              <a:buClr>
                <a:srgbClr val="25A939"/>
              </a:buClr>
              <a:buFont typeface="Wingdings" pitchFamily="2" charset="2"/>
              <a:buChar char="§"/>
              <a:defRPr sz="1600">
                <a:solidFill>
                  <a:schemeClr val="tx1"/>
                </a:solidFill>
                <a:latin typeface="Arial" charset="0"/>
              </a:defRPr>
            </a:lvl3pPr>
            <a:lvl4pPr marL="2009775" indent="-201613" defTabSz="160338">
              <a:buChar char="–"/>
              <a:defRPr>
                <a:solidFill>
                  <a:schemeClr val="tx1"/>
                </a:solidFill>
                <a:latin typeface="Arial" charset="0"/>
              </a:defRPr>
            </a:lvl4pPr>
            <a:lvl5pPr marL="2366963" indent="-200025" defTabSz="160338">
              <a:buChar char="»"/>
              <a:defRPr>
                <a:solidFill>
                  <a:schemeClr val="tx1"/>
                </a:solidFill>
                <a:latin typeface="Arial" charset="0"/>
              </a:defRPr>
            </a:lvl5pPr>
            <a:lvl6pPr marL="2824163" indent="-200025" defTabSz="160338" fontAlgn="base">
              <a:spcBef>
                <a:spcPct val="20000"/>
              </a:spcBef>
              <a:spcAft>
                <a:spcPct val="0"/>
              </a:spcAft>
              <a:buChar char="»"/>
              <a:defRPr>
                <a:solidFill>
                  <a:schemeClr val="tx1"/>
                </a:solidFill>
                <a:latin typeface="Arial" charset="0"/>
              </a:defRPr>
            </a:lvl6pPr>
            <a:lvl7pPr marL="3281363" indent="-200025" defTabSz="160338" fontAlgn="base">
              <a:spcBef>
                <a:spcPct val="20000"/>
              </a:spcBef>
              <a:spcAft>
                <a:spcPct val="0"/>
              </a:spcAft>
              <a:buChar char="»"/>
              <a:defRPr>
                <a:solidFill>
                  <a:schemeClr val="tx1"/>
                </a:solidFill>
                <a:latin typeface="Arial" charset="0"/>
              </a:defRPr>
            </a:lvl7pPr>
            <a:lvl8pPr marL="3738563" indent="-200025" defTabSz="160338" fontAlgn="base">
              <a:spcBef>
                <a:spcPct val="20000"/>
              </a:spcBef>
              <a:spcAft>
                <a:spcPct val="0"/>
              </a:spcAft>
              <a:buChar char="»"/>
              <a:defRPr>
                <a:solidFill>
                  <a:schemeClr val="tx1"/>
                </a:solidFill>
                <a:latin typeface="Arial" charset="0"/>
              </a:defRPr>
            </a:lvl8pPr>
            <a:lvl9pPr marL="4195763" indent="-200025" defTabSz="160338" fontAlgn="base">
              <a:spcBef>
                <a:spcPct val="20000"/>
              </a:spcBef>
              <a:spcAft>
                <a:spcPct val="0"/>
              </a:spcAft>
              <a:buChar char="»"/>
              <a:defRPr>
                <a:solidFill>
                  <a:schemeClr val="tx1"/>
                </a:solidFill>
                <a:latin typeface="Arial" charset="0"/>
              </a:defRPr>
            </a:lvl9pPr>
          </a:lstStyle>
          <a:p>
            <a:r>
              <a:rPr lang="cs-CZ" altLang="cs-CZ" sz="2900" b="0" dirty="0">
                <a:solidFill>
                  <a:srgbClr val="CFCFCF"/>
                </a:solidFill>
              </a:rPr>
              <a:t>AI – rizika pro veřejný sektor</a:t>
            </a:r>
          </a:p>
        </p:txBody>
      </p:sp>
      <p:sp>
        <p:nvSpPr>
          <p:cNvPr id="2" name="AutoShape 2" descr="data:image/jpeg;base64,/9j/4AAQSkZJRgABAQAAAQABAAD/2wCEAAkGBxIMEhANDhQRERMNDQ0YFhcWDQ8YExEVFhEWGhUYHh4YHCghGBolGx4UITEhKCktLi4uGB8zRDcsNygtLisBCgoKDg0OGxAQGzchICUsLzQwMy8xMTIsNS4xNyw4NC84NDc4NzIvNDQ4NDcwLDQuNC8sLyw3NCw0LCwwLCwsLP/AABEIAJUBUgMBEQACEQEDEQH/xAAbAAEBAAMBAQEAAAAAAAAAAAAAAQMEBQYCB//EADYQAAEDAwQBAwMDAwEJAQAAAAEAAgMEERIFBhMhMSJBURSBkTJhcSNSwUIVJENicqGx0eEW/8QAGgEBAAIDAQAAAAAAAAAAAAAAAAIEAQMFBv/EACYRAQACAgEEAwEBAQADAAAAAAABAgMEEQUSITFBYaFRgfATInH/2gAMAwEAAhEDEQA/AP3AoCAgICAgBAKAgICAgIAQCgICAgBAQEAoCAgIAQEBAKAgICAEBAQCgICAgBAKAgIBQRBUEQVBEFCAUEQVBEFQRBQgFBEFQRBQgiAgpQRBUEQUIIgIKUEQVBEFCCICClBEFQRBQgFBEFQCgIKgiAgIAQCgIKgiAgIAQCgIKgiAEBAQCgIKgiAEBAQCgICAgBAQEAoCCoIgBAKAgqCFBEFQRBUEQAgpQRBUEQVBEAIKUEQVBEFCCICClBEFQRBQgiAgpQRBUEQUIIgIKUEQVBEFCCFAQVAKAgqCICDWp6+GVzmRyRvc3yGyNJH2BU7Y71jm0TENVM+O8zFbRMx/JbIUG0KAgqCICAgBAKDHPOyJpfI5rGjyXOAA+5Wa1m08VjmUb3rSO608R9rBM2VofG5r2nwWuBB+4S1ZrPExxJS9bx3VnmH2sJAQEBAKAgqCIAQEBAKAgICAEBAQCgIKgiAEAoCCoIUEQVBEGGuhMsUkbTiZIpGg/wBpLSAVKloraJnzxLXlpN6WrE8cxLw+1ts1MFSyWVoY2LPvNpzu0iwsfHd+12d3ew5MM1r5mfx57pvTNjFsRe8cRHPz7e/XEelCgiCoIgqCIKEAoPN720mWsijEHqMchJbkBlcWuL9XH+Sr/T9imHJM3+Y9uV1bVybGKIx+4n0+tlaVLRwvbP6TJJkG5A4jEDu3Vz/gLHUM9M2SJp8Qz0nVya+KYye5n09CqLqKEEQEFKCIKgiChBEBBSgiCoIgoQRAQUoIgqCIKEAoIgqAUBAQEGCukdHFI9gycyKQtH9zg0kD8qVIibRE+I5a8trVx2tWOZiJeE2nr9VPVMjkeZGyB+QLW2aA0nIWHp7sPjtdre08OPDNqxxMcPN9M39nLsRW88xPPP0bp3FVQVT443mNkWGIxbZwLQbm47ub/hNLTw5MMWtHMz+HUeo7OLZmtZ4iOOPHt7yjkdJHG94xc+NhcP7SWgkfYri3iItMR5elx2m1Im0cTMQzKKYgICAgBB+e7q3DVQVT443mNkWGIxbZwLQbm47ub/hdzS08OTDFrRzMvL9R6js4tma1niI44+3X3Zq88FNBJH/TdNjmce2Esvj347v+FU0dfFkzWrbzEevt0Op7ebFr1tTxM+/rw2dkalNVwvdOciySwdYDIWBt15I+VHqGDHiyRFP56T6Ts5c+GZyeeJ9vRKg6oEBAQCgICAgBAQEAoCAgIAQEBAKAgICAEAoCAgFAQEBBjnmETXSP6bG1zifgAXKzWs2mIj5RveKVm1vUPM6DuiCpnMTIeJ0uVnWZd5AJ9Vh0fPyuhs6OXFj7ptzEfjk6fU8ObN2Vr2zP6a7uiCnn4nw8rosbusy7CRf03HZ8e4TX0MuXH3VtxE/rG51PBhzdlqd0x8+PDpa1uGOjijnsZOa2AHWQLb3ufAtb8rRr6l815pHjj2t7e/j18UZPfPpk2/rTNQjMjAWljrOaSDY2v59wo7OtbBftt5S0tym1TvrHDqKuuCAgx1M4ia+R/TY2ucT8AC5Wa1m0xWPco3vFKza3qHntF3hHWTCDBzC++BLgcrC9jbwbX+Ve2On3w4++Z5/rl6vV8exl/wDHETHPpi13dEFPPxPh5XQ2u6zLsJAPpuOz49wpa+jly4+6LcRP6hudTwYc3ZavdMfPjw39e1yGmhZK9vK2oti2zbOBF7m/ta35WjW1smXJNazxMe1rc3cWHFF7R3RPqGXberR1sWUTOPjdiWWFm9X6t7LG1r3w34tPPPylo7WPYx91I44+HWVZdAgICAUBAQEAICAgFAQEBACAgIBQEBAQAgICAgFBEFQRB8zRCRrmPF2va4EfIIsQsxM1nmEbVi0TWfUvMaDoFHDOZIZuZ8WVm8kZwv0T6eyfI+66Gzt574+29eIn6ny5OnoauPN34790x8cx4Nd2/RzTiSabifLjdnJGM7dAgO7F/Ca23npj7aV5iPr0bmhq5M3dkt2zPxzHl0Nf0inmhbHM4Qshxxdk0YWFgPV1a3stGtsZceTup5mfj+rW5q4MuKK5J7Yj1P8AGTbemw0sVqd/I2R1y/JpyPj266WNrNky35yRxMfCWjr4sOLjFPMT8t6nr4pS5kckb3N8hsjSR/NitNsd6xE2iY5b6Zsd5mK2iZj+SzqDa+J52RNL5HNY0eS5wAH3KlWs2niscyje9aR3WniPtjvHUxkAtkjla4EhwLXAixFx90/9qW/kwjzTLTx5iXntA0CkhnMkM3M+LKzeSM4X6JOPZPkfdX9nbz3x9t68RP1Ply9PQ1cebvx27pj45jwmu7fo5pxJNNxPlxuzkjGdurjLsX8JrbeemLtpXmI+eJ8Mbmhq5M3dkv2zPxzHl0Nf0innhbHM4QshxxdkBh1YD1dWt7LRrbGXHk7qeZn9W93VwZcMVyT2xHqf4ybb02GlitTu5GvcSX5NOR8e3Vh8LG1myZb85I4n+JaOviw4+MU8xPy6qrLjhbu1uXTmU74IfqHT1jIzGHWe5pike7C/RfZnQPRPSDQoN6NraumgpGZ008c5M5ybeRkbX8bWmxu0EZEjonHyHABqv3xJFFp1TJBlHWQVUlRx5F1PHEYwZGt8vaMgXAd2BIvaxDqapuMxGo4hHIyHR31THZEiQgvxFx0WEAG4+UGtLuOd1TBSRimjMtJTTDmfIDVF5dyRw26yYACb3Prb0B2gyalqVfFVQ0kYoi2qFW5hc2ou1sWBAdY9khw8fCDBV7lmZWSURl0+Hhhonf1pHtdK6XPIMGQuAW9ef1BBin3jJHWSUtqZzWalTUwjErhVOEsMTzK1vYc1uZJ6HpY436Qb512Z9fJQM+mYIOA4SvkE9RE9oL5YrdFrSS21j203x6QYZdS1EVbaECh9dLNMHFtT01krGYkX8+oG/wCyDJWbndTx6gJGNM9DKxsUYJH1HPYUlr+M3njJ/uY/4QVurVlVLNT0bKYCiMbJpZTKWvnMbXujjYzvENc27i7/AFWsbEoOht3V3VjZmTRiGekndFMwPzaHBrXtc11hkxzHMcLgHux7CDn1e5nU7NQErGmahewRMBI+obOAKS1/BfITGf8AmY5B8f8A6p0Fb9DVMa1nDRf12k8baibO0bgTdrXFpDXeL2B7IQKnc8jOf0MPDrtDRjt3bJhTXf8A9Q5Xft6QglbqWoMq4qNn0X+8Q1kjHFtR6WwviADrHtx5G+PgoNTVt4y0tVJTkUzhFUadHxcjxUzGowydGO8scibW8NPYQdPeG43aY2Ljj5nvc972g9spoW5VEo+S1uIA9y9qD0Ebw8BzSC1wBBB6II6KCoKEAoIgqAUBBUEQYa6EyxyRtOJkikaD/aS0gFSpbttEz54lry0m9LVieJmJeH2vtmpp6lssoDGxZ95tOd2kWFj47v2uzu72HJh7aeZn8ee6b0zYw7EXv4iOfn2bn2xU1FS+WIB7Jcey9ows0Cxub2/i6ae9hx4YrbxMfrHUembGbYm9PMT9+v8Avp1d1aHNUU0EUR5HU+OQLgOSzMcu+r/z8lVdLZx481rW8RP4vdS0subXpSk8zX98G2dEmp6WohlPG+ozxAdfjvHiD17/AMfATc2seTNW9Y5iOP8AfJ0/Sy4ta+O/ibc/544cvau2amnqWTStDGRZ95tOd2kWFj47v2rW7vYcmGa18zP4pdN6ZsYdiL3jiI5+fb3q4j0rzu9dJlrYoxBZxjkJLcgMgW26v1cf5Kv9P2KYckzf5hyuramTYxRGP3E+mDbOhzU9LUQynjfUZ4gOvx3ZiD17/wAfAUtzax5M1b1jmI4/3yh0/Sy4ta+O88Tbn/PHDl7V2zU09S2WUBjIs+82nO7SLCx8d37+Fa3d7Dlw9tfMz+KXTumbGHYi9/ERz8+/++03RtipqKl8sTQ9kxb2XtGFmgWNzf29rpp72HHhitvEx+sdR6ZsZdib08xP36dXdWiTVFPBFEeR0GOQLgM7Mtl31f8A9lVdLZx4s1rW8RP4vdS0subXrSnma/vhsbK0mWiie2ezTJJkGhwOIxA7t1c/t8BQ6hsUzZImnxDZ0nUya+KYye5nnh6FUXUczWtLNW6jcHBv0dcyY3aTmBFKzEd9H1g3/ZB81Wjh9TSVLC1jaT6y7Qz9ZnAuevBuCT83QaGjbadS/wCz7yNd/s+lrI3WYRyGV0RBHfVsD1+6DTZsgQurmwS4Q1mnywRRFl20pkLy7G3/AA8nXDPbsCwsAGfWtuT1ccVLy04gY2luXUrzPE+IgmSJ4eA1xsLEj0nvvwg61bphlqqSrDgBSR1bS3E3dyiMAg+1sf8Aug5VboNT9XNWU76O1RHStLZ6SWRzeHPtpbI218j7ewQfNZtDldV1DXtZUS10VRTyiP1072U8UeJ7u9jsHBzegWvI/dBl1bQqmtmhdLLTiGCqpZmWpX/UROjxL2Mkzti8ggnG+L3N76IDpP0smtZXZDFlDNDjibkvmjflf4GBFv3Qa2p7bjqaylr3OINK1+TB+mYi/CXfPGXSOb+70GGo0apgmnqNPmgYKxzXSxz08j2cojDORhY9paS1rAWm4OPt2g3tv6QaNspkkM01VO6WaTDEPeWtaA1tzixrGsaBc9N8k3KDW1XbUdXWUle5zmmjzyYP0z+TDn88by57fgkoPt+gMlmrZJ8JYq+mpI3Rlp8RcuVzfu+Y/iyDj0GypIYnwOqXTX1qjqg+Rt5OOA0+Mbjf1PxiAz973PaDv1OmGSrp63IAU9NWRltjd3M+BwN/a3Gfyg5ep7SFS+snzDJah1M+nlEf9Slliixa4H/UL+W9AtJB8oPqTaraud9XXkSuNPDExrHzxsjaAXTfpcCc3nu/sxg9kHS23pbqCnZSF/I2B0jYjY3bDmeFhv5LGYsv74goOmgBAKAgqCFBEFQRBhrpHRxyPYMnMikLR/c4NJA/KlSIm0RPiOWvLa1cdrVjmYiXg9p6/VT1TI5HmRkgfkC0WaA0nIWHp7sPjtdre1MOPDNqxxMennOm7+zl2IraeYnnn6N1bhqoKp8bHmNsWGIxbZwLQbm49Vzf8LOlp4MmGLWjmZY6l1DZxbM1rPERxx9uxu3VqiCmgkjvG6bDMgdsJZfHvx3f8Kno6+LJmtW3mI9fa/1LazYtetqeJnjn68G1tXnnpJ5X3kfDyYG3byGXDevPdh903dfFTPWtfETxz9M9O2s+XWte3mY54+/DkbT3BVT1TI5HmRkofkC1tm2aSCLDruw+O1b3tPDjw91Y4mP1Q6Z1DZy7MUvPMTzz9JurcNVBVPjjeY2xYYjEWcC0G5uO79/hNLTwZMMWtHMz+HUuobOLZmtZ4iOOPt2N2avPBTQSR3jdNhmbdsJZfHvx3f8ACqaOviyZrVt5iPX2vdS2s2LXraviZ45+vBtfV6ieknlf/UfDyYG3byGXDevPfX3Td18WPPWtfETxz9M9O28+TWte3mY54+/DkbS3BVT1TI5HmRkgfkC1tm2aTkLDruw+O1b3tPDjw91Y4mFDpnUNnLsRS88xPPP0m69w1UFU+ON5jbFhiMW2cC0G5uO7m/4WdLTw5MMWtHMyx1LqGzi2ZrWeIjjh2N2atPBTQSR3jdNjmbdsJZfHvx3f8Kno6+LJmtW3mI9fa/1LazYtetqeJn39eGxsfUpqqF7pyXYSWa4gAuFgbdebfP7qPUMOPFliKfxs6Ts5c+GZyeeJ9vRKg6rk7k1V1IyNsLBLNVzthhYZCxpe5rnFznAEtY1jXuJAJ9Nh2Qg5NNHX6ZDVz1MsNUI6SokYbzhzHRsvHHiSQ5lsrvuHGwve9wGpS7tldSVFY2bT6x0MMDuOl5HOgzcA50gbI9xa0ZOIABODkGzVbpfR01NWVMtFJFNWsYZ4uQQmB0bnZgFzrPyaRbJ35NgGSu3BUw6fWao+JkfHFJJBE8PzEYHpMtndOd5xFsQQCSboNrZ9WZmzE1dJW/1icqeRzgwuuS03keGi1rNFrAe57QYd37gfQPpY2SUkDan6nKSpLhG3jY1wAIe2xNz8/wAINPUd3SspNNq/93ozqMsbXmqLuKAGmlk7OTPJYALkfqCDFqW7JYfoGip0u1ZHqDnVLi76U8D4w1rDzeSHEH1Hth/hB0Ns7mkr30wdG2NtRpz5jYuPqbOIwWk2vG4eoEi9iEGprm7JaZtaR9Oz6XVdPp2vlD+Nkc8dM58knrH6TI4+QLNH8oFJu2WSm+oAp5CNXpKYSRue6nqI5KiGN0sfd+s3DyRkw9kIO9rOpOppaGJgaRWVronXBu1opZ5Lix83Y0d36JQcPRt2S6hI6lp2xOlgrKttQ6z+OmgjqpY4wRld00jWdNvYduNhYODPrG46iimdSGDlkq8foSwPDJXW/qRynvjMdjIXeCy9hdpCD00AcGtEhaX4tyLWkNLrdkAkkC/tcoPtBSgiCoIgoQQoCCoBQEFQRBjqJhEx0jumxsc4n4AFys1rNpiI+Ub3ilZtb1DzGg7phqZzC2HidLlZ3pu8gX9Vh0bX+V0NnQyYsffNuYj8cjT6phzZuyKdsz6n+rrm6YKafidDyuitd1mXYSAfTcdmx/ZNfQy5cfdFuIn9NvqmHDm7LV5mPn+N/XtdhpoWSubytqA3FvVnAi9zfwLW/IWjW1b5ck1ieOPa1ub2LDii9o7ot6hdD12GogfM1vE2nDsm2FmgNyuLeRa6bGrkx5IpPmZ9Gpu4s2GckR2xX20NB3RBUzcLYeJ0uVnWZ6yAT6rDo2B+Vv2dDJix9025iPxW0+qYc2XsrXtmf/nl865umCnn4nQ8roS27vRdhIB9Nx2fuE19DLlx90W4if1jb6phw5uy1e6Y+fHh0Nd12KmgZK5vK2oxxbYWcC3K5v7Wt+Vo1tW+XJNYniY9rW5u4sOGL2jui3pdE12KogfM1vE2nDsm2HpAGVxbyLJsauTHkik+Zn0am9izYZyRHbFfcfxoaBuiCpn4Ww8TpcrOsy7yAT6rDo2v8rfs6GTFj7ptzEfitp9Uw5s3ZWvbM/qa7umCnn4nw8roSLusy7CQD6bjs2/cJr6GXLj7otxEsbfVMOHN2WrzMfPjw39e1yGmhZK9vK2oAxbYWcCL3N/a1vyFo1tW+XJNY8ce1rc3cWHFF7R3Rb1DLtvVo62IuiZx8bsSzqzeri1vb/6sbWvfDfi088/KWjt49nH3Ujjjxw6yrLrl7g0f65jAx5hlp5mywyBodxyNa5ty0mz2lrnNLerhx7BsQGi/Sq6ojqYauopi2ekqImiGikZZ0jbB7i+Z5Nhf0i3nygadpddDC6Hnow5kcLYns0+VtsCL5h05zBaLdFpFyboNSl2cQwCV8Jc/VRVStZTFsB/o8bo2sLzYO/USSbkuPug+qnaLzSVmmRz2pqmFzIGvjLn0mXlgdl64h/pae2+LkWADtaNT1Mef1T6V9y3HgpJIreb5Zyvy9rePfygw6vobayanllwdHAyra6N8Yc2UTMa23fVhY+xvdByptrVAipYYqiMnT618kJmp5JBwmGWNkTwJGl5aJCA+4uGtuL3JDcZoMkk1HVVL4Huo4q5jmx0zmRv53RFpAc9xbiGfJvc+EGXWdImkmjraKWOKaOGSIiWB0kUkbnNdYhr2Oa4OaCCD7kWPsHNqNpSvgkaZ43VM+pUtU+R1MeEvhdFgwRh9wwNjY39d/Jv2gxSbPneyoe6eAVFTWafNdlG5tOw0r2OYOPlLnF2NnOzuRYdWCDqHSKmd1JJVywOfRVrpRxU0kbXNNLLFjZ8ryHXkJyv7Wt7oNCLZxhtPTTCKrZVVjxLxEslinqpJjBKzIcjBmbG4LSLi1yCHZ1LSTUT0NRkG/QzTvLcb5500kVr36tnf7IOogIBQEFQRACAUBBUEKCIKgiD5mjEjXMcLte0gj5BFiFmJmJ5hG1YtE1n1LzOg6FRwzmSCblfHlZvLG7jv0T6ez7hX9nb2L44revET9T5cnT0dTHmm2O3dMfHMTwmu6DRzTiSabifLjdnLGM7dAgO7F+gs623sUx9tK8xHzxPg3NDUyZu/JbtmfjmPLobg0qnmhbHO4Qshxxdk1uHVgPV1bwLLRrZ8tMndTzM/q1u6uDJhiuSe2I9T64XQtJp4YHRQu5Y5ssnZA53FiLt6tbqybGfLfJ3X8TH4aergx4ZpjnurPuffLn6BoVHDMZIJuV8eVm8sZ479E+nsnyPut+zt7F8cVvXiJ+p8qunoauPNN8du6Y+OY8Jr2g0c04kmm4ny43ZyxjO3QIDuxfodf+U1tvYpj7aV5iPqfBuaGrkzd2S3bM/HMeXR1/SqeaFsc7hCyHHF2TW4dWA9XVrdWWjWz5ceTup5mf1a3dXBlwxXJPbEep9cGhaVTwwOihcJY5ssnZNOdxYjrq1urLGzny3yd1/Ex+Gnq4MeGaY57qz7n3y5+39Co4ZjJBNzPjys3kjPHfon09k+33VjZ2898cVvXiJ+p8quno6uPLNsdu6Y+OY8PnX9DopZxJPNxPlxu3kYM/YHvxe1vss623sUxdtK8xHzxPhjc0dTJm7sl+2Z+OY8ujr+k080LWTuELIccXZNGHVgPV1a3VlX1s+XHk7qeZn9W93VwZcUVyT2xHqf4ybb06GlitTP5GvcSX5NdkfHt114ssbWbJlvzkjiY+EtHXw4cXGKeYn5dVVlxQgiAgpQRBUEQUIIgIKUEQVBEFCCICClBEFQRBQgIIgqAgICAgwV0BljkjacTJFI0H+0lpAKlS0VtEz54lry0m9LVieOYl4ja+2KmnqWyygMZFn3m053aRYWPju/a7O7vYcmHtr5mfx57p3TNjDsRe/iI5+fZufa9TUVL5Ymh7JS3vNows0Cxub269rpp72HFhitvEx+nUembGXYm9PMT9+v++nV3VoU1RTwRRHkdT43BcByWZa/fV/5+Sqmls48ea1r+In8Xeo6WXNr1pTzNf3wba0KaClqIZTxvqBJYB1+O8eIJt7/AMfAWdzapkz1vWOYjj/fJ0/Sy4ta+O88Tbn/ADxw5e1tsVNPUtmlAY2LPvNpzu0iwsfHd+1Z3d7Dkw9tfMz+KXTumbGHYi9/ERz8+/8AvtNz7XqaipfLE0PbKW95tGFmgWNz469rrOnvYceGKW8TH6dR6ZsZdib0jmJ+/X/fTq7n0KaopqeKI8j6cMyBcByWZiT31f8An5Kq6W1jx5rWt4ifzyu9R0suXXpSk8zXj/fBtnQpoKWohlPG+oD8QHA8d2Yg9dX/AI+Am5tY8mat6xzEcf6dP0suLWvS88Tbn/PHDl7W2xU09S2WUBjIs+w9pzu0iwsfHd+1Z3d7Flw9tfMz+KXTumbGHYi9/ER9+/8Avs3NtapqKl8sQa9sxb2XtGFmgWN+/b2us6e/ix4YrbxMfp1DpefNsTenmJ4+fTqbp0Kaop4IoTm6nxuC4AvszG/fV/5+SqultY8WW1r+In8XepaWXNr1pTzNf3w2NlaTLRQvbP6XSSZY5A4jEDu3Vz/gKG/sUzZImnxDZ0rVya+KYye5nnh6FUXUEBAQEBAQEBAQEBAQEBAQEBAQEBAQEBAQEAoCAgiCoCAEAoIgqCIKgIAQCgiCoIgoQEBAKCIKgiChAQEAoIgqCIKEBAQCgiCoIgoQCgICAUEQVBEFQRBQgFBEFQRBUEQUIBQRBUEQUIIgIKUEQVBEFCCICClBEFQRBQgiAgpQRBUEQUIBQRBUAoCCoIgICAEAoCCoIgICAEAoCCoIgBAQEAoCCoIgBAQEAoCAgIAQEBAKAgqCIAQCgIKghQRBUEQVBEAIKUEQVBEFQRACClBEFQRBQgiAgpQRBUEQUIIgIKUEQVBEFCCICClBEFQRBQghQEFQEBBUEQEBAQEBBUEQEBAQEBBUEQEBAQEBBUEQEBAQEBBUEQEBAQEBBUEQEBAQVB//2Q=="/>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Zástupný symbol pro obsah 2"/>
          <p:cNvSpPr>
            <a:spLocks noGrp="1"/>
          </p:cNvSpPr>
          <p:nvPr>
            <p:ph idx="1"/>
          </p:nvPr>
        </p:nvSpPr>
        <p:spPr>
          <a:xfrm>
            <a:off x="231831" y="972241"/>
            <a:ext cx="9795519" cy="4970463"/>
          </a:xfrm>
        </p:spPr>
        <p:txBody>
          <a:bodyPr/>
          <a:lstStyle/>
          <a:p>
            <a:pPr lvl="1" algn="just">
              <a:buClr>
                <a:srgbClr val="92D050"/>
              </a:buClr>
            </a:pPr>
            <a:r>
              <a:rPr lang="cs-CZ" sz="1800" b="1" dirty="0">
                <a:solidFill>
                  <a:schemeClr val="accent2"/>
                </a:solidFill>
              </a:rPr>
              <a:t>Netransparentnost rozhodování - </a:t>
            </a:r>
            <a:r>
              <a:rPr lang="cs-CZ" sz="1600" dirty="0">
                <a:solidFill>
                  <a:schemeClr val="accent2"/>
                </a:solidFill>
              </a:rPr>
              <a:t>Je obtížné </a:t>
            </a:r>
            <a:r>
              <a:rPr lang="cs-CZ" sz="1600" b="1" dirty="0">
                <a:solidFill>
                  <a:schemeClr val="accent2"/>
                </a:solidFill>
              </a:rPr>
              <a:t>vysvětlit</a:t>
            </a:r>
            <a:r>
              <a:rPr lang="cs-CZ" sz="1600" dirty="0">
                <a:solidFill>
                  <a:schemeClr val="accent2"/>
                </a:solidFill>
              </a:rPr>
              <a:t>, jak AI dospěla k výsledku (tzv. „</a:t>
            </a:r>
            <a:r>
              <a:rPr lang="cs-CZ" sz="1600" dirty="0" err="1">
                <a:solidFill>
                  <a:schemeClr val="accent2"/>
                </a:solidFill>
              </a:rPr>
              <a:t>black</a:t>
            </a:r>
            <a:r>
              <a:rPr lang="cs-CZ" sz="1600" dirty="0">
                <a:solidFill>
                  <a:schemeClr val="accent2"/>
                </a:solidFill>
              </a:rPr>
              <a:t> box“ efekt)</a:t>
            </a:r>
            <a:endParaRPr lang="cs-CZ" sz="1400" dirty="0">
              <a:solidFill>
                <a:schemeClr val="accent2"/>
              </a:solidFill>
            </a:endParaRPr>
          </a:p>
          <a:p>
            <a:pPr marL="1066800" lvl="2" indent="0" algn="just">
              <a:buClr>
                <a:srgbClr val="92D050"/>
              </a:buClr>
              <a:buNone/>
            </a:pPr>
            <a:endParaRPr lang="cs-CZ" sz="800" dirty="0">
              <a:solidFill>
                <a:schemeClr val="accent2"/>
              </a:solidFill>
            </a:endParaRPr>
          </a:p>
          <a:p>
            <a:pPr lvl="1" algn="just">
              <a:buClr>
                <a:srgbClr val="92D050"/>
              </a:buClr>
            </a:pPr>
            <a:r>
              <a:rPr lang="cs-CZ" sz="1800" b="1" dirty="0">
                <a:solidFill>
                  <a:schemeClr val="accent2"/>
                </a:solidFill>
                <a:ea typeface="+mn-ea"/>
                <a:cs typeface="+mn-cs"/>
              </a:rPr>
              <a:t>Diskriminace a zkreslení - </a:t>
            </a:r>
            <a:r>
              <a:rPr lang="cs-CZ" sz="1600" dirty="0">
                <a:solidFill>
                  <a:schemeClr val="accent2"/>
                </a:solidFill>
              </a:rPr>
              <a:t>modely mohou reprodukovat nerovnosti </a:t>
            </a:r>
            <a:r>
              <a:rPr lang="cs-CZ" sz="1600" b="1" dirty="0">
                <a:solidFill>
                  <a:schemeClr val="accent2"/>
                </a:solidFill>
              </a:rPr>
              <a:t>z minulých dat </a:t>
            </a:r>
            <a:r>
              <a:rPr lang="cs-CZ" sz="1600" dirty="0">
                <a:solidFill>
                  <a:schemeClr val="accent2"/>
                </a:solidFill>
              </a:rPr>
              <a:t>(z historie)</a:t>
            </a:r>
          </a:p>
          <a:p>
            <a:pPr lvl="1" algn="just">
              <a:buClr>
                <a:srgbClr val="92D050"/>
              </a:buClr>
            </a:pPr>
            <a:endParaRPr lang="cs-CZ" sz="600" b="1" dirty="0">
              <a:solidFill>
                <a:schemeClr val="accent2"/>
              </a:solidFill>
            </a:endParaRPr>
          </a:p>
          <a:p>
            <a:pPr lvl="1" algn="just">
              <a:buClr>
                <a:srgbClr val="92D050"/>
              </a:buClr>
            </a:pPr>
            <a:r>
              <a:rPr lang="cs-CZ" sz="1800" b="1" dirty="0">
                <a:solidFill>
                  <a:schemeClr val="accent2"/>
                </a:solidFill>
              </a:rPr>
              <a:t>Porušení práv občanů (GDPR, správní řád)</a:t>
            </a:r>
            <a:r>
              <a:rPr lang="cs-CZ" sz="1800" dirty="0">
                <a:solidFill>
                  <a:schemeClr val="accent2"/>
                </a:solidFill>
              </a:rPr>
              <a:t> - zákaz čistě automatizovaného rozhodování </a:t>
            </a:r>
            <a:r>
              <a:rPr lang="cs-CZ" sz="1800" b="1" dirty="0">
                <a:solidFill>
                  <a:schemeClr val="accent2"/>
                </a:solidFill>
              </a:rPr>
              <a:t>bez lidského přezkumu</a:t>
            </a:r>
          </a:p>
          <a:p>
            <a:pPr lvl="1" algn="just">
              <a:buClr>
                <a:srgbClr val="92D050"/>
              </a:buClr>
            </a:pPr>
            <a:endParaRPr lang="cs-CZ" sz="600" dirty="0">
              <a:solidFill>
                <a:schemeClr val="accent2"/>
              </a:solidFill>
            </a:endParaRPr>
          </a:p>
          <a:p>
            <a:pPr lvl="1" algn="just">
              <a:buClr>
                <a:srgbClr val="92D050"/>
              </a:buClr>
            </a:pPr>
            <a:r>
              <a:rPr lang="cs-CZ" sz="1800" b="1" dirty="0">
                <a:solidFill>
                  <a:schemeClr val="accent2"/>
                </a:solidFill>
              </a:rPr>
              <a:t>Zranitelnost systému</a:t>
            </a:r>
            <a:r>
              <a:rPr lang="cs-CZ" sz="1800" dirty="0">
                <a:solidFill>
                  <a:schemeClr val="accent2"/>
                </a:solidFill>
              </a:rPr>
              <a:t> - riziko manipulace daty, chybných vstupů nebo </a:t>
            </a:r>
            <a:r>
              <a:rPr lang="cs-CZ" sz="1800" b="1" dirty="0">
                <a:solidFill>
                  <a:schemeClr val="accent2"/>
                </a:solidFill>
              </a:rPr>
              <a:t>útoků na model</a:t>
            </a:r>
          </a:p>
          <a:p>
            <a:pPr lvl="1" algn="just">
              <a:buClr>
                <a:srgbClr val="92D050"/>
              </a:buClr>
            </a:pPr>
            <a:endParaRPr lang="cs-CZ" sz="600" dirty="0">
              <a:solidFill>
                <a:schemeClr val="accent2"/>
              </a:solidFill>
            </a:endParaRPr>
          </a:p>
          <a:p>
            <a:pPr lvl="1" algn="just">
              <a:buClr>
                <a:srgbClr val="92D050"/>
              </a:buClr>
            </a:pPr>
            <a:r>
              <a:rPr lang="cs-CZ" sz="1800" b="1" dirty="0">
                <a:solidFill>
                  <a:schemeClr val="accent2"/>
                </a:solidFill>
              </a:rPr>
              <a:t>Nejasná odpovědnost</a:t>
            </a:r>
            <a:r>
              <a:rPr lang="cs-CZ" sz="1800" dirty="0">
                <a:solidFill>
                  <a:schemeClr val="accent2"/>
                </a:solidFill>
              </a:rPr>
              <a:t> - kdo nese vinu za chybu: úřad, dodavatel, systém, LLM, </a:t>
            </a:r>
            <a:r>
              <a:rPr lang="cs-CZ" sz="1800" dirty="0" err="1">
                <a:solidFill>
                  <a:schemeClr val="accent2"/>
                </a:solidFill>
              </a:rPr>
              <a:t>trénovací</a:t>
            </a:r>
            <a:r>
              <a:rPr lang="cs-CZ" sz="1800" dirty="0">
                <a:solidFill>
                  <a:schemeClr val="accent2"/>
                </a:solidFill>
              </a:rPr>
              <a:t> data?</a:t>
            </a:r>
          </a:p>
          <a:p>
            <a:pPr lvl="1" algn="just">
              <a:buClr>
                <a:srgbClr val="92D050"/>
              </a:buClr>
            </a:pPr>
            <a:endParaRPr lang="cs-CZ" sz="600" dirty="0">
              <a:solidFill>
                <a:schemeClr val="accent2"/>
              </a:solidFill>
            </a:endParaRPr>
          </a:p>
          <a:p>
            <a:pPr lvl="1" algn="just">
              <a:buClr>
                <a:srgbClr val="92D050"/>
              </a:buClr>
            </a:pPr>
            <a:r>
              <a:rPr lang="cs-CZ" sz="1800" b="1" dirty="0">
                <a:solidFill>
                  <a:schemeClr val="accent2"/>
                </a:solidFill>
              </a:rPr>
              <a:t>Nízká kompetence zadavatelů</a:t>
            </a:r>
            <a:r>
              <a:rPr lang="cs-CZ" sz="1800" dirty="0">
                <a:solidFill>
                  <a:schemeClr val="accent2"/>
                </a:solidFill>
              </a:rPr>
              <a:t> - úředníci často nerozumí technickým rizikům a možnostem AI, často ani IT pracovníci</a:t>
            </a:r>
          </a:p>
          <a:p>
            <a:pPr lvl="1" algn="just">
              <a:buClr>
                <a:srgbClr val="92D050"/>
              </a:buClr>
            </a:pPr>
            <a:endParaRPr lang="cs-CZ" sz="600" dirty="0">
              <a:solidFill>
                <a:schemeClr val="accent2"/>
              </a:solidFill>
            </a:endParaRPr>
          </a:p>
          <a:p>
            <a:pPr lvl="1" algn="just">
              <a:buClr>
                <a:srgbClr val="92D050"/>
              </a:buClr>
            </a:pPr>
            <a:r>
              <a:rPr lang="cs-CZ" sz="1800" b="1" dirty="0">
                <a:solidFill>
                  <a:schemeClr val="accent2"/>
                </a:solidFill>
              </a:rPr>
              <a:t>Etické a reputační dopady - </a:t>
            </a:r>
            <a:r>
              <a:rPr lang="cs-CZ" sz="1800" dirty="0">
                <a:solidFill>
                  <a:schemeClr val="accent2"/>
                </a:solidFill>
              </a:rPr>
              <a:t>odpor veřejnosti, ztráta důvěry v rozhodování úřadů</a:t>
            </a:r>
            <a:endParaRPr lang="cs-CZ" sz="1400" dirty="0">
              <a:solidFill>
                <a:schemeClr val="accent2"/>
              </a:solidFill>
            </a:endParaRPr>
          </a:p>
        </p:txBody>
      </p:sp>
    </p:spTree>
    <p:extLst>
      <p:ext uri="{BB962C8B-B14F-4D97-AF65-F5344CB8AC3E}">
        <p14:creationId xmlns:p14="http://schemas.microsoft.com/office/powerpoint/2010/main" val="1013543498"/>
      </p:ext>
    </p:extLst>
  </p:cSld>
  <p:clrMapOvr>
    <a:masterClrMapping/>
  </p:clrMapOvr>
  <p:transition advTm="20000">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3980320" y="52509"/>
            <a:ext cx="6839139" cy="55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160338">
              <a:lnSpc>
                <a:spcPct val="113000"/>
              </a:lnSpc>
              <a:spcBef>
                <a:spcPct val="0"/>
              </a:spcBef>
              <a:defRPr sz="1900" b="1">
                <a:solidFill>
                  <a:srgbClr val="25A939"/>
                </a:solidFill>
                <a:latin typeface="Arial" charset="0"/>
              </a:defRPr>
            </a:lvl1pPr>
            <a:lvl2pPr marL="631825" indent="-401638" defTabSz="160338">
              <a:lnSpc>
                <a:spcPct val="125000"/>
              </a:lnSpc>
              <a:spcBef>
                <a:spcPct val="0"/>
              </a:spcBef>
              <a:spcAft>
                <a:spcPct val="20000"/>
              </a:spcAft>
              <a:buClr>
                <a:srgbClr val="25A939"/>
              </a:buClr>
              <a:buFont typeface="Wingdings" pitchFamily="2" charset="2"/>
              <a:buChar char="§"/>
              <a:defRPr>
                <a:solidFill>
                  <a:schemeClr val="tx1"/>
                </a:solidFill>
                <a:latin typeface="Arial" charset="0"/>
              </a:defRPr>
            </a:lvl2pPr>
            <a:lvl3pPr marL="1335088" indent="-230188" defTabSz="160338">
              <a:spcBef>
                <a:spcPct val="0"/>
              </a:spcBef>
              <a:buClr>
                <a:srgbClr val="25A939"/>
              </a:buClr>
              <a:buFont typeface="Wingdings" pitchFamily="2" charset="2"/>
              <a:buChar char="§"/>
              <a:defRPr sz="1600">
                <a:solidFill>
                  <a:schemeClr val="tx1"/>
                </a:solidFill>
                <a:latin typeface="Arial" charset="0"/>
              </a:defRPr>
            </a:lvl3pPr>
            <a:lvl4pPr marL="2009775" indent="-201613" defTabSz="160338">
              <a:buChar char="–"/>
              <a:defRPr>
                <a:solidFill>
                  <a:schemeClr val="tx1"/>
                </a:solidFill>
                <a:latin typeface="Arial" charset="0"/>
              </a:defRPr>
            </a:lvl4pPr>
            <a:lvl5pPr marL="2366963" indent="-200025" defTabSz="160338">
              <a:buChar char="»"/>
              <a:defRPr>
                <a:solidFill>
                  <a:schemeClr val="tx1"/>
                </a:solidFill>
                <a:latin typeface="Arial" charset="0"/>
              </a:defRPr>
            </a:lvl5pPr>
            <a:lvl6pPr marL="2824163" indent="-200025" defTabSz="160338" fontAlgn="base">
              <a:spcBef>
                <a:spcPct val="20000"/>
              </a:spcBef>
              <a:spcAft>
                <a:spcPct val="0"/>
              </a:spcAft>
              <a:buChar char="»"/>
              <a:defRPr>
                <a:solidFill>
                  <a:schemeClr val="tx1"/>
                </a:solidFill>
                <a:latin typeface="Arial" charset="0"/>
              </a:defRPr>
            </a:lvl6pPr>
            <a:lvl7pPr marL="3281363" indent="-200025" defTabSz="160338" fontAlgn="base">
              <a:spcBef>
                <a:spcPct val="20000"/>
              </a:spcBef>
              <a:spcAft>
                <a:spcPct val="0"/>
              </a:spcAft>
              <a:buChar char="»"/>
              <a:defRPr>
                <a:solidFill>
                  <a:schemeClr val="tx1"/>
                </a:solidFill>
                <a:latin typeface="Arial" charset="0"/>
              </a:defRPr>
            </a:lvl7pPr>
            <a:lvl8pPr marL="3738563" indent="-200025" defTabSz="160338" fontAlgn="base">
              <a:spcBef>
                <a:spcPct val="20000"/>
              </a:spcBef>
              <a:spcAft>
                <a:spcPct val="0"/>
              </a:spcAft>
              <a:buChar char="»"/>
              <a:defRPr>
                <a:solidFill>
                  <a:schemeClr val="tx1"/>
                </a:solidFill>
                <a:latin typeface="Arial" charset="0"/>
              </a:defRPr>
            </a:lvl8pPr>
            <a:lvl9pPr marL="4195763" indent="-200025" defTabSz="160338" fontAlgn="base">
              <a:spcBef>
                <a:spcPct val="20000"/>
              </a:spcBef>
              <a:spcAft>
                <a:spcPct val="0"/>
              </a:spcAft>
              <a:buChar char="»"/>
              <a:defRPr>
                <a:solidFill>
                  <a:schemeClr val="tx1"/>
                </a:solidFill>
                <a:latin typeface="Arial" charset="0"/>
              </a:defRPr>
            </a:lvl9pPr>
          </a:lstStyle>
          <a:p>
            <a:r>
              <a:rPr lang="cs-CZ" altLang="cs-CZ" sz="2900" b="0" dirty="0">
                <a:solidFill>
                  <a:srgbClr val="CFCFCF"/>
                </a:solidFill>
              </a:rPr>
              <a:t>Bezpečné AI aplikace - RAG</a:t>
            </a:r>
          </a:p>
        </p:txBody>
      </p:sp>
      <p:sp>
        <p:nvSpPr>
          <p:cNvPr id="8" name="Rectangle 2"/>
          <p:cNvSpPr txBox="1">
            <a:spLocks noChangeArrowheads="1"/>
          </p:cNvSpPr>
          <p:nvPr/>
        </p:nvSpPr>
        <p:spPr bwMode="auto">
          <a:xfrm>
            <a:off x="467920" y="540181"/>
            <a:ext cx="86233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182563" rtl="0" eaLnBrk="0" fontAlgn="base" hangingPunct="0">
              <a:lnSpc>
                <a:spcPct val="113000"/>
              </a:lnSpc>
              <a:spcBef>
                <a:spcPct val="0"/>
              </a:spcBef>
              <a:spcAft>
                <a:spcPct val="0"/>
              </a:spcAft>
              <a:defRPr sz="2200" b="1">
                <a:solidFill>
                  <a:srgbClr val="25A939"/>
                </a:solidFill>
                <a:latin typeface="+mn-lt"/>
                <a:ea typeface="+mn-ea"/>
                <a:cs typeface="+mn-cs"/>
              </a:defRPr>
            </a:lvl1pPr>
            <a:lvl2pPr marL="720725" indent="-457200" algn="l" defTabSz="182563" rtl="0" eaLnBrk="0" fontAlgn="base" hangingPunct="0">
              <a:lnSpc>
                <a:spcPct val="125000"/>
              </a:lnSpc>
              <a:spcBef>
                <a:spcPct val="0"/>
              </a:spcBef>
              <a:spcAft>
                <a:spcPct val="20000"/>
              </a:spcAft>
              <a:buClr>
                <a:srgbClr val="25A939"/>
              </a:buClr>
              <a:buFont typeface="Wingdings" pitchFamily="2" charset="2"/>
              <a:buChar char="§"/>
              <a:defRPr sz="2000">
                <a:solidFill>
                  <a:schemeClr val="tx1"/>
                </a:solidFill>
                <a:latin typeface="+mn-lt"/>
              </a:defRPr>
            </a:lvl2pPr>
            <a:lvl3pPr marL="1524000" indent="-263525" algn="l" defTabSz="182563" rtl="0" eaLnBrk="0" fontAlgn="base" hangingPunct="0">
              <a:spcBef>
                <a:spcPct val="0"/>
              </a:spcBef>
              <a:spcAft>
                <a:spcPct val="0"/>
              </a:spcAft>
              <a:buClr>
                <a:srgbClr val="25A939"/>
              </a:buClr>
              <a:buFont typeface="Wingdings" pitchFamily="2" charset="2"/>
              <a:buChar char="§"/>
              <a:defRPr>
                <a:solidFill>
                  <a:schemeClr val="tx1"/>
                </a:solidFill>
                <a:latin typeface="+mn-lt"/>
              </a:defRPr>
            </a:lvl3pPr>
            <a:lvl4pPr marL="2292350" indent="-228600" algn="l" defTabSz="182563" rtl="0" eaLnBrk="0" fontAlgn="base" hangingPunct="0">
              <a:spcBef>
                <a:spcPct val="20000"/>
              </a:spcBef>
              <a:spcAft>
                <a:spcPct val="0"/>
              </a:spcAft>
              <a:buChar char="–"/>
              <a:defRPr sz="2100">
                <a:solidFill>
                  <a:schemeClr val="tx1"/>
                </a:solidFill>
                <a:latin typeface="+mn-lt"/>
              </a:defRPr>
            </a:lvl4pPr>
            <a:lvl5pPr marL="2700338" indent="-228600" algn="l" defTabSz="182563" rtl="0" eaLnBrk="0" fontAlgn="base" hangingPunct="0">
              <a:spcBef>
                <a:spcPct val="20000"/>
              </a:spcBef>
              <a:spcAft>
                <a:spcPct val="0"/>
              </a:spcAft>
              <a:buChar char="»"/>
              <a:defRPr sz="2100">
                <a:solidFill>
                  <a:schemeClr val="tx1"/>
                </a:solidFill>
                <a:latin typeface="+mn-lt"/>
              </a:defRPr>
            </a:lvl5pPr>
            <a:lvl6pPr marL="3157538" indent="-228600" algn="l" defTabSz="182563" rtl="0" fontAlgn="base">
              <a:spcBef>
                <a:spcPct val="20000"/>
              </a:spcBef>
              <a:spcAft>
                <a:spcPct val="0"/>
              </a:spcAft>
              <a:buChar char="»"/>
              <a:defRPr sz="2100">
                <a:solidFill>
                  <a:schemeClr val="tx1"/>
                </a:solidFill>
                <a:latin typeface="+mn-lt"/>
              </a:defRPr>
            </a:lvl6pPr>
            <a:lvl7pPr marL="3614738" indent="-228600" algn="l" defTabSz="182563" rtl="0" fontAlgn="base">
              <a:spcBef>
                <a:spcPct val="20000"/>
              </a:spcBef>
              <a:spcAft>
                <a:spcPct val="0"/>
              </a:spcAft>
              <a:buChar char="»"/>
              <a:defRPr sz="2100">
                <a:solidFill>
                  <a:schemeClr val="tx1"/>
                </a:solidFill>
                <a:latin typeface="+mn-lt"/>
              </a:defRPr>
            </a:lvl7pPr>
            <a:lvl8pPr marL="4071938" indent="-228600" algn="l" defTabSz="182563" rtl="0" fontAlgn="base">
              <a:spcBef>
                <a:spcPct val="20000"/>
              </a:spcBef>
              <a:spcAft>
                <a:spcPct val="0"/>
              </a:spcAft>
              <a:buChar char="»"/>
              <a:defRPr sz="2100">
                <a:solidFill>
                  <a:schemeClr val="tx1"/>
                </a:solidFill>
                <a:latin typeface="+mn-lt"/>
              </a:defRPr>
            </a:lvl8pPr>
            <a:lvl9pPr marL="4529138" indent="-228600" algn="l" defTabSz="182563" rtl="0" fontAlgn="base">
              <a:spcBef>
                <a:spcPct val="20000"/>
              </a:spcBef>
              <a:spcAft>
                <a:spcPct val="0"/>
              </a:spcAft>
              <a:buChar char="»"/>
              <a:defRPr sz="2100">
                <a:solidFill>
                  <a:schemeClr val="tx1"/>
                </a:solidFill>
                <a:latin typeface="+mn-lt"/>
              </a:defRPr>
            </a:lvl9pPr>
          </a:lstStyle>
          <a:p>
            <a:pPr lvl="1" algn="just">
              <a:lnSpc>
                <a:spcPct val="210000"/>
              </a:lnSpc>
              <a:buFont typeface="Wingdings" pitchFamily="2" charset="2"/>
              <a:buNone/>
            </a:pPr>
            <a:endParaRPr lang="cs-CZ" altLang="cs-CZ" sz="2500" b="1" kern="0" dirty="0">
              <a:solidFill>
                <a:srgbClr val="009900"/>
              </a:solidFill>
            </a:endParaRPr>
          </a:p>
        </p:txBody>
      </p:sp>
      <p:sp>
        <p:nvSpPr>
          <p:cNvPr id="2" name="AutoShape 2" descr="data:image/jpeg;base64,/9j/4AAQSkZJRgABAQAAAQABAAD/2wCEAAkGBxIMEhANDhQRERMNDQ0YFhcWDQ8YExEVFhEWGhUYHh4YHCghGBolGx4UITEhKCktLi4uGB8zRDcsNygtLisBCgoKDg0OGxAQGzchICUsLzQwMy8xMTIsNS4xNyw4NC84NDc4NzIvNDQ4NDcwLDQuNC8sLyw3NCw0LCwwLCwsLP/AABEIAJUBUgMBEQACEQEDEQH/xAAbAAEBAAMBAQEAAAAAAAAAAAAAAQMEBQYCB//EADYQAAEDAwQBAwMDAwEJAQAAAAEAAgMEERIFBhMhMSJBURSBkTJhcSNSwUIVJENicqGx0eEW/8QAGgEBAAIDAQAAAAAAAAAAAAAAAAIEAQMFBv/EACYRAQACAgEEAwEBAQADAAAAAAABAgMEEQUSITFBYaFRgfATInH/2gAMAwEAAhEDEQA/AP3AoCAgICAgBAKAgICAgIAQCgICAgBAQEAoCAgIAQEBAKAgICAEBAQCgICAgBAKAgIBQRBUEQVBEFCAUEQVBEFQRBQgFBEFQRBQgiAgpQRBUEQUIIgIKUEQVBEFCCICClBEFQRBQgFBEFQCgIKgiAgIAQCgIKgiAgIAQCgIKgiAEBAQCgIKgiAEBAQCgICAgBAQEAoCCoIgBAKAgqCFBEFQRBUEQAgpQRBUEQVBEAIKUEQVBEFCCICClBEFQRBQgiAgpQRBUEQUIIgIKUEQVBEFCCFAQVAKAgqCICDWp6+GVzmRyRvc3yGyNJH2BU7Y71jm0TENVM+O8zFbRMx/JbIUG0KAgqCICAgBAKDHPOyJpfI5rGjyXOAA+5Wa1m08VjmUb3rSO608R9rBM2VofG5r2nwWuBB+4S1ZrPExxJS9bx3VnmH2sJAQEBAKAgqCIAQEBAKAgICAEBAQCgIKgiAEAoCCoIUEQVBEGGuhMsUkbTiZIpGg/wBpLSAVKloraJnzxLXlpN6WrE8cxLw+1ts1MFSyWVoY2LPvNpzu0iwsfHd+12d3ew5MM1r5mfx57pvTNjFsRe8cRHPz7e/XEelCgiCoIgqCIKEAoPN720mWsijEHqMchJbkBlcWuL9XH+Sr/T9imHJM3+Y9uV1bVybGKIx+4n0+tlaVLRwvbP6TJJkG5A4jEDu3Vz/gLHUM9M2SJp8Qz0nVya+KYye5n09CqLqKEEQEFKCIKgiChBEBBSgiCoIgoQRAQUoIgqCIKEAoIgqAUBAQEGCukdHFI9gycyKQtH9zg0kD8qVIibRE+I5a8trVx2tWOZiJeE2nr9VPVMjkeZGyB+QLW2aA0nIWHp7sPjtdre08OPDNqxxMcPN9M39nLsRW88xPPP0bp3FVQVT443mNkWGIxbZwLQbm47ub/hNLTw5MMWtHMz+HUeo7OLZmtZ4iOOPHt7yjkdJHG94xc+NhcP7SWgkfYri3iItMR5elx2m1Im0cTMQzKKYgICAgBB+e7q3DVQVT443mNkWGIxbZwLQbm47ub/hdzS08OTDFrRzMvL9R6js4tma1niI44+3X3Zq88FNBJH/TdNjmce2Esvj347v+FU0dfFkzWrbzEevt0Op7ebFr1tTxM+/rw2dkalNVwvdOciySwdYDIWBt15I+VHqGDHiyRFP56T6Ts5c+GZyeeJ9vRKg6oEBAQCgICAgBAQEAoCAgIAQEBAKAgICAEAoCAgFAQEBBjnmETXSP6bG1zifgAXKzWs2mIj5RveKVm1vUPM6DuiCpnMTIeJ0uVnWZd5AJ9Vh0fPyuhs6OXFj7ptzEfjk6fU8ObN2Vr2zP6a7uiCnn4nw8rosbusy7CRf03HZ8e4TX0MuXH3VtxE/rG51PBhzdlqd0x8+PDpa1uGOjijnsZOa2AHWQLb3ufAtb8rRr6l815pHjj2t7e/j18UZPfPpk2/rTNQjMjAWljrOaSDY2v59wo7OtbBftt5S0tym1TvrHDqKuuCAgx1M4ia+R/TY2ucT8AC5Wa1m0xWPco3vFKza3qHntF3hHWTCDBzC++BLgcrC9jbwbX+Ve2On3w4++Z5/rl6vV8exl/wDHETHPpi13dEFPPxPh5XQ2u6zLsJAPpuOz49wpa+jly4+6LcRP6hudTwYc3ZavdMfPjw39e1yGmhZK9vK2oti2zbOBF7m/ta35WjW1smXJNazxMe1rc3cWHFF7R3RPqGXberR1sWUTOPjdiWWFm9X6t7LG1r3w34tPPPylo7WPYx91I44+HWVZdAgICAUBAQEAICAgFAQEBACAgIBQEBAQAgICAgFBEFQRB8zRCRrmPF2va4EfIIsQsxM1nmEbVi0TWfUvMaDoFHDOZIZuZ8WVm8kZwv0T6eyfI+66Gzt574+29eIn6ny5OnoauPN34790x8cx4Nd2/RzTiSabifLjdnJGM7dAgO7F/Ca23npj7aV5iPr0bmhq5M3dkt2zPxzHl0Nf0inmhbHM4Qshxxdk0YWFgPV1a3stGtsZceTup5mfj+rW5q4MuKK5J7Yj1P8AGTbemw0sVqd/I2R1y/JpyPj266WNrNky35yRxMfCWjr4sOLjFPMT8t6nr4pS5kckb3N8hsjSR/NitNsd6xE2iY5b6Zsd5mK2iZj+SzqDa+J52RNL5HNY0eS5wAH3KlWs2niscyje9aR3WniPtjvHUxkAtkjla4EhwLXAixFx90/9qW/kwjzTLTx5iXntA0CkhnMkM3M+LKzeSM4X6JOPZPkfdX9nbz3x9t68RP1Ply9PQ1cebvx27pj45jwmu7fo5pxJNNxPlxuzkjGdurjLsX8JrbeemLtpXmI+eJ8Mbmhq5M3dkv2zPxzHl0Nf0innhbHM4QshxxdkBh1YD1dWt7LRrbGXHk7qeZn9W93VwZcMVyT2xHqf4ybb02GlitTu5GvcSX5NOR8e3Vh8LG1myZb85I4n+JaOviw4+MU8xPy6qrLjhbu1uXTmU74IfqHT1jIzGHWe5pike7C/RfZnQPRPSDQoN6NraumgpGZ008c5M5ybeRkbX8bWmxu0EZEjonHyHABqv3xJFFp1TJBlHWQVUlRx5F1PHEYwZGt8vaMgXAd2BIvaxDqapuMxGo4hHIyHR31THZEiQgvxFx0WEAG4+UGtLuOd1TBSRimjMtJTTDmfIDVF5dyRw26yYACb3Prb0B2gyalqVfFVQ0kYoi2qFW5hc2ou1sWBAdY9khw8fCDBV7lmZWSURl0+Hhhonf1pHtdK6XPIMGQuAW9ef1BBin3jJHWSUtqZzWalTUwjErhVOEsMTzK1vYc1uZJ6HpY436Qb512Z9fJQM+mYIOA4SvkE9RE9oL5YrdFrSS21j203x6QYZdS1EVbaECh9dLNMHFtT01krGYkX8+oG/wCyDJWbndTx6gJGNM9DKxsUYJH1HPYUlr+M3njJ/uY/4QVurVlVLNT0bKYCiMbJpZTKWvnMbXujjYzvENc27i7/AFWsbEoOht3V3VjZmTRiGekndFMwPzaHBrXtc11hkxzHMcLgHux7CDn1e5nU7NQErGmahewRMBI+obOAKS1/BfITGf8AmY5B8f8A6p0Fb9DVMa1nDRf12k8baibO0bgTdrXFpDXeL2B7IQKnc8jOf0MPDrtDRjt3bJhTXf8A9Q5Xft6QglbqWoMq4qNn0X+8Q1kjHFtR6WwviADrHtx5G+PgoNTVt4y0tVJTkUzhFUadHxcjxUzGowydGO8scibW8NPYQdPeG43aY2Ljj5nvc972g9spoW5VEo+S1uIA9y9qD0Ebw8BzSC1wBBB6II6KCoKEAoIgqAUBBUEQYa6EyxyRtOJkikaD/aS0gFSpbttEz54lry0m9LVieJmJeH2vtmpp6lssoDGxZ95tOd2kWFj47v2uzu72HJh7aeZn8ee6b0zYw7EXv4iOfn2bn2xU1FS+WIB7Jcey9ows0Cxub2/i6ae9hx4YrbxMfrHUembGbYm9PMT9+v8Avp1d1aHNUU0EUR5HU+OQLgOSzMcu+r/z8lVdLZx481rW8RP4vdS0subXpSk8zX98G2dEmp6WohlPG+ozxAdfjvHiD17/AMfATc2seTNW9Y5iOP8AfJ0/Sy4ta+O/ibc/544cvau2amnqWTStDGRZ95tOd2kWFj47v2rW7vYcmGa18zP4pdN6ZsYdiL3jiI5+fb3q4j0rzu9dJlrYoxBZxjkJLcgMgW26v1cf5Kv9P2KYckzf5hyuramTYxRGP3E+mDbOhzU9LUQynjfUZ4gOvx3ZiD17/wAfAUtzax5M1b1jmI4/3yh0/Sy4ta+O88Tbn/PHDl7V2zU09S2WUBjIs+82nO7SLCx8d37+Fa3d7Dlw9tfMz+KXTumbGHYi9/ERz8+/++03RtipqKl8sTQ9kxb2XtGFmgWNzf29rpp72HHhitvEx+sdR6ZsZdib08xP36dXdWiTVFPBFEeR0GOQLgM7Mtl31f8A9lVdLZx4s1rW8RP4vdS0subXrSnma/vhsbK0mWiie2ezTJJkGhwOIxA7t1c/t8BQ6hsUzZImnxDZ0nUya+KYye5nnh6FUXUczWtLNW6jcHBv0dcyY3aTmBFKzEd9H1g3/ZB81Wjh9TSVLC1jaT6y7Qz9ZnAuevBuCT83QaGjbadS/wCz7yNd/s+lrI3WYRyGV0RBHfVsD1+6DTZsgQurmwS4Q1mnywRRFl20pkLy7G3/AA8nXDPbsCwsAGfWtuT1ccVLy04gY2luXUrzPE+IgmSJ4eA1xsLEj0nvvwg61bphlqqSrDgBSR1bS3E3dyiMAg+1sf8Aug5VboNT9XNWU76O1RHStLZ6SWRzeHPtpbI218j7ewQfNZtDldV1DXtZUS10VRTyiP1072U8UeJ7u9jsHBzegWvI/dBl1bQqmtmhdLLTiGCqpZmWpX/UROjxL2Mkzti8ggnG+L3N76IDpP0smtZXZDFlDNDjibkvmjflf4GBFv3Qa2p7bjqaylr3OINK1+TB+mYi/CXfPGXSOb+70GGo0apgmnqNPmgYKxzXSxz08j2cojDORhY9paS1rAWm4OPt2g3tv6QaNspkkM01VO6WaTDEPeWtaA1tzixrGsaBc9N8k3KDW1XbUdXWUle5zmmjzyYP0z+TDn88by57fgkoPt+gMlmrZJ8JYq+mpI3Rlp8RcuVzfu+Y/iyDj0GypIYnwOqXTX1qjqg+Rt5OOA0+Mbjf1PxiAz973PaDv1OmGSrp63IAU9NWRltjd3M+BwN/a3Gfyg5ep7SFS+snzDJah1M+nlEf9Slliixa4H/UL+W9AtJB8oPqTaraud9XXkSuNPDExrHzxsjaAXTfpcCc3nu/sxg9kHS23pbqCnZSF/I2B0jYjY3bDmeFhv5LGYsv74goOmgBAKAgqCFBEFQRBhrpHRxyPYMnMikLR/c4NJA/KlSIm0RPiOWvLa1cdrVjmYiXg9p6/VT1TI5HmRkgfkC0WaA0nIWHp7sPjtdre1MOPDNqxxMennOm7+zl2IraeYnnn6N1bhqoKp8bHmNsWGIxbZwLQbm49Vzf8LOlp4MmGLWjmZY6l1DZxbM1rPERxx9uxu3VqiCmgkjvG6bDMgdsJZfHvx3f8Kno6+LJmtW3mI9fa/1LazYtetqeJnjn68G1tXnnpJ5X3kfDyYG3byGXDevPdh903dfFTPWtfETxz9M9O2s+XWte3mY54+/DkbT3BVT1TI5HmRkofkC1tm2aSCLDruw+O1b3tPDjw91Y4mP1Q6Z1DZy7MUvPMTzz9JurcNVBVPjjeY2xYYjEWcC0G5uO79/hNLTwZMMWtHMz+HUuobOLZmtZ4iOOPt2N2avPBTQSR3jdNhmbdsJZfHvx3f8ACqaOviyZrVt5iPX2vdS2s2LXraviZ45+vBtfV6ieknlf/UfDyYG3byGXDevPfX3Td18WPPWtfETxz9M9O28+TWte3mY54+/DkbS3BVT1TI5HmRkgfkC1tm2aTkLDruw+O1b3tPDjw91Y4mFDpnUNnLsRS88xPPP0m69w1UFU+ON5jbFhiMW2cC0G5uO7m/4WdLTw5MMWtHMyx1LqGzi2ZrWeIjjh2N2atPBTQSR3jdNjmbdsJZfHvx3f8Kno6+LJmtW3mI9fa/1LazYtetqeJn39eGxsfUpqqF7pyXYSWa4gAuFgbdebfP7qPUMOPFliKfxs6Ts5c+GZyeeJ9vRKg6rk7k1V1IyNsLBLNVzthhYZCxpe5rnFznAEtY1jXuJAJ9Nh2Qg5NNHX6ZDVz1MsNUI6SokYbzhzHRsvHHiSQ5lsrvuHGwve9wGpS7tldSVFY2bT6x0MMDuOl5HOgzcA50gbI9xa0ZOIABODkGzVbpfR01NWVMtFJFNWsYZ4uQQmB0bnZgFzrPyaRbJ35NgGSu3BUw6fWao+JkfHFJJBE8PzEYHpMtndOd5xFsQQCSboNrZ9WZmzE1dJW/1icqeRzgwuuS03keGi1rNFrAe57QYd37gfQPpY2SUkDan6nKSpLhG3jY1wAIe2xNz8/wAINPUd3SspNNq/93ozqMsbXmqLuKAGmlk7OTPJYALkfqCDFqW7JYfoGip0u1ZHqDnVLi76U8D4w1rDzeSHEH1Hth/hB0Ns7mkr30wdG2NtRpz5jYuPqbOIwWk2vG4eoEi9iEGprm7JaZtaR9Oz6XVdPp2vlD+Nkc8dM58knrH6TI4+QLNH8oFJu2WSm+oAp5CNXpKYSRue6nqI5KiGN0sfd+s3DyRkw9kIO9rOpOppaGJgaRWVronXBu1opZ5Lix83Y0d36JQcPRt2S6hI6lp2xOlgrKttQ6z+OmgjqpY4wRld00jWdNvYduNhYODPrG46iimdSGDlkq8foSwPDJXW/qRynvjMdjIXeCy9hdpCD00AcGtEhaX4tyLWkNLrdkAkkC/tcoPtBSgiCoIgoQQoCCoBQEFQRBjqJhEx0jumxsc4n4AFys1rNpiI+Ub3ilZtb1DzGg7phqZzC2HidLlZ3pu8gX9Vh0bX+V0NnQyYsffNuYj8cjT6phzZuyKdsz6n+rrm6YKafidDyuitd1mXYSAfTcdmx/ZNfQy5cfdFuIn9NvqmHDm7LV5mPn+N/XtdhpoWSubytqA3FvVnAi9zfwLW/IWjW1b5ck1ieOPa1ub2LDii9o7ot6hdD12GogfM1vE2nDsm2FmgNyuLeRa6bGrkx5IpPmZ9Gpu4s2GckR2xX20NB3RBUzcLYeJ0uVnWZ6yAT6rDo2B+Vv2dDJix9025iPxW0+qYc2XsrXtmf/nl865umCnn4nQ8roS27vRdhIB9Nx2fuE19DLlx90W4if1jb6phw5uy1e6Y+fHh0Nd12KmgZK5vK2oxxbYWcC3K5v7Wt+Vo1tW+XJNYniY9rW5u4sOGL2jui3pdE12KogfM1vE2nDsm2HpAGVxbyLJsauTHkik+Zn0am9izYZyRHbFfcfxoaBuiCpn4Ww8TpcrOsy7yAT6rDo2v8rfs6GTFj7ptzEfitp9Uw5s3ZWvbM/qa7umCnn4nw8roSLusy7CQD6bjs2/cJr6GXLj7otxEsbfVMOHN2WrzMfPjw39e1yGmhZK9vK2oAxbYWcCL3N/a1vyFo1tW+XJNY8ce1rc3cWHFF7R3Rb1DLtvVo62IuiZx8bsSzqzeri1vb/6sbWvfDfi088/KWjt49nH3Ujjjxw6yrLrl7g0f65jAx5hlp5mywyBodxyNa5ty0mz2lrnNLerhx7BsQGi/Sq6ojqYauopi2ekqImiGikZZ0jbB7i+Z5Nhf0i3nygadpddDC6Hnow5kcLYns0+VtsCL5h05zBaLdFpFyboNSl2cQwCV8Jc/VRVStZTFsB/o8bo2sLzYO/USSbkuPug+qnaLzSVmmRz2pqmFzIGvjLn0mXlgdl64h/pae2+LkWADtaNT1Mef1T6V9y3HgpJIreb5Zyvy9rePfygw6vobayanllwdHAyra6N8Yc2UTMa23fVhY+xvdByptrVAipYYqiMnT618kJmp5JBwmGWNkTwJGl5aJCA+4uGtuL3JDcZoMkk1HVVL4Huo4q5jmx0zmRv53RFpAc9xbiGfJvc+EGXWdImkmjraKWOKaOGSIiWB0kUkbnNdYhr2Oa4OaCCD7kWPsHNqNpSvgkaZ43VM+pUtU+R1MeEvhdFgwRh9wwNjY39d/Jv2gxSbPneyoe6eAVFTWafNdlG5tOw0r2OYOPlLnF2NnOzuRYdWCDqHSKmd1JJVywOfRVrpRxU0kbXNNLLFjZ8ryHXkJyv7Wt7oNCLZxhtPTTCKrZVVjxLxEslinqpJjBKzIcjBmbG4LSLi1yCHZ1LSTUT0NRkG/QzTvLcb5500kVr36tnf7IOogIBQEFQRACAUBBUEKCIKgiD5mjEjXMcLte0gj5BFiFmJmJ5hG1YtE1n1LzOg6FRwzmSCblfHlZvLG7jv0T6ez7hX9nb2L44revET9T5cnT0dTHmm2O3dMfHMTwmu6DRzTiSabifLjdnLGM7dAgO7F+gs623sUx9tK8xHzxPg3NDUyZu/JbtmfjmPLobg0qnmhbHO4Qshxxdk1uHVgPV1bwLLRrZ8tMndTzM/q1u6uDJhiuSe2I9T64XQtJp4YHRQu5Y5ssnZA53FiLt6tbqybGfLfJ3X8TH4aergx4ZpjnurPuffLn6BoVHDMZIJuV8eVm8sZ479E+nsnyPut+zt7F8cVvXiJ+p8qunoauPNN8du6Y+OY8Jr2g0c04kmm4ny43ZyxjO3QIDuxfodf+U1tvYpj7aV5iPqfBuaGrkzd2S3bM/HMeXR1/SqeaFsc7hCyHHF2TW4dWA9XVrdWWjWz5ceTup5mf1a3dXBlwxXJPbEep9cGhaVTwwOihcJY5ssnZNOdxYjrq1urLGzny3yd1/Ex+Gnq4MeGaY57qz7n3y5+39Co4ZjJBNzPjys3kjPHfon09k+33VjZ2898cVvXiJ+p8quno6uPLNsdu6Y+OY8PnX9DopZxJPNxPlxu3kYM/YHvxe1vss623sUxdtK8xHzxPhjc0dTJm7sl+2Z+OY8ujr+k080LWTuELIccXZNGHVgPV1a3VlX1s+XHk7qeZn9W93VwZcUVyT2xHqf4ybb06GlitTP5GvcSX5NdkfHt114ssbWbJlvzkjiY+EtHXw4cXGKeYn5dVVlxQgiAgpQRBUEQUIIgIKUEQVBEFCCICClBEFQRBQgIIgqAgICAgwV0BljkjacTJFI0H+0lpAKlS0VtEz54lry0m9LVieOYl4ja+2KmnqWyygMZFn3m053aRYWPju/a7O7vYcmHtr5mfx57p3TNjDsRe/iI5+fZufa9TUVL5Ymh7JS3vNows0Cxub269rpp72HFhitvEx+nUembGXYm9PMT9+v++nV3VoU1RTwRRHkdT43BcByWZa/fV/5+Sqmls48ea1r+In8Xeo6WXNr1pTzNf3wba0KaClqIZTxvqBJYB1+O8eIJt7/AMfAWdzapkz1vWOYjj/fJ0/Sy4ta+O88Tbn/ADxw5e1tsVNPUtmlAY2LPvNpzu0iwsfHd+1Z3d7Dkw9tfMz+KXTumbGHYi9/ERz8+/8AvtNz7XqaipfLE0PbKW95tGFmgWNz469rrOnvYceGKW8TH6dR6ZsZdib0jmJ+/X/fTq7n0KaopqeKI8j6cMyBcByWZiT31f8An5Kq6W1jx5rWt4ifzyu9R0suXXpSk8zXj/fBtnQpoKWohlPG+oD8QHA8d2Yg9dX/AI+Am5tY8mat6xzEcf6dP0suLWvS88Tbn/PHDl7W2xU09S2WUBjIs+w9pzu0iwsfHd+1Z3d7Flw9tfMz+KXTumbGHYi9/ER9+/8Avs3NtapqKl8sQa9sxb2XtGFmgWN+/b2us6e/ix4YrbxMfp1DpefNsTenmJ4+fTqbp0Kaop4IoTm6nxuC4AvszG/fV/5+SqultY8WW1r+In8XepaWXNr1pTzNf3w2NlaTLRQvbP6XSSZY5A4jEDu3Vz/gKG/sUzZImnxDZ0rVya+KYye5nnh6FUXUEBAQEBAQEBAQEBAQEBAQEBAQEBAQEBAQEAoCAgiCoCAEAoIgqCIKgIAQCgiCoIgoQEBAKCIKgiChAQEAoIgqCIKEBAQCgiCoIgoQCgICAUEQVBEFQRBQgFBEFQRBUEQUIBQRBUEQUIIgIKUEQVBEFCCICClBEFQRBQgiAgpQRBUEQUIBQRBUAoCCoIgICAEAoCCoIgICAEAoCCoIgBAQEAoCCoIgBAQEAoCAgIAQEBAKAgqCIAQCgIKghQRBUEQVBEAIKUEQVBEFQRACClBEFQRBQgiAgpQRBUEQUIIgIKUEQVBEFCCICClBEFQRBQghQEFQEBBUEQEBAQEBBUEQEBAQEBBUEQEBAQEBBUEQEBAQEBBUEQEBAQEBBUEQEBAQVB//2Q=="/>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3"/>
          <p:cNvSpPr txBox="1">
            <a:spLocks noChangeArrowheads="1"/>
          </p:cNvSpPr>
          <p:nvPr/>
        </p:nvSpPr>
        <p:spPr bwMode="auto">
          <a:xfrm>
            <a:off x="233990" y="637184"/>
            <a:ext cx="10369439"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lstStyle>
            <a:lvl1pPr marL="342900" indent="-342900" eaLnBrk="0" hangingPunct="0">
              <a:defRPr sz="3200" b="1">
                <a:solidFill>
                  <a:srgbClr val="333333"/>
                </a:solidFill>
                <a:latin typeface="Arial" charset="0"/>
                <a:cs typeface="Arial" charset="0"/>
              </a:defRPr>
            </a:lvl1pPr>
            <a:lvl2pPr marL="742950" indent="-285750" eaLnBrk="0" hangingPunct="0">
              <a:defRPr sz="3200" b="1">
                <a:solidFill>
                  <a:srgbClr val="333333"/>
                </a:solidFill>
                <a:latin typeface="Arial" charset="0"/>
                <a:cs typeface="Arial" charset="0"/>
              </a:defRPr>
            </a:lvl2pPr>
            <a:lvl3pPr marL="1143000" indent="-228600" eaLnBrk="0" hangingPunct="0">
              <a:defRPr sz="3200" b="1">
                <a:solidFill>
                  <a:srgbClr val="333333"/>
                </a:solidFill>
                <a:latin typeface="Arial" charset="0"/>
                <a:cs typeface="Arial" charset="0"/>
              </a:defRPr>
            </a:lvl3pPr>
            <a:lvl4pPr marL="1600200" indent="-228600" eaLnBrk="0" hangingPunct="0">
              <a:defRPr sz="3200" b="1">
                <a:solidFill>
                  <a:srgbClr val="333333"/>
                </a:solidFill>
                <a:latin typeface="Arial" charset="0"/>
                <a:cs typeface="Arial" charset="0"/>
              </a:defRPr>
            </a:lvl4pPr>
            <a:lvl5pPr marL="2057400" indent="-228600" eaLnBrk="0" hangingPunct="0">
              <a:defRPr sz="3200" b="1">
                <a:solidFill>
                  <a:srgbClr val="333333"/>
                </a:solidFill>
                <a:latin typeface="Arial" charset="0"/>
                <a:cs typeface="Arial" charset="0"/>
              </a:defRPr>
            </a:lvl5pPr>
            <a:lvl6pPr marL="2514600" indent="-228600" algn="ctr" eaLnBrk="0" fontAlgn="base" hangingPunct="0">
              <a:spcBef>
                <a:spcPct val="0"/>
              </a:spcBef>
              <a:spcAft>
                <a:spcPct val="0"/>
              </a:spcAft>
              <a:defRPr sz="3200" b="1">
                <a:solidFill>
                  <a:srgbClr val="333333"/>
                </a:solidFill>
                <a:latin typeface="Arial" charset="0"/>
                <a:cs typeface="Arial" charset="0"/>
              </a:defRPr>
            </a:lvl6pPr>
            <a:lvl7pPr marL="2971800" indent="-228600" algn="ctr" eaLnBrk="0" fontAlgn="base" hangingPunct="0">
              <a:spcBef>
                <a:spcPct val="0"/>
              </a:spcBef>
              <a:spcAft>
                <a:spcPct val="0"/>
              </a:spcAft>
              <a:defRPr sz="3200" b="1">
                <a:solidFill>
                  <a:srgbClr val="333333"/>
                </a:solidFill>
                <a:latin typeface="Arial" charset="0"/>
                <a:cs typeface="Arial" charset="0"/>
              </a:defRPr>
            </a:lvl7pPr>
            <a:lvl8pPr marL="3429000" indent="-228600" algn="ctr" eaLnBrk="0" fontAlgn="base" hangingPunct="0">
              <a:spcBef>
                <a:spcPct val="0"/>
              </a:spcBef>
              <a:spcAft>
                <a:spcPct val="0"/>
              </a:spcAft>
              <a:defRPr sz="3200" b="1">
                <a:solidFill>
                  <a:srgbClr val="333333"/>
                </a:solidFill>
                <a:latin typeface="Arial" charset="0"/>
                <a:cs typeface="Arial" charset="0"/>
              </a:defRPr>
            </a:lvl8pPr>
            <a:lvl9pPr marL="3886200" indent="-228600" algn="ctr" eaLnBrk="0" fontAlgn="base" hangingPunct="0">
              <a:spcBef>
                <a:spcPct val="0"/>
              </a:spcBef>
              <a:spcAft>
                <a:spcPct val="0"/>
              </a:spcAft>
              <a:defRPr sz="3200" b="1">
                <a:solidFill>
                  <a:srgbClr val="333333"/>
                </a:solidFill>
                <a:latin typeface="Arial" charset="0"/>
                <a:cs typeface="Arial" charset="0"/>
              </a:defRPr>
            </a:lvl9pPr>
          </a:lstStyle>
          <a:p>
            <a:pPr marL="0" indent="0">
              <a:spcBef>
                <a:spcPct val="20000"/>
              </a:spcBef>
              <a:buClr>
                <a:srgbClr val="BE2F24"/>
              </a:buClr>
              <a:buSzPct val="120000"/>
              <a:defRPr/>
            </a:pPr>
            <a:endParaRPr lang="cs-CZ" sz="1400" dirty="0">
              <a:solidFill>
                <a:srgbClr val="516A77"/>
              </a:solidFill>
            </a:endParaRPr>
          </a:p>
          <a:p>
            <a:pPr marL="0" indent="0">
              <a:spcBef>
                <a:spcPct val="20000"/>
              </a:spcBef>
              <a:buClr>
                <a:srgbClr val="BE2F24"/>
              </a:buClr>
              <a:buSzPct val="120000"/>
              <a:defRPr/>
            </a:pPr>
            <a:r>
              <a:rPr lang="cs-CZ" sz="2800" dirty="0">
                <a:solidFill>
                  <a:srgbClr val="516A77"/>
                </a:solidFill>
              </a:rPr>
              <a:t>Automatická </a:t>
            </a:r>
            <a:r>
              <a:rPr lang="cs-CZ" sz="2800" dirty="0" err="1">
                <a:solidFill>
                  <a:srgbClr val="516A77"/>
                </a:solidFill>
              </a:rPr>
              <a:t>Vyjadřovna</a:t>
            </a:r>
            <a:r>
              <a:rPr lang="cs-CZ" sz="2800" dirty="0">
                <a:solidFill>
                  <a:srgbClr val="516A77"/>
                </a:solidFill>
              </a:rPr>
              <a:t> – využití AI</a:t>
            </a:r>
          </a:p>
          <a:p>
            <a:pPr>
              <a:spcBef>
                <a:spcPct val="20000"/>
              </a:spcBef>
              <a:buClr>
                <a:srgbClr val="BE2F24"/>
              </a:buClr>
              <a:buSzPct val="120000"/>
              <a:buFont typeface="Wingdings" panose="05000000000000000000" pitchFamily="2" charset="2"/>
              <a:buChar char="§"/>
              <a:defRPr/>
            </a:pPr>
            <a:endParaRPr lang="cs-CZ" sz="1600" b="0" dirty="0">
              <a:solidFill>
                <a:srgbClr val="516A77"/>
              </a:solidFill>
            </a:endParaRPr>
          </a:p>
          <a:p>
            <a:pPr>
              <a:spcBef>
                <a:spcPct val="20000"/>
              </a:spcBef>
              <a:buClr>
                <a:srgbClr val="BE2F24"/>
              </a:buClr>
              <a:buSzPct val="120000"/>
              <a:buFont typeface="Wingdings" panose="05000000000000000000" pitchFamily="2" charset="2"/>
              <a:buChar char="§"/>
              <a:defRPr/>
            </a:pPr>
            <a:r>
              <a:rPr lang="cs-CZ" sz="2400" b="0" dirty="0">
                <a:solidFill>
                  <a:srgbClr val="516A77"/>
                </a:solidFill>
              </a:rPr>
              <a:t>Testujeme a trénujeme vlastní GPT modely a API</a:t>
            </a:r>
          </a:p>
          <a:p>
            <a:pPr>
              <a:spcBef>
                <a:spcPct val="20000"/>
              </a:spcBef>
              <a:buClr>
                <a:srgbClr val="BE2F24"/>
              </a:buClr>
              <a:buSzPct val="120000"/>
              <a:buFont typeface="Wingdings" panose="05000000000000000000" pitchFamily="2" charset="2"/>
              <a:buChar char="§"/>
              <a:defRPr/>
            </a:pPr>
            <a:r>
              <a:rPr lang="cs-CZ" sz="2400" b="0" dirty="0">
                <a:solidFill>
                  <a:srgbClr val="516A77"/>
                </a:solidFill>
              </a:rPr>
              <a:t>Zvažujeme model RAG (nejen pro </a:t>
            </a:r>
            <a:r>
              <a:rPr lang="cs-CZ" sz="2400" b="0" dirty="0" err="1">
                <a:solidFill>
                  <a:srgbClr val="516A77"/>
                </a:solidFill>
              </a:rPr>
              <a:t>Vyjadřovnu</a:t>
            </a:r>
            <a:r>
              <a:rPr lang="cs-CZ" sz="2400" b="0" dirty="0">
                <a:solidFill>
                  <a:srgbClr val="516A77"/>
                </a:solidFill>
              </a:rPr>
              <a:t>)</a:t>
            </a:r>
          </a:p>
        </p:txBody>
      </p:sp>
      <p:pic>
        <p:nvPicPr>
          <p:cNvPr id="1026" name="Picture 2" descr="https://upload.wikimedia.org/wikipedia/commons/thumb/4/4d/OpenAI_Logo.svg/1280px-OpenAI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7100" y="1116153"/>
            <a:ext cx="1993946" cy="542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VIDIA diagram of how RAG works with LL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28" y="2916512"/>
            <a:ext cx="10166218" cy="447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671823"/>
      </p:ext>
    </p:extLst>
  </p:cSld>
  <p:clrMapOvr>
    <a:masterClrMapping/>
  </p:clrMapOvr>
  <p:transition advTm="20000">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Výhody RAG architektury</a:t>
            </a:r>
          </a:p>
        </p:txBody>
      </p:sp>
      <p:sp>
        <p:nvSpPr>
          <p:cNvPr id="4" name="Zástupný symbol pro číslo snímku 3"/>
          <p:cNvSpPr>
            <a:spLocks noGrp="1"/>
          </p:cNvSpPr>
          <p:nvPr>
            <p:ph type="sldNum" sz="quarter" idx="10"/>
          </p:nvPr>
        </p:nvSpPr>
        <p:spPr/>
        <p:txBody>
          <a:bodyPr/>
          <a:lstStyle/>
          <a:p>
            <a:pPr>
              <a:defRPr/>
            </a:pPr>
            <a:fld id="{7B50B7E4-EE63-462C-A1E7-F3F1B1C182CD}" type="slidenum">
              <a:rPr lang="cs-CZ" smtClean="0"/>
              <a:pPr>
                <a:defRPr/>
              </a:pPr>
              <a:t>8</a:t>
            </a:fld>
            <a:endParaRPr lang="cs-CZ"/>
          </a:p>
        </p:txBody>
      </p:sp>
      <p:sp>
        <p:nvSpPr>
          <p:cNvPr id="5" name="Zástupný symbol pro datum 4"/>
          <p:cNvSpPr>
            <a:spLocks noGrp="1"/>
          </p:cNvSpPr>
          <p:nvPr>
            <p:ph type="dt" sz="half" idx="11"/>
          </p:nvPr>
        </p:nvSpPr>
        <p:spPr/>
        <p:txBody>
          <a:bodyPr/>
          <a:lstStyle/>
          <a:p>
            <a:pPr>
              <a:defRPr/>
            </a:pPr>
            <a:fld id="{7E457652-93BA-4DFB-B287-D396D177E426}" type="datetime1">
              <a:rPr lang="cs-CZ" smtClean="0"/>
              <a:pPr>
                <a:defRPr/>
              </a:pPr>
              <a:t>01.06.2026</a:t>
            </a:fld>
            <a:endParaRPr lang="cs-CZ"/>
          </a:p>
        </p:txBody>
      </p:sp>
      <p:sp>
        <p:nvSpPr>
          <p:cNvPr id="16" name="Zástupný symbol pro obsah 2"/>
          <p:cNvSpPr>
            <a:spLocks noGrp="1"/>
          </p:cNvSpPr>
          <p:nvPr>
            <p:ph idx="1"/>
          </p:nvPr>
        </p:nvSpPr>
        <p:spPr>
          <a:xfrm>
            <a:off x="231831" y="972241"/>
            <a:ext cx="7059139" cy="4970463"/>
          </a:xfrm>
        </p:spPr>
        <p:txBody>
          <a:bodyPr/>
          <a:lstStyle/>
          <a:p>
            <a:pPr algn="just">
              <a:buClr>
                <a:srgbClr val="92D050"/>
              </a:buClr>
              <a:buFont typeface="Wingdings" panose="05000000000000000000" pitchFamily="2" charset="2"/>
              <a:buChar char="§"/>
            </a:pPr>
            <a:r>
              <a:rPr lang="cs-CZ" sz="1800" dirty="0">
                <a:solidFill>
                  <a:schemeClr val="accent2"/>
                </a:solidFill>
              </a:rPr>
              <a:t>Oddělení generativního modelu od datového úložiště</a:t>
            </a:r>
          </a:p>
          <a:p>
            <a:pPr lvl="1" algn="just">
              <a:buClr>
                <a:srgbClr val="92D050"/>
              </a:buClr>
            </a:pPr>
            <a:r>
              <a:rPr lang="cs-CZ" sz="1600" dirty="0">
                <a:solidFill>
                  <a:schemeClr val="accent2"/>
                </a:solidFill>
              </a:rPr>
              <a:t>RAG pracuje tak, že jazykový model (např. GPT) generuje odpovědi na základě relevantních informací získaných z externích zdrojů.</a:t>
            </a:r>
          </a:p>
          <a:p>
            <a:pPr lvl="1" algn="just">
              <a:buClr>
                <a:srgbClr val="92D050"/>
              </a:buClr>
            </a:pPr>
            <a:r>
              <a:rPr lang="cs-CZ" sz="1800" dirty="0">
                <a:solidFill>
                  <a:schemeClr val="accent2"/>
                </a:solidFill>
              </a:rPr>
              <a:t>To umožňuje uchovávat </a:t>
            </a:r>
            <a:r>
              <a:rPr lang="cs-CZ" sz="1800" b="1" dirty="0">
                <a:solidFill>
                  <a:schemeClr val="accent2"/>
                </a:solidFill>
              </a:rPr>
              <a:t>citlivá data v bezpečném </a:t>
            </a:r>
            <a:r>
              <a:rPr lang="cs-CZ" sz="1800" dirty="0">
                <a:solidFill>
                  <a:schemeClr val="accent2"/>
                </a:solidFill>
              </a:rPr>
              <a:t>a izolovaném úložišti (např. lokální databáze nebo zabezpečený </a:t>
            </a:r>
            <a:r>
              <a:rPr lang="cs-CZ" sz="1800" dirty="0" err="1">
                <a:solidFill>
                  <a:schemeClr val="accent2"/>
                </a:solidFill>
              </a:rPr>
              <a:t>cloud</a:t>
            </a:r>
            <a:r>
              <a:rPr lang="cs-CZ" sz="1800" dirty="0">
                <a:solidFill>
                  <a:schemeClr val="accent2"/>
                </a:solidFill>
              </a:rPr>
              <a:t>), které není přímo součástí generativního modelu.</a:t>
            </a:r>
          </a:p>
          <a:p>
            <a:pPr lvl="1" algn="just">
              <a:buClr>
                <a:srgbClr val="92D050"/>
              </a:buClr>
            </a:pPr>
            <a:r>
              <a:rPr lang="cs-CZ" sz="1800" dirty="0">
                <a:solidFill>
                  <a:schemeClr val="accent2"/>
                </a:solidFill>
              </a:rPr>
              <a:t>Citlivá data tak </a:t>
            </a:r>
            <a:r>
              <a:rPr lang="cs-CZ" sz="1800" b="1" dirty="0">
                <a:solidFill>
                  <a:schemeClr val="accent2"/>
                </a:solidFill>
              </a:rPr>
              <a:t>nejsou "naučena" nebo pevně integrovaná do jazykového modelu</a:t>
            </a:r>
            <a:r>
              <a:rPr lang="cs-CZ" sz="1800" dirty="0">
                <a:solidFill>
                  <a:schemeClr val="accent2"/>
                </a:solidFill>
              </a:rPr>
              <a:t>, čímž se snižuje riziko jejich úniku.</a:t>
            </a:r>
          </a:p>
          <a:p>
            <a:pPr lvl="1" algn="just">
              <a:buClr>
                <a:srgbClr val="92D050"/>
              </a:buClr>
            </a:pPr>
            <a:endParaRPr lang="cs-CZ" sz="1800" dirty="0">
              <a:solidFill>
                <a:schemeClr val="accent2"/>
              </a:solidFill>
            </a:endParaRPr>
          </a:p>
          <a:p>
            <a:pPr algn="just">
              <a:buClr>
                <a:srgbClr val="92D050"/>
              </a:buClr>
              <a:buFont typeface="Wingdings" panose="05000000000000000000" pitchFamily="2" charset="2"/>
              <a:buChar char="§"/>
            </a:pPr>
            <a:r>
              <a:rPr lang="cs-CZ" sz="1800" dirty="0">
                <a:solidFill>
                  <a:schemeClr val="accent2"/>
                </a:solidFill>
              </a:rPr>
              <a:t>Minimalizace přenosu citlivých dat</a:t>
            </a:r>
          </a:p>
          <a:p>
            <a:pPr lvl="1" algn="just">
              <a:buClr>
                <a:srgbClr val="92D050"/>
              </a:buClr>
            </a:pPr>
            <a:r>
              <a:rPr lang="cs-CZ" sz="1600" dirty="0">
                <a:solidFill>
                  <a:schemeClr val="accent2"/>
                </a:solidFill>
              </a:rPr>
              <a:t>Jazykový model </a:t>
            </a:r>
            <a:r>
              <a:rPr lang="cs-CZ" sz="1600" b="1" dirty="0">
                <a:solidFill>
                  <a:schemeClr val="accent2"/>
                </a:solidFill>
              </a:rPr>
              <a:t>nemusí </a:t>
            </a:r>
            <a:r>
              <a:rPr lang="cs-CZ" sz="1600" dirty="0">
                <a:solidFill>
                  <a:schemeClr val="accent2"/>
                </a:solidFill>
              </a:rPr>
              <a:t>přistupovat k celému </a:t>
            </a:r>
            <a:r>
              <a:rPr lang="cs-CZ" sz="1600" dirty="0" err="1">
                <a:solidFill>
                  <a:schemeClr val="accent2"/>
                </a:solidFill>
              </a:rPr>
              <a:t>datasetu</a:t>
            </a:r>
            <a:r>
              <a:rPr lang="cs-CZ" sz="1600" dirty="0">
                <a:solidFill>
                  <a:schemeClr val="accent2"/>
                </a:solidFill>
              </a:rPr>
              <a:t>, ale pouze k malým a relevantním částem dat na vyžádání.</a:t>
            </a:r>
          </a:p>
          <a:p>
            <a:pPr lvl="1" algn="just">
              <a:buClr>
                <a:srgbClr val="92D050"/>
              </a:buClr>
            </a:pPr>
            <a:r>
              <a:rPr lang="cs-CZ" sz="1600" dirty="0">
                <a:solidFill>
                  <a:schemeClr val="accent2"/>
                </a:solidFill>
              </a:rPr>
              <a:t>Tento přístup snižuje pravděpodobnost přenosu nebo </a:t>
            </a:r>
            <a:r>
              <a:rPr lang="cs-CZ" sz="1600" b="1" dirty="0">
                <a:solidFill>
                  <a:schemeClr val="accent2"/>
                </a:solidFill>
              </a:rPr>
              <a:t>zpracování nepotřebných citlivých dat</a:t>
            </a:r>
            <a:r>
              <a:rPr lang="cs-CZ" sz="1600" dirty="0">
                <a:solidFill>
                  <a:schemeClr val="accent2"/>
                </a:solidFill>
              </a:rPr>
              <a:t>, což je důležité z pohledu ochrany osobních údajů (např. GDPR nebo HIPAA).</a:t>
            </a:r>
          </a:p>
          <a:p>
            <a:pPr lvl="1" algn="just">
              <a:buClr>
                <a:srgbClr val="92D050"/>
              </a:buClr>
            </a:pPr>
            <a:endParaRPr lang="cs-CZ" sz="1600" dirty="0">
              <a:solidFill>
                <a:schemeClr val="accent2"/>
              </a:solidFill>
            </a:endParaRPr>
          </a:p>
        </p:txBody>
      </p:sp>
      <p:pic>
        <p:nvPicPr>
          <p:cNvPr id="26" name="Picture 2" descr="https://www.spolek-bison.cz/_layout/default/images/logo_to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3180" y="6937375"/>
            <a:ext cx="13716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28" name="Obrázek 27"/>
          <p:cNvPicPr>
            <a:picLocks noChangeAspect="1"/>
          </p:cNvPicPr>
          <p:nvPr/>
        </p:nvPicPr>
        <p:blipFill>
          <a:blip r:embed="rId3"/>
          <a:stretch>
            <a:fillRect/>
          </a:stretch>
        </p:blipFill>
        <p:spPr>
          <a:xfrm>
            <a:off x="7723030" y="1620331"/>
            <a:ext cx="3024420" cy="30244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741187954"/>
      </p:ext>
    </p:extLst>
  </p:cSld>
  <p:clrMapOvr>
    <a:masterClrMapping/>
  </p:clrMapOvr>
  <p:transition advTm="20000">
    <p:zoom/>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Zástupný symbol pro číslo snímku 3"/>
          <p:cNvSpPr>
            <a:spLocks noGrp="1"/>
          </p:cNvSpPr>
          <p:nvPr>
            <p:ph type="sldNum" sz="quarter" idx="10"/>
          </p:nvPr>
        </p:nvSpPr>
        <p:spPr/>
        <p:txBody>
          <a:bodyPr/>
          <a:lstStyle>
            <a:lvl1pPr defTabSz="995363" eaLnBrk="0" hangingPunct="0">
              <a:spcBef>
                <a:spcPct val="20000"/>
              </a:spcBef>
              <a:defRPr sz="2200">
                <a:solidFill>
                  <a:schemeClr val="tx1"/>
                </a:solidFill>
                <a:latin typeface="Arial" pitchFamily="34" charset="0"/>
              </a:defRPr>
            </a:lvl1pPr>
            <a:lvl2pPr marL="742950" indent="-285750" defTabSz="995363" eaLnBrk="0" hangingPunct="0">
              <a:spcBef>
                <a:spcPct val="20000"/>
              </a:spcBef>
              <a:defRPr sz="2200">
                <a:solidFill>
                  <a:schemeClr val="tx1"/>
                </a:solidFill>
                <a:latin typeface="Arial" pitchFamily="34" charset="0"/>
              </a:defRPr>
            </a:lvl2pPr>
            <a:lvl3pPr marL="1143000" indent="-228600" defTabSz="995363" eaLnBrk="0" hangingPunct="0">
              <a:spcBef>
                <a:spcPct val="20000"/>
              </a:spcBef>
              <a:defRPr sz="2200">
                <a:solidFill>
                  <a:schemeClr val="tx1"/>
                </a:solidFill>
                <a:latin typeface="Arial" pitchFamily="34" charset="0"/>
              </a:defRPr>
            </a:lvl3pPr>
            <a:lvl4pPr marL="1600200" indent="-228600" defTabSz="995363" eaLnBrk="0" hangingPunct="0">
              <a:spcBef>
                <a:spcPct val="20000"/>
              </a:spcBef>
              <a:defRPr sz="2200">
                <a:solidFill>
                  <a:schemeClr val="tx1"/>
                </a:solidFill>
                <a:latin typeface="Arial" pitchFamily="34" charset="0"/>
              </a:defRPr>
            </a:lvl4pPr>
            <a:lvl5pPr marL="2057400" indent="-228600" defTabSz="995363" eaLnBrk="0" hangingPunct="0">
              <a:spcBef>
                <a:spcPct val="20000"/>
              </a:spcBef>
              <a:defRPr sz="2200">
                <a:solidFill>
                  <a:schemeClr val="tx1"/>
                </a:solidFill>
                <a:latin typeface="Arial" pitchFamily="34" charset="0"/>
              </a:defRPr>
            </a:lvl5pPr>
            <a:lvl6pPr marL="2514600" indent="-228600" defTabSz="995363" eaLnBrk="0" fontAlgn="base" hangingPunct="0">
              <a:spcBef>
                <a:spcPct val="20000"/>
              </a:spcBef>
              <a:spcAft>
                <a:spcPct val="0"/>
              </a:spcAft>
              <a:defRPr sz="2200">
                <a:solidFill>
                  <a:schemeClr val="tx1"/>
                </a:solidFill>
                <a:latin typeface="Arial" pitchFamily="34" charset="0"/>
              </a:defRPr>
            </a:lvl6pPr>
            <a:lvl7pPr marL="2971800" indent="-228600" defTabSz="995363" eaLnBrk="0" fontAlgn="base" hangingPunct="0">
              <a:spcBef>
                <a:spcPct val="20000"/>
              </a:spcBef>
              <a:spcAft>
                <a:spcPct val="0"/>
              </a:spcAft>
              <a:defRPr sz="2200">
                <a:solidFill>
                  <a:schemeClr val="tx1"/>
                </a:solidFill>
                <a:latin typeface="Arial" pitchFamily="34" charset="0"/>
              </a:defRPr>
            </a:lvl7pPr>
            <a:lvl8pPr marL="3429000" indent="-228600" defTabSz="995363" eaLnBrk="0" fontAlgn="base" hangingPunct="0">
              <a:spcBef>
                <a:spcPct val="20000"/>
              </a:spcBef>
              <a:spcAft>
                <a:spcPct val="0"/>
              </a:spcAft>
              <a:defRPr sz="2200">
                <a:solidFill>
                  <a:schemeClr val="tx1"/>
                </a:solidFill>
                <a:latin typeface="Arial" pitchFamily="34" charset="0"/>
              </a:defRPr>
            </a:lvl8pPr>
            <a:lvl9pPr marL="3886200" indent="-228600" defTabSz="995363" eaLnBrk="0" fontAlgn="base" hangingPunct="0">
              <a:spcBef>
                <a:spcPct val="20000"/>
              </a:spcBef>
              <a:spcAft>
                <a:spcPct val="0"/>
              </a:spcAft>
              <a:defRPr sz="2200">
                <a:solidFill>
                  <a:schemeClr val="tx1"/>
                </a:solidFill>
                <a:latin typeface="Arial" pitchFamily="34" charset="0"/>
              </a:defRPr>
            </a:lvl9pPr>
          </a:lstStyle>
          <a:p>
            <a:pPr eaLnBrk="1" hangingPunct="1">
              <a:spcBef>
                <a:spcPct val="0"/>
              </a:spcBef>
              <a:defRPr/>
            </a:pPr>
            <a:fld id="{726CDC27-B3FC-43F4-B03A-197218FB0839}" type="slidenum">
              <a:rPr lang="cs-CZ" sz="1400" smtClean="0">
                <a:solidFill>
                  <a:schemeClr val="bg2"/>
                </a:solidFill>
              </a:rPr>
              <a:pPr eaLnBrk="1" hangingPunct="1">
                <a:spcBef>
                  <a:spcPct val="0"/>
                </a:spcBef>
                <a:defRPr/>
              </a:pPr>
              <a:t>9</a:t>
            </a:fld>
            <a:endParaRPr lang="cs-CZ" sz="1400">
              <a:solidFill>
                <a:schemeClr val="bg2"/>
              </a:solidFill>
            </a:endParaRPr>
          </a:p>
        </p:txBody>
      </p:sp>
      <p:sp>
        <p:nvSpPr>
          <p:cNvPr id="51203" name="Zástupný symbol pro datum 4"/>
          <p:cNvSpPr>
            <a:spLocks noGrp="1"/>
          </p:cNvSpPr>
          <p:nvPr>
            <p:ph type="dt" sz="quarter" idx="11"/>
          </p:nvPr>
        </p:nvSpPr>
        <p:spPr/>
        <p:txBody>
          <a:bodyPr/>
          <a:lstStyle>
            <a:lvl1pPr defTabSz="995363" eaLnBrk="0" hangingPunct="0">
              <a:spcBef>
                <a:spcPct val="20000"/>
              </a:spcBef>
              <a:defRPr sz="2200">
                <a:solidFill>
                  <a:schemeClr val="tx1"/>
                </a:solidFill>
                <a:latin typeface="Arial" pitchFamily="34" charset="0"/>
              </a:defRPr>
            </a:lvl1pPr>
            <a:lvl2pPr marL="742950" indent="-285750" defTabSz="995363" eaLnBrk="0" hangingPunct="0">
              <a:spcBef>
                <a:spcPct val="20000"/>
              </a:spcBef>
              <a:defRPr sz="2200">
                <a:solidFill>
                  <a:schemeClr val="tx1"/>
                </a:solidFill>
                <a:latin typeface="Arial" pitchFamily="34" charset="0"/>
              </a:defRPr>
            </a:lvl2pPr>
            <a:lvl3pPr marL="1143000" indent="-228600" defTabSz="995363" eaLnBrk="0" hangingPunct="0">
              <a:spcBef>
                <a:spcPct val="20000"/>
              </a:spcBef>
              <a:defRPr sz="2200">
                <a:solidFill>
                  <a:schemeClr val="tx1"/>
                </a:solidFill>
                <a:latin typeface="Arial" pitchFamily="34" charset="0"/>
              </a:defRPr>
            </a:lvl3pPr>
            <a:lvl4pPr marL="1600200" indent="-228600" defTabSz="995363" eaLnBrk="0" hangingPunct="0">
              <a:spcBef>
                <a:spcPct val="20000"/>
              </a:spcBef>
              <a:defRPr sz="2200">
                <a:solidFill>
                  <a:schemeClr val="tx1"/>
                </a:solidFill>
                <a:latin typeface="Arial" pitchFamily="34" charset="0"/>
              </a:defRPr>
            </a:lvl4pPr>
            <a:lvl5pPr marL="2057400" indent="-228600" defTabSz="995363" eaLnBrk="0" hangingPunct="0">
              <a:spcBef>
                <a:spcPct val="20000"/>
              </a:spcBef>
              <a:defRPr sz="2200">
                <a:solidFill>
                  <a:schemeClr val="tx1"/>
                </a:solidFill>
                <a:latin typeface="Arial" pitchFamily="34" charset="0"/>
              </a:defRPr>
            </a:lvl5pPr>
            <a:lvl6pPr marL="2514600" indent="-228600" defTabSz="995363" eaLnBrk="0" fontAlgn="base" hangingPunct="0">
              <a:spcBef>
                <a:spcPct val="20000"/>
              </a:spcBef>
              <a:spcAft>
                <a:spcPct val="0"/>
              </a:spcAft>
              <a:defRPr sz="2200">
                <a:solidFill>
                  <a:schemeClr val="tx1"/>
                </a:solidFill>
                <a:latin typeface="Arial" pitchFamily="34" charset="0"/>
              </a:defRPr>
            </a:lvl6pPr>
            <a:lvl7pPr marL="2971800" indent="-228600" defTabSz="995363" eaLnBrk="0" fontAlgn="base" hangingPunct="0">
              <a:spcBef>
                <a:spcPct val="20000"/>
              </a:spcBef>
              <a:spcAft>
                <a:spcPct val="0"/>
              </a:spcAft>
              <a:defRPr sz="2200">
                <a:solidFill>
                  <a:schemeClr val="tx1"/>
                </a:solidFill>
                <a:latin typeface="Arial" pitchFamily="34" charset="0"/>
              </a:defRPr>
            </a:lvl7pPr>
            <a:lvl8pPr marL="3429000" indent="-228600" defTabSz="995363" eaLnBrk="0" fontAlgn="base" hangingPunct="0">
              <a:spcBef>
                <a:spcPct val="20000"/>
              </a:spcBef>
              <a:spcAft>
                <a:spcPct val="0"/>
              </a:spcAft>
              <a:defRPr sz="2200">
                <a:solidFill>
                  <a:schemeClr val="tx1"/>
                </a:solidFill>
                <a:latin typeface="Arial" pitchFamily="34" charset="0"/>
              </a:defRPr>
            </a:lvl8pPr>
            <a:lvl9pPr marL="3886200" indent="-228600" defTabSz="995363" eaLnBrk="0" fontAlgn="base" hangingPunct="0">
              <a:spcBef>
                <a:spcPct val="20000"/>
              </a:spcBef>
              <a:spcAft>
                <a:spcPct val="0"/>
              </a:spcAft>
              <a:defRPr sz="2200">
                <a:solidFill>
                  <a:schemeClr val="tx1"/>
                </a:solidFill>
                <a:latin typeface="Arial" pitchFamily="34" charset="0"/>
              </a:defRPr>
            </a:lvl9pPr>
          </a:lstStyle>
          <a:p>
            <a:pPr eaLnBrk="1" hangingPunct="1">
              <a:spcBef>
                <a:spcPct val="0"/>
              </a:spcBef>
              <a:defRPr/>
            </a:pPr>
            <a:fld id="{60C8004C-7C37-403A-823F-4BEDDC75C499}" type="datetime1">
              <a:rPr lang="cs-CZ" sz="1400" smtClean="0">
                <a:solidFill>
                  <a:schemeClr val="bg2"/>
                </a:solidFill>
              </a:rPr>
              <a:pPr eaLnBrk="1" hangingPunct="1">
                <a:spcBef>
                  <a:spcPct val="0"/>
                </a:spcBef>
                <a:defRPr/>
              </a:pPr>
              <a:t>01.06.2026</a:t>
            </a:fld>
            <a:endParaRPr lang="cs-CZ" sz="1400">
              <a:solidFill>
                <a:schemeClr val="bg2"/>
              </a:solidFill>
            </a:endParaRPr>
          </a:p>
        </p:txBody>
      </p:sp>
      <p:sp>
        <p:nvSpPr>
          <p:cNvPr id="15364" name="Rectangle 7"/>
          <p:cNvSpPr>
            <a:spLocks noGrp="1" noChangeArrowheads="1"/>
          </p:cNvSpPr>
          <p:nvPr>
            <p:ph type="title"/>
          </p:nvPr>
        </p:nvSpPr>
        <p:spPr/>
        <p:txBody>
          <a:bodyPr/>
          <a:lstStyle/>
          <a:p>
            <a:pPr eaLnBrk="1" hangingPunct="1"/>
            <a:r>
              <a:rPr lang="cs-CZ"/>
              <a:t>Kontakt</a:t>
            </a:r>
          </a:p>
        </p:txBody>
      </p:sp>
      <p:sp>
        <p:nvSpPr>
          <p:cNvPr id="202755" name="Rectangle 3"/>
          <p:cNvSpPr>
            <a:spLocks noGrp="1" noChangeArrowheads="1"/>
          </p:cNvSpPr>
          <p:nvPr>
            <p:ph type="body" idx="1"/>
          </p:nvPr>
        </p:nvSpPr>
        <p:spPr>
          <a:xfrm>
            <a:off x="1219200" y="1295400"/>
            <a:ext cx="8159750" cy="5294313"/>
          </a:xfrm>
        </p:spPr>
        <p:txBody>
          <a:bodyPr/>
          <a:lstStyle/>
          <a:p>
            <a:pPr defTabSz="914400" eaLnBrk="1" hangingPunct="1">
              <a:lnSpc>
                <a:spcPct val="125000"/>
              </a:lnSpc>
              <a:spcAft>
                <a:spcPct val="20000"/>
              </a:spcAft>
              <a:buClr>
                <a:srgbClr val="25A939"/>
              </a:buClr>
              <a:buFont typeface="Wingdings" pitchFamily="2" charset="2"/>
              <a:buNone/>
            </a:pPr>
            <a:r>
              <a:rPr lang="cs-CZ" sz="2400" dirty="0"/>
              <a:t>Krajský úřad Kraje Vysočina – odbor informatiky:</a:t>
            </a:r>
          </a:p>
          <a:p>
            <a:pPr defTabSz="914400" eaLnBrk="1" hangingPunct="1">
              <a:lnSpc>
                <a:spcPct val="125000"/>
              </a:lnSpc>
              <a:spcAft>
                <a:spcPct val="20000"/>
              </a:spcAft>
              <a:buClr>
                <a:srgbClr val="25A939"/>
              </a:buClr>
              <a:buFont typeface="Wingdings" pitchFamily="2" charset="2"/>
              <a:buNone/>
            </a:pPr>
            <a:endParaRPr lang="cs-CZ" sz="2400" dirty="0"/>
          </a:p>
          <a:p>
            <a:pPr defTabSz="914400" eaLnBrk="1" hangingPunct="1">
              <a:lnSpc>
                <a:spcPct val="115000"/>
              </a:lnSpc>
              <a:spcAft>
                <a:spcPct val="20000"/>
              </a:spcAft>
              <a:buClr>
                <a:srgbClr val="25A939"/>
              </a:buClr>
              <a:buFont typeface="Wingdings" pitchFamily="2" charset="2"/>
              <a:buNone/>
            </a:pPr>
            <a:r>
              <a:rPr lang="cs-CZ" sz="1800" dirty="0">
                <a:solidFill>
                  <a:srgbClr val="333333"/>
                </a:solidFill>
              </a:rPr>
              <a:t>Žižkova 57, Jihlava 587 33</a:t>
            </a:r>
          </a:p>
          <a:p>
            <a:pPr defTabSz="914400" eaLnBrk="1" hangingPunct="1">
              <a:lnSpc>
                <a:spcPct val="115000"/>
              </a:lnSpc>
              <a:spcAft>
                <a:spcPct val="20000"/>
              </a:spcAft>
              <a:buClr>
                <a:srgbClr val="25A939"/>
              </a:buClr>
              <a:buFont typeface="Wingdings" pitchFamily="2" charset="2"/>
              <a:buNone/>
            </a:pPr>
            <a:r>
              <a:rPr lang="cs-CZ" sz="1800" u="sng" dirty="0">
                <a:solidFill>
                  <a:schemeClr val="tx1"/>
                </a:solidFill>
                <a:hlinkClick r:id="rId2"/>
              </a:rPr>
              <a:t>www.kr-vysocina.cz/it</a:t>
            </a:r>
            <a:endParaRPr lang="cs-CZ" sz="1800" u="sng" dirty="0">
              <a:solidFill>
                <a:schemeClr val="tx1"/>
              </a:solidFill>
            </a:endParaRPr>
          </a:p>
          <a:p>
            <a:pPr defTabSz="914400" eaLnBrk="1" hangingPunct="1">
              <a:lnSpc>
                <a:spcPct val="115000"/>
              </a:lnSpc>
              <a:spcAft>
                <a:spcPct val="20000"/>
              </a:spcAft>
              <a:buClr>
                <a:srgbClr val="25A939"/>
              </a:buClr>
              <a:buFont typeface="Wingdings" pitchFamily="2" charset="2"/>
              <a:buNone/>
            </a:pPr>
            <a:r>
              <a:rPr lang="cs-CZ" sz="1800" u="sng" dirty="0">
                <a:solidFill>
                  <a:schemeClr val="tx1"/>
                </a:solidFill>
                <a:hlinkClick r:id="rId3"/>
              </a:rPr>
              <a:t>www.kr-vysocina.cz/ict</a:t>
            </a:r>
            <a:r>
              <a:rPr lang="cs-CZ" sz="1800" dirty="0">
                <a:solidFill>
                  <a:schemeClr val="tx1"/>
                </a:solidFill>
              </a:rPr>
              <a:t> </a:t>
            </a:r>
            <a:r>
              <a:rPr lang="cs-CZ" sz="1800" dirty="0">
                <a:solidFill>
                  <a:srgbClr val="333333"/>
                </a:solidFill>
              </a:rPr>
              <a:t>- v angličtině</a:t>
            </a:r>
          </a:p>
          <a:p>
            <a:pPr defTabSz="914400" eaLnBrk="1" hangingPunct="1">
              <a:lnSpc>
                <a:spcPct val="115000"/>
              </a:lnSpc>
              <a:spcAft>
                <a:spcPct val="20000"/>
              </a:spcAft>
              <a:buClr>
                <a:srgbClr val="25A939"/>
              </a:buClr>
              <a:buFont typeface="Wingdings" pitchFamily="2" charset="2"/>
              <a:buNone/>
            </a:pPr>
            <a:endParaRPr lang="cs-CZ" sz="1800" dirty="0">
              <a:solidFill>
                <a:schemeClr val="tx1"/>
              </a:solidFill>
            </a:endParaRPr>
          </a:p>
          <a:p>
            <a:pPr defTabSz="914400" eaLnBrk="1" hangingPunct="1">
              <a:lnSpc>
                <a:spcPct val="115000"/>
              </a:lnSpc>
              <a:spcAft>
                <a:spcPct val="20000"/>
              </a:spcAft>
              <a:buClr>
                <a:srgbClr val="25A939"/>
              </a:buClr>
              <a:buFont typeface="Wingdings" pitchFamily="2" charset="2"/>
              <a:buNone/>
            </a:pPr>
            <a:r>
              <a:rPr lang="cs-CZ" sz="2400" dirty="0">
                <a:solidFill>
                  <a:srgbClr val="333333"/>
                </a:solidFill>
              </a:rPr>
              <a:t>Vedoucí odboru IT – Ing. Petr Pavlinec</a:t>
            </a:r>
          </a:p>
          <a:p>
            <a:pPr defTabSz="914400" eaLnBrk="1" hangingPunct="1">
              <a:lnSpc>
                <a:spcPct val="115000"/>
              </a:lnSpc>
              <a:spcAft>
                <a:spcPct val="20000"/>
              </a:spcAft>
              <a:buClr>
                <a:srgbClr val="25A939"/>
              </a:buClr>
              <a:buFont typeface="Wingdings" pitchFamily="2" charset="2"/>
              <a:buNone/>
            </a:pPr>
            <a:r>
              <a:rPr lang="cs-CZ" sz="2400" u="sng" dirty="0">
                <a:hlinkClick r:id="rId4"/>
              </a:rPr>
              <a:t>pavlinec.p@kr-vysocina.cz</a:t>
            </a:r>
            <a:r>
              <a:rPr lang="cs-CZ" sz="2400" b="0" dirty="0"/>
              <a:t>, </a:t>
            </a:r>
            <a:r>
              <a:rPr lang="cs-CZ" sz="2400" dirty="0">
                <a:solidFill>
                  <a:srgbClr val="333333"/>
                </a:solidFill>
              </a:rPr>
              <a:t>tel.: 564 602 114</a:t>
            </a:r>
          </a:p>
          <a:p>
            <a:pPr marL="742950" lvl="1" indent="-285750" defTabSz="914400" eaLnBrk="1" hangingPunct="1">
              <a:lnSpc>
                <a:spcPct val="115000"/>
              </a:lnSpc>
              <a:buFont typeface="Wingdings" pitchFamily="2" charset="2"/>
              <a:buNone/>
            </a:pPr>
            <a:endParaRPr lang="cs-CZ" sz="2400" b="1" dirty="0"/>
          </a:p>
        </p:txBody>
      </p:sp>
      <p:pic>
        <p:nvPicPr>
          <p:cNvPr id="202758" name="Picture 6" descr="budova7"/>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8326438" y="2112963"/>
            <a:ext cx="2366962" cy="4043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7394746"/>
      </p:ext>
    </p:extLst>
  </p:cSld>
  <p:clrMapOvr>
    <a:masterClrMapping/>
  </p:clrMapOvr>
  <p:transition advTm="2000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box(in)">
                                      <p:cBhvr>
                                        <p:cTn id="7" dur="500"/>
                                        <p:tgtEl>
                                          <p:spTgt spid="202755">
                                            <p:txEl>
                                              <p:pRg st="0" end="0"/>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02755">
                                            <p:txEl>
                                              <p:pRg st="2" end="2"/>
                                            </p:txEl>
                                          </p:spTgt>
                                        </p:tgtEl>
                                        <p:attrNameLst>
                                          <p:attrName>style.visibility</p:attrName>
                                        </p:attrNameLst>
                                      </p:cBhvr>
                                      <p:to>
                                        <p:strVal val="visible"/>
                                      </p:to>
                                    </p:set>
                                    <p:animEffect transition="in" filter="box(in)">
                                      <p:cBhvr>
                                        <p:cTn id="11" dur="500"/>
                                        <p:tgtEl>
                                          <p:spTgt spid="202755">
                                            <p:txEl>
                                              <p:pRg st="2" end="2"/>
                                            </p:txEl>
                                          </p:spTgt>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02755">
                                            <p:txEl>
                                              <p:pRg st="3" end="3"/>
                                            </p:txEl>
                                          </p:spTgt>
                                        </p:tgtEl>
                                        <p:attrNameLst>
                                          <p:attrName>style.visibility</p:attrName>
                                        </p:attrNameLst>
                                      </p:cBhvr>
                                      <p:to>
                                        <p:strVal val="visible"/>
                                      </p:to>
                                    </p:set>
                                    <p:animEffect transition="in" filter="box(in)">
                                      <p:cBhvr>
                                        <p:cTn id="15" dur="500"/>
                                        <p:tgtEl>
                                          <p:spTgt spid="202755">
                                            <p:txEl>
                                              <p:pRg st="3" end="3"/>
                                            </p:txEl>
                                          </p:spTgt>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02755">
                                            <p:txEl>
                                              <p:pRg st="4" end="4"/>
                                            </p:txEl>
                                          </p:spTgt>
                                        </p:tgtEl>
                                        <p:attrNameLst>
                                          <p:attrName>style.visibility</p:attrName>
                                        </p:attrNameLst>
                                      </p:cBhvr>
                                      <p:to>
                                        <p:strVal val="visible"/>
                                      </p:to>
                                    </p:set>
                                    <p:animEffect transition="in" filter="box(in)">
                                      <p:cBhvr>
                                        <p:cTn id="19" dur="500"/>
                                        <p:tgtEl>
                                          <p:spTgt spid="202755">
                                            <p:txEl>
                                              <p:pRg st="4" end="4"/>
                                            </p:txEl>
                                          </p:spTgt>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02755">
                                            <p:txEl>
                                              <p:pRg st="6" end="6"/>
                                            </p:txEl>
                                          </p:spTgt>
                                        </p:tgtEl>
                                        <p:attrNameLst>
                                          <p:attrName>style.visibility</p:attrName>
                                        </p:attrNameLst>
                                      </p:cBhvr>
                                      <p:to>
                                        <p:strVal val="visible"/>
                                      </p:to>
                                    </p:set>
                                    <p:animEffect transition="in" filter="box(in)">
                                      <p:cBhvr>
                                        <p:cTn id="23" dur="500"/>
                                        <p:tgtEl>
                                          <p:spTgt spid="202755">
                                            <p:txEl>
                                              <p:pRg st="6" end="6"/>
                                            </p:txEl>
                                          </p:spTgt>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202755">
                                            <p:txEl>
                                              <p:pRg st="7" end="7"/>
                                            </p:txEl>
                                          </p:spTgt>
                                        </p:tgtEl>
                                        <p:attrNameLst>
                                          <p:attrName>style.visibility</p:attrName>
                                        </p:attrNameLst>
                                      </p:cBhvr>
                                      <p:to>
                                        <p:strVal val="visible"/>
                                      </p:to>
                                    </p:set>
                                    <p:animEffect transition="in" filter="box(in)">
                                      <p:cBhvr>
                                        <p:cTn id="27" dur="500"/>
                                        <p:tgtEl>
                                          <p:spTgt spid="202755">
                                            <p:txEl>
                                              <p:pRg st="7" end="7"/>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202758"/>
                                        </p:tgtEl>
                                        <p:attrNameLst>
                                          <p:attrName>style.visibility</p:attrName>
                                        </p:attrNameLst>
                                      </p:cBhvr>
                                      <p:to>
                                        <p:strVal val="visible"/>
                                      </p:to>
                                    </p:set>
                                    <p:animEffect transition="in" filter="box(in)">
                                      <p:cBhvr>
                                        <p:cTn id="30" dur="500"/>
                                        <p:tgtEl>
                                          <p:spTgt spid="202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p:bldLst>
  </p:timing>
</p:sld>
</file>

<file path=ppt/theme/theme1.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373063" marR="0" indent="-373063" algn="l" defTabSz="995363" rtl="0" eaLnBrk="1" fontAlgn="base" latinLnBrk="0" hangingPunct="1">
          <a:lnSpc>
            <a:spcPct val="100000"/>
          </a:lnSpc>
          <a:spcBef>
            <a:spcPct val="20000"/>
          </a:spcBef>
          <a:spcAft>
            <a:spcPct val="0"/>
          </a:spcAft>
          <a:buClrTx/>
          <a:buSzTx/>
          <a:buFontTx/>
          <a:buNone/>
          <a:tabLst/>
          <a:defRPr kumimoji="0" lang="cs-CZ"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373063" marR="0" indent="-373063" algn="l" defTabSz="995363" rtl="0" eaLnBrk="1" fontAlgn="base" latinLnBrk="0" hangingPunct="1">
          <a:lnSpc>
            <a:spcPct val="100000"/>
          </a:lnSpc>
          <a:spcBef>
            <a:spcPct val="20000"/>
          </a:spcBef>
          <a:spcAft>
            <a:spcPct val="0"/>
          </a:spcAft>
          <a:buClrTx/>
          <a:buSzTx/>
          <a:buFontTx/>
          <a:buNone/>
          <a:tabLst/>
          <a:defRPr kumimoji="0" lang="cs-CZ" sz="2200" b="0" i="0" u="none" strike="noStrike" cap="none" normalizeH="0" baseline="0" smtClean="0">
            <a:ln>
              <a:noFill/>
            </a:ln>
            <a:solidFill>
              <a:schemeClr val="tx1"/>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6153</TotalTime>
  <Words>827</Words>
  <Application>Microsoft Office PowerPoint</Application>
  <PresentationFormat>Vlastní</PresentationFormat>
  <Paragraphs>92</Paragraphs>
  <Slides>9</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9</vt:i4>
      </vt:variant>
    </vt:vector>
  </HeadingPairs>
  <TitlesOfParts>
    <vt:vector size="12" baseType="lpstr">
      <vt:lpstr>Arial</vt:lpstr>
      <vt:lpstr>Wingdings</vt:lpstr>
      <vt:lpstr>Vlastní návrh</vt:lpstr>
      <vt:lpstr>Bezpečné používání AI ve veřejném sektoru</vt:lpstr>
      <vt:lpstr>AI a bezpečnost – EU AI act</vt:lpstr>
      <vt:lpstr>AI a bezpečnost – EU AI act</vt:lpstr>
      <vt:lpstr>Prezentace aplikace PowerPoint</vt:lpstr>
      <vt:lpstr>Prezentace aplikace PowerPoint</vt:lpstr>
      <vt:lpstr>Prezentace aplikace PowerPoint</vt:lpstr>
      <vt:lpstr>Prezentace aplikace PowerPoint</vt:lpstr>
      <vt:lpstr>Výhody RAG architektury</vt:lpstr>
      <vt:lpstr>Kontakt</vt:lpstr>
    </vt:vector>
  </TitlesOfParts>
  <Company>kuji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 prezentace</dc:title>
  <dc:creator>Jakub Novotný</dc:creator>
  <cp:lastModifiedBy>Pavlinec Petr Ing.</cp:lastModifiedBy>
  <cp:revision>338</cp:revision>
  <dcterms:created xsi:type="dcterms:W3CDTF">2005-08-29T05:12:14Z</dcterms:created>
  <dcterms:modified xsi:type="dcterms:W3CDTF">2026-06-01T14:24:44Z</dcterms:modified>
</cp:coreProperties>
</file>