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64" autoAdjust="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3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3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49"/>
            <a:ext cx="4290556" cy="639763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7" y="666749"/>
            <a:ext cx="4292241" cy="639763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5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1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B2D145-81F1-41AD-930C-E439A68B49AF}" type="datetimeFigureOut">
              <a:rPr lang="cs-CZ" smtClean="0"/>
              <a:pPr/>
              <a:t>10.2.2014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8D8669-0724-497E-AA67-CEA355720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Bezpečnost na sociálních sítích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Karolína Juráčková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sociální sítě?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Masově rozšířená metoda komunikace</a:t>
            </a:r>
          </a:p>
          <a:p>
            <a:r>
              <a:rPr lang="cs-CZ" dirty="0" smtClean="0"/>
              <a:t>Vytvářejí vazby mezi uživateli </a:t>
            </a:r>
          </a:p>
          <a:p>
            <a:r>
              <a:rPr lang="cs-CZ" dirty="0" smtClean="0"/>
              <a:t>Marketingový prostředek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Největší sociální sítě v číslech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/>
              <a:t>Facebook</a:t>
            </a:r>
          </a:p>
          <a:p>
            <a:r>
              <a:rPr lang="cs-CZ" dirty="0" smtClean="0"/>
              <a:t>1,26 miliardy uživatelů</a:t>
            </a:r>
          </a:p>
          <a:p>
            <a:r>
              <a:rPr lang="cs-CZ" dirty="0" smtClean="0"/>
              <a:t>757 mil. denně online</a:t>
            </a:r>
          </a:p>
          <a:p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Twitter</a:t>
            </a:r>
          </a:p>
          <a:p>
            <a:r>
              <a:rPr lang="cs-CZ" dirty="0" smtClean="0"/>
              <a:t>1 miliarda uživatelů</a:t>
            </a:r>
          </a:p>
          <a:p>
            <a:r>
              <a:rPr lang="cs-CZ" dirty="0" smtClean="0"/>
              <a:t>100 mil. denně online</a:t>
            </a:r>
          </a:p>
          <a:p>
            <a:r>
              <a:rPr lang="cs-CZ" dirty="0" smtClean="0"/>
              <a:t>500 mil. příspěvků/den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Důvěra na sociálních sítích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Vzájemné sdílení osobních dat</a:t>
            </a:r>
            <a:br>
              <a:rPr lang="cs-CZ" dirty="0" smtClean="0"/>
            </a:br>
            <a:r>
              <a:rPr lang="cs-CZ" dirty="0" smtClean="0"/>
              <a:t>(fotografie, příspěvky)</a:t>
            </a:r>
          </a:p>
          <a:p>
            <a:r>
              <a:rPr lang="cs-CZ" dirty="0" smtClean="0"/>
              <a:t>Nebezpečí číhá v nevědomosti uživatelů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Zneužití důvěry na sociálních sítích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Doporučení přáteli</a:t>
            </a:r>
          </a:p>
          <a:p>
            <a:r>
              <a:rPr lang="cs-CZ" dirty="0" smtClean="0"/>
              <a:t>Pozvání na nedůvěryhodné internetové stránky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932</TotalTime>
  <Words>68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Bezpečnost na sociálních sítích</vt:lpstr>
      <vt:lpstr>Co jsou sociální sítě?</vt:lpstr>
      <vt:lpstr>Největší sociální sítě v číslech</vt:lpstr>
      <vt:lpstr>Důvěra na sociálních sítích</vt:lpstr>
      <vt:lpstr>Zneužití důvěry na sociálních sítích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 </dc:creator>
  <cp:lastModifiedBy> </cp:lastModifiedBy>
  <cp:revision>61</cp:revision>
  <dcterms:created xsi:type="dcterms:W3CDTF">2014-02-04T20:29:22Z</dcterms:created>
  <dcterms:modified xsi:type="dcterms:W3CDTF">2014-02-10T23:52:05Z</dcterms:modified>
</cp:coreProperties>
</file>