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1" r:id="rId9"/>
    <p:sldId id="263" r:id="rId10"/>
    <p:sldId id="264" r:id="rId11"/>
    <p:sldId id="265" r:id="rId12"/>
    <p:sldId id="262" r:id="rId13"/>
    <p:sldId id="26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8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B416B-7E7D-4F02-9531-1F13D2EA3312}" type="datetimeFigureOut">
              <a:rPr lang="cs-CZ"/>
              <a:pPr/>
              <a:t>8.2.2015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1330-6451-4BCC-BD50-B760D8505923}" type="slidenum">
              <a:rPr lang="cs-CZ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41568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A1330-6451-4BCC-BD50-B760D8505923}" type="slidenum">
              <a:rPr lang="cs-CZ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342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6498444"/>
      </p:ext>
    </p:extLst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8013102"/>
      </p:ext>
    </p:extLst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5915934"/>
      </p:ext>
    </p:extLst>
  </p:cSld>
  <p:clrMapOvr>
    <a:masterClrMapping/>
  </p:clrMapOvr>
  <p:transition spd="slow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9410373"/>
      </p:ext>
    </p:extLst>
  </p:cSld>
  <p:clrMapOvr>
    <a:masterClrMapping/>
  </p:clrMapOvr>
  <p:transition spd="slow"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11920830"/>
      </p:ext>
    </p:extLst>
  </p:cSld>
  <p:clrMapOvr>
    <a:masterClrMapping/>
  </p:clrMapOvr>
  <p:transition spd="slow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7341187"/>
      </p:ext>
    </p:extLst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9476643"/>
      </p:ext>
    </p:extLst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559751"/>
      </p:ext>
    </p:extLst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9958856"/>
      </p:ext>
    </p:extLst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7031799"/>
      </p:ext>
    </p:extLst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72908595"/>
      </p:ext>
    </p:extLst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09643236"/>
      </p:ext>
    </p:extLst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4969213"/>
      </p:ext>
    </p:extLst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5210696"/>
      </p:ext>
    </p:extLst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A3A43DF-04A3-4662-88CA-28FDED1CFC09}" type="datetimeFigureOut">
              <a:rPr lang="cs-CZ" smtClean="0"/>
              <a:pPr/>
              <a:t>8.2.2015</a:t>
            </a:fld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2D58ADA-DDE5-40A5-9BF1-B0BC81F4C7C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2353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ransition spd="slow">
    <p:cover dir="d"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i60.cz/obrazky/velke/virus_201305021132396.jpg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cviry.wz.cz/index.html" TargetMode="External"/><Relationship Id="rId3" Type="http://schemas.openxmlformats.org/officeDocument/2006/relationships/hyperlink" Target="http://tvorba-webova.cz/wp-content/uploads/2012/05/trojsk%C3%BD-k%C5%AF%C5%88-vir.jpg" TargetMode="External"/><Relationship Id="rId7" Type="http://schemas.openxmlformats.org/officeDocument/2006/relationships/hyperlink" Target="http://data.channelworld.cz/img/article/img/28/f35717aee693134877aa23a4f6ab19.png" TargetMode="External"/><Relationship Id="rId2" Type="http://schemas.openxmlformats.org/officeDocument/2006/relationships/hyperlink" Target="http://cs.wikipedia.org/wiki/Po%C4%8D%C3%ADta%C4%8Dov%C3%BD_vir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Antivirov%C3%BD_program" TargetMode="External"/><Relationship Id="rId5" Type="http://schemas.openxmlformats.org/officeDocument/2006/relationships/hyperlink" Target="http://media.novinky.cz/144/191442-top_foto1-j7vxq.jpg?1357300020" TargetMode="External"/><Relationship Id="rId4" Type="http://schemas.openxmlformats.org/officeDocument/2006/relationships/hyperlink" Target="http://media.novinky.cz/865/308653-top_foto1-d2lr6.jpg?13316418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Radunka\&#353;kola\S&#352;\S%20vyso&#269;inou%20bezpe&#269;n&#283;%20na%20internetu\viry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821876" y="1437271"/>
            <a:ext cx="10572000" cy="2971051"/>
          </a:xfrm>
        </p:spPr>
        <p:txBody>
          <a:bodyPr/>
          <a:lstStyle/>
          <a:p>
            <a:r>
              <a:rPr lang="cs-CZ" sz="6000" dirty="0" smtClean="0"/>
              <a:t>Viry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/>
              <a:t>Radka Křížová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3200" dirty="0" smtClean="0"/>
              <a:t>VOŠ a SPŠ Žďár nad Sázavou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 Vysočinou bezpečně na internetu</a:t>
            </a:r>
            <a:endParaRPr lang="cs-CZ" dirty="0"/>
          </a:p>
        </p:txBody>
      </p:sp>
      <p:pic>
        <p:nvPicPr>
          <p:cNvPr id="1026" name="irc_mi" descr="http://www.i60.cz/obrazky/velke/virus_201305021132396.jpg"/>
          <p:cNvPicPr>
            <a:picLocks noChangeAspect="1" noChangeArrowheads="1"/>
          </p:cNvPicPr>
          <p:nvPr/>
        </p:nvPicPr>
        <p:blipFill>
          <a:blip r:embed="rId3" r:link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9040" y="1965016"/>
            <a:ext cx="2854325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9952300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334" y="2655424"/>
            <a:ext cx="10554574" cy="3636511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http://cs.wikipedia.org/wiki/Po%C4%8D%C3%ADta%C4%8Dov%C3%BD_virus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http://tvorba-</a:t>
            </a:r>
            <a:r>
              <a:rPr lang="cs-CZ" dirty="0" err="1" smtClean="0">
                <a:hlinkClick r:id="rId3"/>
              </a:rPr>
              <a:t>webova.cz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wp</a:t>
            </a:r>
            <a:r>
              <a:rPr lang="cs-CZ" dirty="0" smtClean="0">
                <a:hlinkClick r:id="rId3"/>
              </a:rPr>
              <a:t>-content/</a:t>
            </a:r>
            <a:r>
              <a:rPr lang="cs-CZ" dirty="0" err="1" smtClean="0">
                <a:hlinkClick r:id="rId3"/>
              </a:rPr>
              <a:t>uploads</a:t>
            </a:r>
            <a:r>
              <a:rPr lang="cs-CZ" dirty="0" smtClean="0">
                <a:hlinkClick r:id="rId3"/>
              </a:rPr>
              <a:t>/2012/05/</a:t>
            </a:r>
            <a:r>
              <a:rPr lang="cs-CZ" dirty="0" err="1" smtClean="0">
                <a:hlinkClick r:id="rId3"/>
              </a:rPr>
              <a:t>trojsk</a:t>
            </a:r>
            <a:r>
              <a:rPr lang="cs-CZ" dirty="0" smtClean="0">
                <a:hlinkClick r:id="rId3"/>
              </a:rPr>
              <a:t>%C3%BD-k%C5%AF%C5%88-vir.</a:t>
            </a:r>
            <a:r>
              <a:rPr lang="cs-CZ" dirty="0" err="1" smtClean="0">
                <a:hlinkClick r:id="rId3"/>
              </a:rPr>
              <a:t>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http://media.novinky.cz/865/308653-top_foto1-d2lr6.jpg?1331641801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http://media.novinky.cz/144/191442-top_foto1-j7vxq.jpg?1357300020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http://cs.wikipedia.org/wiki/Antivirov%C3%BD_program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http://data.</a:t>
            </a:r>
            <a:r>
              <a:rPr lang="cs-CZ" dirty="0" err="1" smtClean="0">
                <a:hlinkClick r:id="rId7"/>
              </a:rPr>
              <a:t>channelworld.cz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img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article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img</a:t>
            </a:r>
            <a:r>
              <a:rPr lang="cs-CZ" dirty="0" smtClean="0">
                <a:hlinkClick r:id="rId7"/>
              </a:rPr>
              <a:t>/28/f35717aee693134877aa23a4f6ab19.png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http://pcviry.wz.cz/index.html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vlastně je vir?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Virus je program, který se šíří počítačem bez vědomí uživatele</a:t>
            </a:r>
          </a:p>
          <a:p>
            <a:r>
              <a:rPr lang="cs-CZ" sz="2400" dirty="0" smtClean="0"/>
              <a:t>Dělí se na viry souborové a na tzv. malware</a:t>
            </a:r>
          </a:p>
          <a:p>
            <a:r>
              <a:rPr lang="cs-CZ" sz="2400" dirty="0" smtClean="0"/>
              <a:t>Projevuje se zpomalením PC, poškozením software, zpomalením přístupu na internet, …</a:t>
            </a:r>
          </a:p>
          <a:p>
            <a:endParaRPr lang="cs-CZ" sz="2400" dirty="0" smtClean="0"/>
          </a:p>
          <a:p>
            <a:endParaRPr lang="cs-CZ" sz="2000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67504"/>
            <a:ext cx="10571998" cy="970450"/>
          </a:xfrm>
        </p:spPr>
        <p:txBody>
          <a:bodyPr/>
          <a:lstStyle/>
          <a:p>
            <a:r>
              <a:rPr lang="cs-CZ" dirty="0" smtClean="0"/>
              <a:t>Základní rozdělení: </a:t>
            </a:r>
            <a:br>
              <a:rPr lang="cs-CZ" dirty="0" smtClean="0"/>
            </a:br>
            <a:r>
              <a:rPr lang="cs-CZ" dirty="0" smtClean="0"/>
              <a:t>a) souborové 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681" y="2727614"/>
            <a:ext cx="8265130" cy="2578313"/>
          </a:xfrm>
        </p:spPr>
        <p:txBody>
          <a:bodyPr/>
          <a:lstStyle/>
          <a:p>
            <a:r>
              <a:rPr lang="cs-CZ" sz="2400" dirty="0" smtClean="0"/>
              <a:t>Bootovací</a:t>
            </a:r>
          </a:p>
          <a:p>
            <a:r>
              <a:rPr lang="cs-CZ" sz="2400" dirty="0" smtClean="0"/>
              <a:t>Souborové</a:t>
            </a:r>
          </a:p>
          <a:p>
            <a:r>
              <a:rPr lang="cs-CZ" sz="2400" dirty="0" smtClean="0"/>
              <a:t>Multipartitní</a:t>
            </a:r>
          </a:p>
          <a:p>
            <a:r>
              <a:rPr lang="cs-CZ" sz="2400" dirty="0" smtClean="0"/>
              <a:t>Makroviry</a:t>
            </a:r>
          </a:p>
        </p:txBody>
      </p:sp>
      <p:pic>
        <p:nvPicPr>
          <p:cNvPr id="2050" name="Picture 2" descr="http://media.novinky.cz/144/191442-top_foto1-j7vxq.jpg?1357300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3081" y="3178092"/>
            <a:ext cx="3526088" cy="19863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603599"/>
            <a:ext cx="10571998" cy="970450"/>
          </a:xfrm>
        </p:spPr>
        <p:txBody>
          <a:bodyPr/>
          <a:lstStyle/>
          <a:p>
            <a:r>
              <a:rPr lang="cs-CZ" dirty="0" smtClean="0"/>
              <a:t>Základní rozdělení:</a:t>
            </a:r>
            <a:br>
              <a:rPr lang="cs-CZ" dirty="0" smtClean="0"/>
            </a:br>
            <a:r>
              <a:rPr lang="cs-CZ" dirty="0" smtClean="0"/>
              <a:t>b) malware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4649" y="2450887"/>
            <a:ext cx="10554574" cy="375740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Šíří se přes internet a využívají  internetové služby</a:t>
            </a:r>
            <a:endParaRPr lang="cs-CZ" sz="2200" dirty="0" smtClean="0"/>
          </a:p>
          <a:p>
            <a:endParaRPr lang="cs-CZ" sz="2200" dirty="0" smtClean="0"/>
          </a:p>
          <a:p>
            <a:r>
              <a:rPr lang="cs-CZ" sz="2400" dirty="0" smtClean="0"/>
              <a:t>Trojský kůň</a:t>
            </a:r>
          </a:p>
          <a:p>
            <a:r>
              <a:rPr lang="cs-CZ" sz="2400" dirty="0" smtClean="0"/>
              <a:t>Backdoor</a:t>
            </a:r>
          </a:p>
          <a:p>
            <a:r>
              <a:rPr lang="cs-CZ" sz="2400" dirty="0" smtClean="0"/>
              <a:t>Rootkit</a:t>
            </a:r>
          </a:p>
          <a:p>
            <a:r>
              <a:rPr lang="cs-CZ" sz="2400" dirty="0" smtClean="0"/>
              <a:t>Spyware</a:t>
            </a:r>
          </a:p>
          <a:p>
            <a:r>
              <a:rPr lang="cs-CZ" sz="2400" dirty="0" smtClean="0"/>
              <a:t>Downloader</a:t>
            </a:r>
          </a:p>
          <a:p>
            <a:r>
              <a:rPr lang="cs-CZ" sz="2400" dirty="0" smtClean="0"/>
              <a:t>…</a:t>
            </a:r>
            <a:endParaRPr lang="cs-CZ" sz="2800" dirty="0" smtClean="0"/>
          </a:p>
        </p:txBody>
      </p:sp>
      <p:pic>
        <p:nvPicPr>
          <p:cNvPr id="22530" name="Picture 2" descr="http://im.novinky.cz/179/201796-top_foto1-7fxy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144" y="3442786"/>
            <a:ext cx="3562183" cy="20066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Spam a hoax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Spam je nevyžádané sdělení</a:t>
            </a:r>
          </a:p>
          <a:p>
            <a:r>
              <a:rPr lang="cs-CZ" sz="2400" dirty="0" smtClean="0"/>
              <a:t>Hoax je speciální „odrůda“ spamu</a:t>
            </a:r>
          </a:p>
          <a:p>
            <a:r>
              <a:rPr lang="cs-CZ" sz="2400" dirty="0" smtClean="0"/>
              <a:t>Využívají především email</a:t>
            </a:r>
          </a:p>
          <a:p>
            <a:endParaRPr lang="cs-CZ" dirty="0"/>
          </a:p>
        </p:txBody>
      </p:sp>
      <p:pic>
        <p:nvPicPr>
          <p:cNvPr id="1028" name="Picture 4" descr="http://media.novinky.cz/865/308653-top_foto1-d2lr6.jpg?13316418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5916" y="2853238"/>
            <a:ext cx="4580021" cy="25800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Antivirové programy a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Antivir = software, který </a:t>
            </a:r>
            <a:r>
              <a:rPr lang="cs-CZ" sz="2400" dirty="0" smtClean="0"/>
              <a:t>slouží k </a:t>
            </a:r>
            <a:r>
              <a:rPr lang="cs-CZ" sz="2400" dirty="0" smtClean="0"/>
              <a:t>identifikaci a odstraňování virů</a:t>
            </a:r>
          </a:p>
          <a:p>
            <a:r>
              <a:rPr lang="cs-CZ" sz="2400" dirty="0" smtClean="0"/>
              <a:t>Eset, Avast, AVG, Symantec, </a:t>
            </a:r>
            <a:r>
              <a:rPr lang="cs-CZ" sz="2400" dirty="0" err="1" smtClean="0"/>
              <a:t>Kaspersky</a:t>
            </a:r>
            <a:r>
              <a:rPr lang="cs-CZ" sz="2400" dirty="0" smtClean="0"/>
              <a:t>, Avira, …</a:t>
            </a:r>
          </a:p>
          <a:p>
            <a:endParaRPr lang="cs-CZ" sz="2400" dirty="0" smtClean="0"/>
          </a:p>
          <a:p>
            <a:r>
              <a:rPr lang="cs-CZ" sz="2400" dirty="0" smtClean="0"/>
              <a:t>Skenovací technika, léčky na viry, rezidentní ochrana, </a:t>
            </a:r>
          </a:p>
          <a:p>
            <a:pPr indent="17463">
              <a:buNone/>
            </a:pPr>
            <a:r>
              <a:rPr lang="cs-CZ" sz="2400" dirty="0" smtClean="0"/>
              <a:t>test integrity</a:t>
            </a:r>
            <a:r>
              <a:rPr lang="cs-CZ" sz="2400" dirty="0" smtClean="0"/>
              <a:t>, heuristická technika </a:t>
            </a:r>
            <a:r>
              <a:rPr lang="cs-CZ" sz="2400" dirty="0" smtClean="0"/>
              <a:t>…</a:t>
            </a:r>
          </a:p>
        </p:txBody>
      </p:sp>
      <p:pic>
        <p:nvPicPr>
          <p:cNvPr id="2050" name="Picture 2" descr="http://data.channelworld.cz/img/article/img/28/f35717aee693134877aa23a4f6ab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8248" y="4828756"/>
            <a:ext cx="2531274" cy="17043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z praxe</a:t>
            </a:r>
            <a:endParaRPr lang="cs-CZ" dirty="0"/>
          </a:p>
        </p:txBody>
      </p:sp>
      <p:pic>
        <p:nvPicPr>
          <p:cNvPr id="6" name="viry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07895" y="2067009"/>
            <a:ext cx="6160168" cy="4620126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bránit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Antivirové programy</a:t>
            </a:r>
          </a:p>
          <a:p>
            <a:r>
              <a:rPr lang="cs-CZ" sz="2400" dirty="0" smtClean="0"/>
              <a:t>Bezpečné a prověřené internetové stránky</a:t>
            </a:r>
          </a:p>
          <a:p>
            <a:r>
              <a:rPr lang="cs-CZ" sz="2400" dirty="0" smtClean="0"/>
              <a:t>Aktualizace PC</a:t>
            </a:r>
          </a:p>
          <a:p>
            <a:r>
              <a:rPr lang="cs-CZ" sz="2400" dirty="0" smtClean="0"/>
              <a:t>Emaily jen od osob, které známe</a:t>
            </a:r>
          </a:p>
          <a:p>
            <a:r>
              <a:rPr lang="cs-CZ" sz="2400" dirty="0" smtClean="0"/>
              <a:t>…</a:t>
            </a:r>
            <a:endParaRPr lang="cs-CZ" sz="2400" dirty="0"/>
          </a:p>
        </p:txBody>
      </p:sp>
      <p:pic>
        <p:nvPicPr>
          <p:cNvPr id="3074" name="Picture 2" descr="http://www.ictsecurity.cz/images/11/bezpecny_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9712" y="4022474"/>
            <a:ext cx="2930468" cy="21978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153C871896A5A47ACDF512CC4389D3C" ma:contentTypeVersion="1" ma:contentTypeDescription="Vytvoří nový dokument" ma:contentTypeScope="" ma:versionID="c60c79e93654761140c29e1c1f8c9a74">
  <xsd:schema xmlns:xsd="http://www.w3.org/2001/XMLSchema" xmlns:xs="http://www.w3.org/2001/XMLSchema" xmlns:p="http://schemas.microsoft.com/office/2006/metadata/properties" xmlns:ns3="33b02f81-1a28-455c-b041-9dddfee0baa1" targetNamespace="http://schemas.microsoft.com/office/2006/metadata/properties" ma:root="true" ma:fieldsID="e9daff17fd57bf495c6066cf7f1debd8" ns3:_="">
    <xsd:import namespace="33b02f81-1a28-455c-b041-9dddfee0baa1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02f81-1a28-455c-b041-9dddfee0ba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9DC254-2C44-42D4-8BE3-08242ABC61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068597-973A-4E0E-996F-74251DA2D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02f81-1a28-455c-b041-9dddfee0b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8C12C9-9201-496F-BF42-2B279EBA702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88</TotalTime>
  <Words>182</Words>
  <Application>Microsoft Office PowerPoint</Application>
  <PresentationFormat>Vlastní</PresentationFormat>
  <Paragraphs>47</Paragraphs>
  <Slides>10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Citáty</vt:lpstr>
      <vt:lpstr>Viry Radka Křížová VOŠ a SPŠ Žďár nad Sázavou</vt:lpstr>
      <vt:lpstr>Co to vlastně je vir?</vt:lpstr>
      <vt:lpstr>Základní rozdělení:  a) souborové viry</vt:lpstr>
      <vt:lpstr>Základní rozdělení: b) malware</vt:lpstr>
      <vt:lpstr>Spam a hoax</vt:lpstr>
      <vt:lpstr>Antivirové programy a techniky</vt:lpstr>
      <vt:lpstr>Příklad z praxe</vt:lpstr>
      <vt:lpstr>Jak se bránit</vt:lpstr>
      <vt:lpstr>Děkuji za pozornost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Kriz</cp:lastModifiedBy>
  <cp:revision>31</cp:revision>
  <dcterms:created xsi:type="dcterms:W3CDTF">2012-08-16T00:56:33Z</dcterms:created>
  <dcterms:modified xsi:type="dcterms:W3CDTF">2015-02-08T11:38:48Z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0x0101001153C871896A5A47ACDF512CC4389D3C</vt:lpwstr>
  </property>
</Properties>
</file>