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8" r:id="rId3"/>
    <p:sldId id="257" r:id="rId4"/>
    <p:sldId id="264" r:id="rId5"/>
    <p:sldId id="307" r:id="rId6"/>
    <p:sldId id="265" r:id="rId7"/>
    <p:sldId id="306" r:id="rId8"/>
    <p:sldId id="305" r:id="rId9"/>
    <p:sldId id="271" r:id="rId10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79BB3-D401-441C-A26F-1B9DB98FC6E0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24393-CD89-40C1-B09D-D678E59CC2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6097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14862-3994-4F3E-9362-CBC7CCBBB64E}" type="datetimeFigureOut">
              <a:rPr lang="cs-CZ" smtClean="0"/>
              <a:t>3.10.2012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A5D42-3558-46BA-A7A8-D6871D2B15D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4056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336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357B7D-CBC9-47FB-9521-7A4CC1A7EDA5}" type="datetime1">
              <a:rPr lang="cs-CZ" smtClean="0"/>
              <a:t>3.10.2012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0A4BAC-1F8C-434D-966F-C3960798534A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A876-E236-467F-B054-A865753AEE40}" type="datetime1">
              <a:rPr lang="cs-CZ" smtClean="0"/>
              <a:t>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4BAC-1F8C-434D-966F-C3960798534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3574-F92C-4FB7-84ED-E4C4525FF8CF}" type="datetime1">
              <a:rPr lang="cs-CZ" smtClean="0"/>
              <a:t>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4BAC-1F8C-434D-966F-C3960798534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A8B207-6D20-4007-8D4F-DDA4122D1E5A}" type="datetime1">
              <a:rPr lang="cs-CZ" smtClean="0"/>
              <a:t>3.10.2012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0A4BAC-1F8C-434D-966F-C3960798534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32DF7CA-CC2D-4F42-B250-587C792EE31A}" type="datetime1">
              <a:rPr lang="cs-CZ" smtClean="0"/>
              <a:t>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0A4BAC-1F8C-434D-966F-C3960798534A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C3EC-8DEF-4E8E-8C36-D86128CEE5C1}" type="datetime1">
              <a:rPr lang="cs-CZ" smtClean="0"/>
              <a:t>3.10.2012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4BAC-1F8C-434D-966F-C3960798534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99E5-8CDD-4679-A3A4-A97CB05BD6FF}" type="datetime1">
              <a:rPr lang="cs-CZ" smtClean="0"/>
              <a:t>3.10.2012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4BAC-1F8C-434D-966F-C3960798534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F33BE3-E329-440F-AD73-CDE8D78F1384}" type="datetime1">
              <a:rPr lang="cs-CZ" smtClean="0"/>
              <a:t>3.10.2012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0A4BAC-1F8C-434D-966F-C3960798534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57CC-D2C5-4E4E-A90F-70EC8CAEC684}" type="datetime1">
              <a:rPr lang="cs-CZ" smtClean="0"/>
              <a:t>3.10.2012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4BAC-1F8C-434D-966F-C3960798534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46546E-5FE7-4021-8E17-9ACFAB49674D}" type="datetime1">
              <a:rPr lang="cs-CZ" smtClean="0"/>
              <a:t>3.10.2012</a:t>
            </a:fld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0A4BAC-1F8C-434D-966F-C3960798534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0AEA7B-E136-4B93-A11D-30CF4029AB81}" type="datetime1">
              <a:rPr lang="cs-CZ" smtClean="0"/>
              <a:t>3.10.2012</a:t>
            </a:fld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0A4BAC-1F8C-434D-966F-C3960798534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E240CC-AC87-4F56-B88C-3E3717B7DFFB}" type="datetime1">
              <a:rPr lang="cs-CZ" smtClean="0"/>
              <a:t>3.10.2012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0A4BAC-1F8C-434D-966F-C3960798534A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ferinternet.cz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ferinternet.cz/" TargetMode="External"/><Relationship Id="rId2" Type="http://schemas.openxmlformats.org/officeDocument/2006/relationships/hyperlink" Target="mailto:maca@saferinternet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bezpecne-online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28528" y="2708920"/>
            <a:ext cx="6172200" cy="165618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Bezpečnost </a:t>
            </a:r>
            <a:r>
              <a:rPr lang="cs-CZ" dirty="0"/>
              <a:t>dětí na internetu: </a:t>
            </a:r>
            <a:r>
              <a:rPr lang="cs-CZ" dirty="0" smtClean="0"/>
              <a:t>zapojení rodičů </a:t>
            </a:r>
            <a:br>
              <a:rPr lang="cs-CZ" dirty="0" smtClean="0"/>
            </a:br>
            <a:r>
              <a:rPr lang="cs-CZ" dirty="0" smtClean="0"/>
              <a:t>do </a:t>
            </a:r>
            <a:r>
              <a:rPr lang="cs-CZ" dirty="0"/>
              <a:t>preventivních aktivit</a:t>
            </a:r>
          </a:p>
        </p:txBody>
      </p:sp>
      <p:pic>
        <p:nvPicPr>
          <p:cNvPr id="1026" name="Picture 2" descr="\\JR-PC\jrshare\saferinternet-logo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274"/>
            <a:ext cx="19050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411760" y="581779"/>
            <a:ext cx="6252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cs-CZ" sz="2400" b="1" dirty="0" smtClean="0"/>
              <a:t>Národní centrum bezpečnějšího internetu</a:t>
            </a:r>
          </a:p>
          <a:p>
            <a:pPr algn="ctr"/>
            <a:r>
              <a:rPr lang="cs-CZ" sz="2400" b="1" dirty="0" smtClean="0">
                <a:hlinkClick r:id="rId3"/>
              </a:rPr>
              <a:t>www.saferinternet.cz</a:t>
            </a:r>
            <a:r>
              <a:rPr lang="cs-CZ" sz="2400" b="1" dirty="0" smtClean="0"/>
              <a:t>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70507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Národní centrum bezpečnějšího internetu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Sleduje trendy internetové bezpečnosti</a:t>
            </a:r>
          </a:p>
          <a:p>
            <a:r>
              <a:rPr lang="cs-CZ" dirty="0" smtClean="0"/>
              <a:t>Analyzuje rizikové jevy</a:t>
            </a:r>
          </a:p>
          <a:p>
            <a:r>
              <a:rPr lang="cs-CZ" dirty="0" smtClean="0"/>
              <a:t>Realizuje osvětovou </a:t>
            </a:r>
            <a:r>
              <a:rPr lang="cs-CZ" dirty="0"/>
              <a:t>a </a:t>
            </a:r>
            <a:r>
              <a:rPr lang="cs-CZ" dirty="0" smtClean="0"/>
              <a:t>preventivní činnost </a:t>
            </a:r>
          </a:p>
          <a:p>
            <a:r>
              <a:rPr lang="cs-CZ" dirty="0" smtClean="0"/>
              <a:t>Provádí poradenství v oblasti internetové bezpečnosti</a:t>
            </a:r>
          </a:p>
          <a:p>
            <a:r>
              <a:rPr lang="cs-CZ" dirty="0" smtClean="0"/>
              <a:t>Organizuje konference, semináře</a:t>
            </a:r>
          </a:p>
          <a:p>
            <a:r>
              <a:rPr lang="cs-CZ" dirty="0" smtClean="0"/>
              <a:t>Připravuje soutěže</a:t>
            </a:r>
          </a:p>
          <a:p>
            <a:r>
              <a:rPr lang="cs-CZ" dirty="0" smtClean="0"/>
              <a:t>Snaží se o </a:t>
            </a:r>
            <a:r>
              <a:rPr lang="cs-CZ" dirty="0" err="1" smtClean="0"/>
              <a:t>networking</a:t>
            </a:r>
            <a:endParaRPr lang="cs-CZ" dirty="0" smtClean="0"/>
          </a:p>
          <a:p>
            <a:r>
              <a:rPr lang="cs-CZ" dirty="0" smtClean="0"/>
              <a:t>Je členem nadnárodní skupiny INSAFE</a:t>
            </a:r>
          </a:p>
        </p:txBody>
      </p:sp>
      <p:pic>
        <p:nvPicPr>
          <p:cNvPr id="6" name="Obrázek 5" descr="LogoSI_modro-oranzo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5589803"/>
            <a:ext cx="1286228" cy="791525"/>
          </a:xfrm>
          <a:prstGeom prst="rect">
            <a:avLst/>
          </a:prstGeom>
        </p:spPr>
      </p:pic>
      <p:sp>
        <p:nvSpPr>
          <p:cNvPr id="7" name="Zástupný symbol pro číslo snímku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0A4BAC-1F8C-434D-966F-C3960798534A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95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Projekt Praha bezpečně online 2012</a:t>
            </a:r>
            <a:endParaRPr lang="cs-CZ" sz="36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457200" y="1507576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Projekt </a:t>
            </a:r>
            <a:r>
              <a:rPr lang="cs-CZ" dirty="0"/>
              <a:t>prevence rizikových jevů a </a:t>
            </a:r>
            <a:r>
              <a:rPr lang="cs-CZ" dirty="0" smtClean="0"/>
              <a:t>kriminality spojené </a:t>
            </a:r>
            <a:r>
              <a:rPr lang="cs-CZ" dirty="0"/>
              <a:t>s užíváním internetu a online </a:t>
            </a:r>
            <a:r>
              <a:rPr lang="cs-CZ" dirty="0" smtClean="0"/>
              <a:t>komunikací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Komunitní a školní prevence</a:t>
            </a:r>
            <a:endParaRPr lang="cs-CZ" b="1" dirty="0"/>
          </a:p>
          <a:p>
            <a:pPr lvl="1"/>
            <a:r>
              <a:rPr lang="cs-CZ" sz="1800" dirty="0" smtClean="0"/>
              <a:t>Semináře </a:t>
            </a:r>
            <a:r>
              <a:rPr lang="cs-CZ" sz="1800" dirty="0"/>
              <a:t>pro </a:t>
            </a:r>
            <a:r>
              <a:rPr lang="cs-CZ" sz="1800" dirty="0" smtClean="0"/>
              <a:t>rodiče a pedagogy na základních školách MČ P6, podpůrné aktivity pro školy</a:t>
            </a:r>
            <a:endParaRPr lang="cs-CZ" sz="1800" dirty="0"/>
          </a:p>
          <a:p>
            <a:r>
              <a:rPr lang="cs-CZ" b="1" dirty="0" smtClean="0"/>
              <a:t>Semináře pro odborníky</a:t>
            </a:r>
            <a:endParaRPr lang="cs-CZ" b="1" dirty="0"/>
          </a:p>
          <a:p>
            <a:pPr lvl="1"/>
            <a:r>
              <a:rPr lang="cs-CZ" sz="1800" dirty="0"/>
              <a:t>Specializované </a:t>
            </a:r>
            <a:r>
              <a:rPr lang="cs-CZ" sz="1800" dirty="0" smtClean="0"/>
              <a:t>workshopy </a:t>
            </a:r>
            <a:r>
              <a:rPr lang="cs-CZ" sz="1800" dirty="0"/>
              <a:t>pro PPP, Policii a pedagogy</a:t>
            </a:r>
          </a:p>
          <a:p>
            <a:r>
              <a:rPr lang="cs-CZ" b="1" dirty="0" smtClean="0"/>
              <a:t>Kampaň pro pražskou veřejnost</a:t>
            </a:r>
            <a:endParaRPr lang="cs-CZ" b="1" dirty="0"/>
          </a:p>
          <a:p>
            <a:r>
              <a:rPr lang="cs-CZ" b="1" dirty="0" smtClean="0"/>
              <a:t>Odborná konference na Magistrátu hl. m. Prahy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" name="Zástupný symbol pro obsah 5" descr="Praha bezpecne online2 bez bileho okraje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5509841"/>
            <a:ext cx="1109749" cy="943495"/>
          </a:xfrm>
          <a:prstGeom prst="rect">
            <a:avLst/>
          </a:prstGeom>
        </p:spPr>
      </p:pic>
      <p:pic>
        <p:nvPicPr>
          <p:cNvPr id="9" name="Obrázek 8" descr="LogoSI_modro-oranzov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5585825"/>
            <a:ext cx="1286228" cy="791525"/>
          </a:xfrm>
          <a:prstGeom prst="rect">
            <a:avLst/>
          </a:prstGeom>
        </p:spPr>
      </p:pic>
      <p:sp>
        <p:nvSpPr>
          <p:cNvPr id="10" name="Zástupný symbol pro číslo snímku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0A4BAC-1F8C-434D-966F-C3960798534A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42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Projekt Praha </a:t>
            </a:r>
            <a:r>
              <a:rPr lang="cs-CZ" sz="2800" b="1" dirty="0"/>
              <a:t>bezpečně online 2012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Pilotní projekt komunitního typu</a:t>
            </a:r>
          </a:p>
          <a:p>
            <a:r>
              <a:rPr lang="cs-CZ" b="1" dirty="0" smtClean="0"/>
              <a:t>Spolupráce s městskou částí Praha 6</a:t>
            </a:r>
          </a:p>
          <a:p>
            <a:r>
              <a:rPr lang="cs-CZ" b="1" dirty="0" smtClean="0"/>
              <a:t>Existující model </a:t>
            </a:r>
            <a:r>
              <a:rPr lang="cs-CZ" b="1" dirty="0"/>
              <a:t>spolupráce při řešení </a:t>
            </a:r>
            <a:r>
              <a:rPr lang="cs-CZ" b="1" dirty="0" smtClean="0"/>
              <a:t>potíží souvisejících s internetem</a:t>
            </a:r>
          </a:p>
          <a:p>
            <a:pPr marL="0" indent="0">
              <a:buNone/>
            </a:pPr>
            <a:r>
              <a:rPr lang="cs-CZ" b="1" dirty="0" smtClean="0"/>
              <a:t>   (</a:t>
            </a:r>
            <a:r>
              <a:rPr lang="cs-CZ" b="1" dirty="0"/>
              <a:t>MČ – škola – PPP – Policie)</a:t>
            </a:r>
            <a:endParaRPr lang="cs-CZ" b="1" dirty="0" smtClean="0"/>
          </a:p>
          <a:p>
            <a:r>
              <a:rPr lang="cs-CZ" b="1" dirty="0" smtClean="0"/>
              <a:t>Možnost využití stávajícího modelu v regionech ČR</a:t>
            </a:r>
            <a:endParaRPr lang="cs-CZ" b="1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Zástupný symbol pro obsah 5" descr="Praha bezpecne online2 bez bileho okraj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5509841"/>
            <a:ext cx="1109749" cy="943495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190852"/>
            <a:ext cx="1133333" cy="1190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 descr="LogoSI_modro-oranzov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5589803"/>
            <a:ext cx="1286228" cy="791525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0A4BAC-1F8C-434D-966F-C3960798534A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85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Publikace Bezpečnost dětí na internetu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smtClean="0"/>
              <a:t>Návrh obálky: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0A4BAC-1F8C-434D-966F-C3960798534A}" type="slidenum">
              <a:rPr lang="cs-CZ" smtClean="0"/>
              <a:t>5</a:t>
            </a:fld>
            <a:endParaRPr lang="cs-CZ" dirty="0"/>
          </a:p>
        </p:txBody>
      </p:sp>
      <p:pic>
        <p:nvPicPr>
          <p:cNvPr id="5" name="Picture 4" descr="H:\Konference - Jihlava 2012\Publikace-obalka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69785"/>
            <a:ext cx="3172268" cy="425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OMPUTER PRESS_LOGOTYP_VR_COMPUTER PRESS_CTVEREC kop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845" y="5507434"/>
            <a:ext cx="904875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ALBATROS_MEDIA_CMYK_malé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793953"/>
            <a:ext cx="32131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 descr="LogoSI_modro-oranzov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5589803"/>
            <a:ext cx="1286228" cy="79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Publikace Bezpečnost dětí na internetu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b="1" dirty="0" smtClean="0"/>
              <a:t>Populárně-naučná publikace</a:t>
            </a:r>
          </a:p>
          <a:p>
            <a:r>
              <a:rPr lang="cs-CZ" b="1" dirty="0" smtClean="0"/>
              <a:t>Rádce zodpovědného rodiče</a:t>
            </a:r>
          </a:p>
          <a:p>
            <a:endParaRPr lang="cs-CZ" b="1" dirty="0" smtClean="0"/>
          </a:p>
          <a:p>
            <a:pPr lvl="1"/>
            <a:r>
              <a:rPr lang="cs-CZ" sz="2000" b="1" dirty="0" smtClean="0"/>
              <a:t>Prevence, návrhy řešení, modelové příklady</a:t>
            </a:r>
          </a:p>
          <a:p>
            <a:pPr lvl="1"/>
            <a:r>
              <a:rPr lang="cs-CZ" sz="2000" b="1" dirty="0"/>
              <a:t>Spolupráce s odborníky z mnoha oborů</a:t>
            </a:r>
          </a:p>
          <a:p>
            <a:pPr lvl="1"/>
            <a:r>
              <a:rPr lang="cs-CZ" sz="2000" b="1" dirty="0" smtClean="0"/>
              <a:t>Vydání u příležitosti Dne bezpečnějšího internetu 2013</a:t>
            </a:r>
          </a:p>
          <a:p>
            <a:pPr lvl="1"/>
            <a:endParaRPr lang="cs-CZ" sz="2000" b="1" dirty="0"/>
          </a:p>
          <a:p>
            <a:pPr lvl="1"/>
            <a:r>
              <a:rPr lang="cs-CZ" sz="2000" b="1" dirty="0"/>
              <a:t>Vítáme další </a:t>
            </a:r>
            <a:r>
              <a:rPr lang="cs-CZ" sz="2000" b="1" dirty="0" smtClean="0"/>
              <a:t>podněty a možnosti spolupráce!</a:t>
            </a:r>
          </a:p>
          <a:p>
            <a:pPr lvl="1"/>
            <a:endParaRPr lang="cs-CZ" sz="2000" b="1" dirty="0" smtClean="0"/>
          </a:p>
        </p:txBody>
      </p:sp>
      <p:pic>
        <p:nvPicPr>
          <p:cNvPr id="6" name="Obrázek 5" descr="LogoSI_modro-oranzo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5589803"/>
            <a:ext cx="1286228" cy="791525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0A4BAC-1F8C-434D-966F-C3960798534A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2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Publikace Bezpečnost dětí na internetu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4000" dirty="0" smtClean="0"/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endParaRPr lang="cs-CZ" sz="4000" dirty="0" smtClean="0"/>
          </a:p>
          <a:p>
            <a:pPr marL="0" indent="0">
              <a:buNone/>
            </a:pPr>
            <a:endParaRPr lang="cs-CZ" sz="2800" dirty="0"/>
          </a:p>
        </p:txBody>
      </p:sp>
      <p:pic>
        <p:nvPicPr>
          <p:cNvPr id="5" name="Obrázek 4" descr="LogoSI_modro-oranzo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5589803"/>
            <a:ext cx="1286228" cy="791525"/>
          </a:xfrm>
          <a:prstGeom prst="rect">
            <a:avLst/>
          </a:prstGeom>
        </p:spPr>
      </p:pic>
      <p:pic>
        <p:nvPicPr>
          <p:cNvPr id="8" name="Picture 4" descr="H:\Konference - Jihlava 2012\Publikace-obalka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3172268" cy="425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0A4BAC-1F8C-434D-966F-C3960798534A}" type="slidenum">
              <a:rPr lang="cs-CZ" smtClean="0"/>
              <a:t>7</a:t>
            </a:fld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098731"/>
              </p:ext>
            </p:extLst>
          </p:nvPr>
        </p:nvGraphicFramePr>
        <p:xfrm>
          <a:off x="4067944" y="1700808"/>
          <a:ext cx="403244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</a:tblGrid>
              <a:tr h="3528392">
                <a:tc>
                  <a:txBody>
                    <a:bodyPr/>
                    <a:lstStyle/>
                    <a:p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</a:rPr>
                        <a:t>Stávající spolupráce a konzultace:</a:t>
                      </a:r>
                      <a:endParaRPr lang="cs-CZ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Policie ČR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E-Bezpečí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Seznam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SCIO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RRTV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SPIR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AHP ČR a SR</a:t>
                      </a:r>
                      <a:endParaRPr lang="cs-CZ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1800" b="1" dirty="0" err="1" smtClean="0">
                          <a:solidFill>
                            <a:schemeClr val="tx1"/>
                          </a:solidFill>
                        </a:rPr>
                        <a:t>Millward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 Brown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AUKRO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ESET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</a:rPr>
                        <a:t>a další</a:t>
                      </a:r>
                      <a:endParaRPr lang="cs-CZ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0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Publikace Bezpečnost dětí na internetu</a:t>
            </a:r>
            <a:endParaRPr lang="cs-CZ" sz="2800" dirty="0"/>
          </a:p>
        </p:txBody>
      </p:sp>
      <p:pic>
        <p:nvPicPr>
          <p:cNvPr id="5" name="Obrázek 4" descr="LogoSI_modro-oranzo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5589803"/>
            <a:ext cx="1286228" cy="791525"/>
          </a:xfrm>
          <a:prstGeom prst="rect">
            <a:avLst/>
          </a:prstGeom>
        </p:spPr>
      </p:pic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Prevence </a:t>
            </a:r>
            <a:r>
              <a:rPr lang="cs-CZ" b="1" dirty="0"/>
              <a:t>a řešení rizikových situací</a:t>
            </a:r>
          </a:p>
          <a:p>
            <a:r>
              <a:rPr lang="cs-CZ" b="1" dirty="0" smtClean="0"/>
              <a:t>Jak </a:t>
            </a:r>
            <a:r>
              <a:rPr lang="cs-CZ" b="1" dirty="0"/>
              <a:t>své dítě ochránit před agresory</a:t>
            </a:r>
          </a:p>
          <a:p>
            <a:r>
              <a:rPr lang="cs-CZ" b="1" dirty="0" smtClean="0"/>
              <a:t>Jak </a:t>
            </a:r>
            <a:r>
              <a:rPr lang="cs-CZ" b="1" dirty="0"/>
              <a:t>zabránit zneužití citlivých informací</a:t>
            </a:r>
          </a:p>
          <a:p>
            <a:r>
              <a:rPr lang="cs-CZ" b="1" dirty="0" smtClean="0"/>
              <a:t>Jak předcházet </a:t>
            </a:r>
            <a:r>
              <a:rPr lang="cs-CZ" b="1" dirty="0"/>
              <a:t>nežádoucím finančním transakcím</a:t>
            </a:r>
          </a:p>
          <a:p>
            <a:r>
              <a:rPr lang="cs-CZ" b="1" dirty="0" smtClean="0"/>
              <a:t>Jak se ochránit </a:t>
            </a:r>
            <a:r>
              <a:rPr lang="cs-CZ" b="1" dirty="0"/>
              <a:t>proti technologickým </a:t>
            </a:r>
            <a:r>
              <a:rPr lang="cs-CZ" b="1" dirty="0" smtClean="0"/>
              <a:t>útokům</a:t>
            </a:r>
            <a:endParaRPr lang="cs-CZ" b="1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0A4BAC-1F8C-434D-966F-C3960798534A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06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Děkuji za pozornost!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>
              <a:buNone/>
            </a:pPr>
            <a:endParaRPr lang="cs-CZ" dirty="0" smtClean="0"/>
          </a:p>
          <a:p>
            <a:pPr marL="365760" lvl="1" indent="0">
              <a:buNone/>
            </a:pPr>
            <a:r>
              <a:rPr lang="cs-CZ" sz="2800" dirty="0" smtClean="0"/>
              <a:t>Lenka Eckertová </a:t>
            </a:r>
            <a:r>
              <a:rPr lang="cs-CZ" sz="2800" dirty="0" smtClean="0">
                <a:hlinkClick r:id="rId2"/>
              </a:rPr>
              <a:t>eckertova@saferinternet.cz</a:t>
            </a:r>
          </a:p>
          <a:p>
            <a:pPr marL="0" indent="0">
              <a:buNone/>
            </a:pPr>
            <a:endParaRPr lang="cs-CZ" sz="2800" dirty="0" smtClean="0">
              <a:hlinkClick r:id="rId2"/>
            </a:endParaRPr>
          </a:p>
          <a:p>
            <a:pPr marL="0" indent="0">
              <a:buNone/>
            </a:pPr>
            <a:endParaRPr lang="cs-CZ" sz="2800" dirty="0">
              <a:hlinkClick r:id="rId2"/>
            </a:endParaRPr>
          </a:p>
          <a:p>
            <a:pPr marL="0" indent="0">
              <a:buNone/>
            </a:pPr>
            <a:endParaRPr lang="cs-CZ" sz="2800" dirty="0">
              <a:hlinkClick r:id="rId2"/>
            </a:endParaRPr>
          </a:p>
          <a:p>
            <a:r>
              <a:rPr lang="cs-CZ" sz="2800" dirty="0" smtClean="0">
                <a:hlinkClick r:id="rId3"/>
              </a:rPr>
              <a:t>www.saferinternet.cz</a:t>
            </a:r>
            <a:r>
              <a:rPr lang="cs-CZ" sz="2800" dirty="0" smtClean="0"/>
              <a:t> </a:t>
            </a:r>
          </a:p>
          <a:p>
            <a:r>
              <a:rPr lang="cs-CZ" sz="2800" dirty="0" smtClean="0">
                <a:hlinkClick r:id="rId4"/>
              </a:rPr>
              <a:t>www.ncbi.cz</a:t>
            </a:r>
            <a:endParaRPr lang="cs-CZ" sz="2800" dirty="0" smtClean="0"/>
          </a:p>
          <a:p>
            <a:r>
              <a:rPr lang="cs-CZ" sz="2800" dirty="0" smtClean="0">
                <a:hlinkClick r:id="rId4"/>
              </a:rPr>
              <a:t>www.bezpecne-online.cz</a:t>
            </a:r>
            <a:endParaRPr lang="cs-CZ" sz="2800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pic>
        <p:nvPicPr>
          <p:cNvPr id="5" name="Obrázek 4" descr="LogoSI_modro-oranzov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5589803"/>
            <a:ext cx="1286228" cy="791525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0A4BAC-1F8C-434D-966F-C3960798534A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5157</TotalTime>
  <Words>273</Words>
  <Application>Microsoft Office PowerPoint</Application>
  <PresentationFormat>Předvádění na obrazovce (4:3)</PresentationFormat>
  <Paragraphs>86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Bezpečnost dětí na internetu: zapojení rodičů  do preventivních aktivit</vt:lpstr>
      <vt:lpstr>Národní centrum bezpečnějšího internetu</vt:lpstr>
      <vt:lpstr>Projekt Praha bezpečně online 2012</vt:lpstr>
      <vt:lpstr>Projekt Praha bezpečně online 2012</vt:lpstr>
      <vt:lpstr>Publikace Bezpečnost dětí na internetu</vt:lpstr>
      <vt:lpstr>Publikace Bezpečnost dětí na internetu</vt:lpstr>
      <vt:lpstr>Publikace Bezpečnost dětí na internetu</vt:lpstr>
      <vt:lpstr>Publikace Bezpečnost dětí na internetu</vt:lpstr>
      <vt:lpstr>Děkuji za pozornost!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sítě</dc:title>
  <dc:creator>superman</dc:creator>
  <cp:lastModifiedBy>Lenka Eckertová</cp:lastModifiedBy>
  <cp:revision>153</cp:revision>
  <cp:lastPrinted>2012-09-11T08:09:14Z</cp:lastPrinted>
  <dcterms:created xsi:type="dcterms:W3CDTF">2012-08-30T10:46:35Z</dcterms:created>
  <dcterms:modified xsi:type="dcterms:W3CDTF">2012-10-03T14:00:58Z</dcterms:modified>
</cp:coreProperties>
</file>