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  <p:sldId id="260" r:id="rId9"/>
    <p:sldId id="266" r:id="rId10"/>
    <p:sldId id="264" r:id="rId11"/>
    <p:sldId id="262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17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1E0967E-B94F-428A-996F-FD9ACCA2DEAE}" type="datetimeFigureOut">
              <a:rPr lang="cs-CZ" smtClean="0"/>
              <a:t>21.05.2018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1A40-C512-4880-AB79-71521FFE22A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99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67E-B94F-428A-996F-FD9ACCA2DEAE}" type="datetimeFigureOut">
              <a:rPr lang="cs-CZ" smtClean="0"/>
              <a:t>21.05.2018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1A40-C512-4880-AB79-71521FFE2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3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67E-B94F-428A-996F-FD9ACCA2DEAE}" type="datetimeFigureOut">
              <a:rPr lang="cs-CZ" smtClean="0"/>
              <a:t>21.05.2018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1A40-C512-4880-AB79-71521FFE22A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992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67E-B94F-428A-996F-FD9ACCA2DEAE}" type="datetimeFigureOut">
              <a:rPr lang="cs-CZ" smtClean="0"/>
              <a:t>21.05.2018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1A40-C512-4880-AB79-71521FFE2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1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67E-B94F-428A-996F-FD9ACCA2DEAE}" type="datetimeFigureOut">
              <a:rPr lang="cs-CZ" smtClean="0"/>
              <a:t>21.05.2018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1A40-C512-4880-AB79-71521FFE22A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17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67E-B94F-428A-996F-FD9ACCA2DEAE}" type="datetimeFigureOut">
              <a:rPr lang="cs-CZ" smtClean="0"/>
              <a:t>21.05.2018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1A40-C512-4880-AB79-71521FFE2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96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67E-B94F-428A-996F-FD9ACCA2DEAE}" type="datetimeFigureOut">
              <a:rPr lang="cs-CZ" smtClean="0"/>
              <a:t>21.05.2018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1A40-C512-4880-AB79-71521FFE2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6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67E-B94F-428A-996F-FD9ACCA2DEAE}" type="datetimeFigureOut">
              <a:rPr lang="cs-CZ" smtClean="0"/>
              <a:t>21.05.2018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1A40-C512-4880-AB79-71521FFE2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505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67E-B94F-428A-996F-FD9ACCA2DEAE}" type="datetimeFigureOut">
              <a:rPr lang="cs-CZ" smtClean="0"/>
              <a:t>21.05.2018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1A40-C512-4880-AB79-71521FFE2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08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67E-B94F-428A-996F-FD9ACCA2DEAE}" type="datetimeFigureOut">
              <a:rPr lang="cs-CZ" smtClean="0"/>
              <a:t>21.05.2018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1A40-C512-4880-AB79-71521FFE22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752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67E-B94F-428A-996F-FD9ACCA2DEAE}" type="datetimeFigureOut">
              <a:rPr lang="cs-CZ" smtClean="0"/>
              <a:t>21.05.2018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1A40-C512-4880-AB79-71521FFE22A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95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1E0967E-B94F-428A-996F-FD9ACCA2DEAE}" type="datetimeFigureOut">
              <a:rPr lang="cs-CZ" smtClean="0"/>
              <a:t>21.05.2018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57F1A40-C512-4880-AB79-71521FFE22A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13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Portál občana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8991600" y="4959350"/>
            <a:ext cx="3200400" cy="1463675"/>
          </a:xfrm>
        </p:spPr>
        <p:txBody>
          <a:bodyPr/>
          <a:lstStyle/>
          <a:p>
            <a:r>
              <a:rPr lang="cs-CZ" dirty="0"/>
              <a:t>Spolupráce s okolními systémy</a:t>
            </a:r>
          </a:p>
        </p:txBody>
      </p:sp>
    </p:spTree>
    <p:extLst>
      <p:ext uri="{BB962C8B-B14F-4D97-AF65-F5344CB8AC3E}">
        <p14:creationId xmlns:p14="http://schemas.microsoft.com/office/powerpoint/2010/main" val="3096794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563C61-8223-4EFF-A31B-D34A288C6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pro publikování do </a:t>
            </a:r>
            <a:r>
              <a:rPr lang="cs-CZ" dirty="0" err="1"/>
              <a:t>eGSB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2D307B-9C15-4A40-8107-55AC30D37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Publikující AIS si musí </a:t>
            </a:r>
            <a:r>
              <a:rPr lang="cs-CZ"/>
              <a:t>zajistit registraci</a:t>
            </a:r>
            <a:endParaRPr lang="cs-CZ" dirty="0"/>
          </a:p>
          <a:p>
            <a:r>
              <a:rPr lang="cs-CZ" dirty="0"/>
              <a:t>Zajištění konektivity do CMS</a:t>
            </a:r>
          </a:p>
          <a:p>
            <a:pPr lvl="1"/>
            <a:r>
              <a:rPr lang="cs-CZ" dirty="0"/>
              <a:t>CMS2-08-1 Přístup do CMS přes KIVS</a:t>
            </a:r>
          </a:p>
          <a:p>
            <a:pPr lvl="1"/>
            <a:r>
              <a:rPr lang="cs-CZ" dirty="0"/>
              <a:t>CMS2-08-4 Přístup do CMS z NDC</a:t>
            </a:r>
          </a:p>
          <a:p>
            <a:r>
              <a:rPr lang="cs-CZ" dirty="0"/>
              <a:t>Získání certifikátu od IS ZR</a:t>
            </a:r>
          </a:p>
          <a:p>
            <a:r>
              <a:rPr lang="cs-CZ" dirty="0"/>
              <a:t>Publikace služby do IS ZR</a:t>
            </a:r>
          </a:p>
          <a:p>
            <a:r>
              <a:rPr lang="cs-CZ" dirty="0"/>
              <a:t>Vývoj publikační služby</a:t>
            </a:r>
          </a:p>
          <a:p>
            <a:r>
              <a:rPr lang="cs-CZ" dirty="0"/>
              <a:t>Vývoj a implementace kontextů</a:t>
            </a:r>
          </a:p>
          <a:p>
            <a:r>
              <a:rPr lang="cs-CZ" dirty="0"/>
              <a:t>Záznam do Katalogu služeb</a:t>
            </a:r>
          </a:p>
          <a:p>
            <a:r>
              <a:rPr lang="cs-CZ" dirty="0"/>
              <a:t>Předání balíčku dokumentace provozovateli </a:t>
            </a:r>
            <a:r>
              <a:rPr lang="cs-CZ" dirty="0" err="1"/>
              <a:t>eGSB</a:t>
            </a:r>
            <a:endParaRPr lang="cs-CZ" dirty="0"/>
          </a:p>
          <a:p>
            <a:r>
              <a:rPr lang="cs-CZ" dirty="0"/>
              <a:t>Implementace předaných dat do </a:t>
            </a:r>
            <a:r>
              <a:rPr lang="cs-CZ" dirty="0" err="1"/>
              <a:t>eGSB</a:t>
            </a:r>
            <a:endParaRPr lang="cs-CZ" dirty="0"/>
          </a:p>
          <a:p>
            <a:r>
              <a:rPr lang="cs-CZ" dirty="0"/>
              <a:t>Testovací data</a:t>
            </a:r>
          </a:p>
          <a:p>
            <a:r>
              <a:rPr lang="cs-CZ" dirty="0"/>
              <a:t>Testování čtení dat</a:t>
            </a:r>
          </a:p>
        </p:txBody>
      </p:sp>
    </p:spTree>
    <p:extLst>
      <p:ext uri="{BB962C8B-B14F-4D97-AF65-F5344CB8AC3E}">
        <p14:creationId xmlns:p14="http://schemas.microsoft.com/office/powerpoint/2010/main" val="3445367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a prostor pro dotazy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441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Funkcionality 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Autentizace</a:t>
            </a:r>
          </a:p>
          <a:p>
            <a:r>
              <a:rPr lang="cs-CZ" dirty="0"/>
              <a:t>Rozcestník na okolní systémy</a:t>
            </a:r>
          </a:p>
          <a:p>
            <a:r>
              <a:rPr lang="cs-CZ" dirty="0"/>
              <a:t>Zobrazení online informací</a:t>
            </a:r>
          </a:p>
          <a:p>
            <a:r>
              <a:rPr lang="cs-CZ" dirty="0"/>
              <a:t>Klient IS DS</a:t>
            </a:r>
          </a:p>
          <a:p>
            <a:r>
              <a:rPr lang="cs-CZ" dirty="0"/>
              <a:t>Příprava formulářů</a:t>
            </a:r>
          </a:p>
          <a:p>
            <a:r>
              <a:rPr lang="cs-CZ" dirty="0"/>
              <a:t>Uživatelský kalendář</a:t>
            </a:r>
          </a:p>
          <a:p>
            <a:r>
              <a:rPr lang="cs-CZ" dirty="0"/>
              <a:t>Zabezpečené uživatelské úložiště</a:t>
            </a:r>
          </a:p>
        </p:txBody>
      </p:sp>
    </p:spTree>
    <p:extLst>
      <p:ext uri="{BB962C8B-B14F-4D97-AF65-F5344CB8AC3E}">
        <p14:creationId xmlns:p14="http://schemas.microsoft.com/office/powerpoint/2010/main" val="3722578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 z pohledu dat (uživatele)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516" y="1580848"/>
            <a:ext cx="8394909" cy="4806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438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komunikace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5421" y="1728665"/>
            <a:ext cx="8297486" cy="512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00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přes </a:t>
            </a:r>
            <a:r>
              <a:rPr lang="cs-CZ" dirty="0" err="1"/>
              <a:t>Frontend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Sdílený prostor zaručené identity</a:t>
            </a:r>
          </a:p>
          <a:p>
            <a:pPr lvl="1"/>
            <a:r>
              <a:rPr lang="cs-CZ" dirty="0"/>
              <a:t>NB</a:t>
            </a:r>
          </a:p>
          <a:p>
            <a:pPr lvl="1"/>
            <a:endParaRPr lang="cs-CZ" dirty="0"/>
          </a:p>
          <a:p>
            <a:r>
              <a:rPr lang="cs-CZ" dirty="0"/>
              <a:t>Využití dlaždic</a:t>
            </a:r>
          </a:p>
          <a:p>
            <a:pPr lvl="1"/>
            <a:r>
              <a:rPr lang="cs-CZ" dirty="0"/>
              <a:t>Dlaždice s přesměrováním</a:t>
            </a:r>
          </a:p>
          <a:p>
            <a:pPr lvl="1"/>
            <a:r>
              <a:rPr lang="cs-CZ" dirty="0"/>
              <a:t>Dlaždice s přesměrováním a předáním identity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146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883" y="79430"/>
            <a:ext cx="9312333" cy="658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130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3B46D-471C-4DC9-A8A8-68F93AE1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58322"/>
            <a:ext cx="9720072" cy="1499616"/>
          </a:xfrm>
        </p:spPr>
        <p:txBody>
          <a:bodyPr/>
          <a:lstStyle/>
          <a:p>
            <a:r>
              <a:rPr lang="cs-CZ" dirty="0"/>
              <a:t>Jak se stát </a:t>
            </a:r>
            <a:r>
              <a:rPr lang="cs-CZ" dirty="0" err="1"/>
              <a:t>SeP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0719C6-3570-4EED-BA52-D6B45045D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Nezbytné náležitosti</a:t>
            </a:r>
          </a:p>
          <a:p>
            <a:pPr lvl="1"/>
            <a:r>
              <a:rPr lang="cs-CZ" dirty="0"/>
              <a:t>SeP musí mít Datovou schránku typu 10-16 (OVM, OVM-notář, OVM-exekutor…)</a:t>
            </a:r>
          </a:p>
          <a:p>
            <a:pPr lvl="1"/>
            <a:r>
              <a:rPr lang="cs-CZ" dirty="0"/>
              <a:t>Zřizuje oprávněná osoba z pohledu přístupu k DS, tj. typu „S“</a:t>
            </a:r>
          </a:p>
          <a:p>
            <a:pPr lvl="1"/>
            <a:r>
              <a:rPr lang="cs-CZ" dirty="0"/>
              <a:t>Stav DS je ve stavu „1“</a:t>
            </a:r>
          </a:p>
          <a:p>
            <a:r>
              <a:rPr lang="cs-CZ" dirty="0"/>
              <a:t>Samo registrace přes portál NB</a:t>
            </a:r>
          </a:p>
          <a:p>
            <a:pPr lvl="1"/>
            <a:r>
              <a:rPr lang="cs-CZ" dirty="0"/>
              <a:t>Přihlášení DS</a:t>
            </a:r>
          </a:p>
          <a:p>
            <a:pPr lvl="1"/>
            <a:r>
              <a:rPr lang="cs-CZ" dirty="0"/>
              <a:t>Konfigurace</a:t>
            </a:r>
          </a:p>
          <a:p>
            <a:pPr lvl="2"/>
            <a:r>
              <a:rPr lang="cs-CZ" dirty="0"/>
              <a:t>Název</a:t>
            </a:r>
          </a:p>
          <a:p>
            <a:pPr lvl="2"/>
            <a:r>
              <a:rPr lang="cs-CZ" dirty="0"/>
              <a:t>Popis</a:t>
            </a:r>
          </a:p>
          <a:p>
            <a:pPr lvl="2"/>
            <a:r>
              <a:rPr lang="cs-CZ" dirty="0"/>
              <a:t>Logo</a:t>
            </a:r>
          </a:p>
          <a:p>
            <a:pPr lvl="2"/>
            <a:r>
              <a:rPr lang="cs-CZ" dirty="0"/>
              <a:t>URL adresy (obecná, zabezpečená část, po odhlášení, pro příjem tokenu, popř. pro certifikát)</a:t>
            </a:r>
          </a:p>
        </p:txBody>
      </p:sp>
    </p:spTree>
    <p:extLst>
      <p:ext uri="{BB962C8B-B14F-4D97-AF65-F5344CB8AC3E}">
        <p14:creationId xmlns:p14="http://schemas.microsoft.com/office/powerpoint/2010/main" val="429208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přes </a:t>
            </a:r>
            <a:r>
              <a:rPr lang="cs-CZ" dirty="0" err="1"/>
              <a:t>backend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Komunikace na základě AIFO (PO)</a:t>
            </a:r>
          </a:p>
          <a:p>
            <a:r>
              <a:rPr lang="cs-CZ" dirty="0"/>
              <a:t>PPDF</a:t>
            </a:r>
          </a:p>
          <a:p>
            <a:pPr lvl="1"/>
            <a:r>
              <a:rPr lang="cs-CZ" dirty="0"/>
              <a:t>IS ZR (ROB, ROS, ORG, Kompozitní služby)</a:t>
            </a:r>
          </a:p>
          <a:p>
            <a:pPr lvl="1"/>
            <a:r>
              <a:rPr lang="cs-CZ" dirty="0" err="1"/>
              <a:t>eGSB</a:t>
            </a:r>
            <a:endParaRPr lang="cs-CZ" dirty="0"/>
          </a:p>
          <a:p>
            <a:pPr lvl="2"/>
            <a:r>
              <a:rPr lang="cs-CZ" dirty="0"/>
              <a:t>PO je z pohledu </a:t>
            </a:r>
            <a:r>
              <a:rPr lang="cs-CZ" dirty="0" err="1"/>
              <a:t>eGSB</a:t>
            </a:r>
            <a:r>
              <a:rPr lang="cs-CZ" dirty="0"/>
              <a:t> čtenářem</a:t>
            </a:r>
          </a:p>
          <a:p>
            <a:pPr lvl="2"/>
            <a:r>
              <a:rPr lang="cs-CZ" dirty="0"/>
              <a:t>PO má připravenou funkcionalitu na vytěžení z dat PPDF</a:t>
            </a:r>
          </a:p>
          <a:p>
            <a:pPr lvl="2"/>
            <a:r>
              <a:rPr lang="cs-CZ" dirty="0"/>
              <a:t>Znalosti a vzor napojení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708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374" y="595423"/>
            <a:ext cx="10956705" cy="581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88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3249</TotalTime>
  <Words>239</Words>
  <Application>Microsoft Office PowerPoint</Application>
  <PresentationFormat>Širokoúhlá obrazovka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Integrál</vt:lpstr>
      <vt:lpstr>Portál občana</vt:lpstr>
      <vt:lpstr>Funkcionality PO</vt:lpstr>
      <vt:lpstr>PO z pohledu dat (uživatele)</vt:lpstr>
      <vt:lpstr>Možnosti komunikace</vt:lpstr>
      <vt:lpstr>Spolupráce přes Frontend</vt:lpstr>
      <vt:lpstr>Prezentace aplikace PowerPoint</vt:lpstr>
      <vt:lpstr>Jak se stát SeP</vt:lpstr>
      <vt:lpstr>Spolupráce přes backend</vt:lpstr>
      <vt:lpstr>Prezentace aplikace PowerPoint</vt:lpstr>
      <vt:lpstr>Náležitosti pro publikování do eGSB</vt:lpstr>
      <vt:lpstr>Shrnutí a prostor pro dotazy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Portál občana</dc:title>
  <dc:creator>Klement Vladimír</dc:creator>
  <cp:lastModifiedBy>Klement Vladimír</cp:lastModifiedBy>
  <cp:revision>21</cp:revision>
  <cp:lastPrinted>2018-05-21T06:14:26Z</cp:lastPrinted>
  <dcterms:created xsi:type="dcterms:W3CDTF">2018-05-16T09:17:15Z</dcterms:created>
  <dcterms:modified xsi:type="dcterms:W3CDTF">2018-05-21T08:44:22Z</dcterms:modified>
</cp:coreProperties>
</file>