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8" r:id="rId4"/>
    <p:sldId id="259" r:id="rId5"/>
    <p:sldId id="260" r:id="rId6"/>
    <p:sldId id="262" r:id="rId7"/>
    <p:sldId id="269" r:id="rId8"/>
    <p:sldId id="270" r:id="rId9"/>
    <p:sldId id="263" r:id="rId10"/>
    <p:sldId id="274" r:id="rId11"/>
    <p:sldId id="276" r:id="rId12"/>
    <p:sldId id="271" r:id="rId13"/>
    <p:sldId id="264" r:id="rId14"/>
    <p:sldId id="275" r:id="rId15"/>
    <p:sldId id="272" r:id="rId16"/>
    <p:sldId id="273" r:id="rId17"/>
    <p:sldId id="267" r:id="rId18"/>
    <p:sldId id="27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9" autoAdjust="0"/>
    <p:restoredTop sz="94660"/>
  </p:normalViewPr>
  <p:slideViewPr>
    <p:cSldViewPr>
      <p:cViewPr varScale="1">
        <p:scale>
          <a:sx n="69" d="100"/>
          <a:sy n="69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42198823507718"/>
          <c:y val="0.10231887982328002"/>
          <c:w val="0.42476593704475463"/>
          <c:h val="0.82070160686927707"/>
        </c:manualLayout>
      </c:layout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Užití</c:v>
                </c:pt>
              </c:strCache>
            </c:strRef>
          </c:tx>
          <c:explosion val="7"/>
          <c:dPt>
            <c:idx val="0"/>
            <c:bubble3D val="0"/>
          </c:dPt>
          <c:dPt>
            <c:idx val="3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4"/>
                <c:pt idx="0">
                  <c:v>Eset</c:v>
                </c:pt>
                <c:pt idx="1">
                  <c:v>Norton 360</c:v>
                </c:pt>
                <c:pt idx="2">
                  <c:v>Avast</c:v>
                </c:pt>
                <c:pt idx="3">
                  <c:v>AVG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Užití</c:v>
                </c:pt>
              </c:strCache>
            </c:strRef>
          </c:tx>
          <c:dPt>
            <c:idx val="0"/>
            <c:bubble3D val="0"/>
            <c:explosion val="9"/>
          </c:dPt>
          <c:dPt>
            <c:idx val="1"/>
            <c:bubble3D val="0"/>
            <c:explosion val="5"/>
          </c:dPt>
          <c:dLbls>
            <c:dLbl>
              <c:idx val="1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List1!$A$2:$A$3</c:f>
              <c:strCache>
                <c:ptCount val="2"/>
                <c:pt idx="0">
                  <c:v>Setkali se s virem (Trojský kůň)</c:v>
                </c:pt>
                <c:pt idx="1">
                  <c:v>Nesetkali se s virem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19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939386675026276"/>
          <c:y val="0.3245756226173086"/>
          <c:w val="0.35936491545114235"/>
          <c:h val="0.350848469733138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_rels/data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microsoft.com/office/2007/relationships/hdphoto" Target="../media/hdphoto1.wdp"/><Relationship Id="rId1" Type="http://schemas.openxmlformats.org/officeDocument/2006/relationships/image" Target="../media/image2.png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diagrams/_rels/drawing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microsoft.com/office/2007/relationships/hdphoto" Target="../media/hdphoto1.wdp"/><Relationship Id="rId1" Type="http://schemas.openxmlformats.org/officeDocument/2006/relationships/image" Target="../media/image2.png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6743FE-DA68-49DC-A312-5974354C907C}" type="doc">
      <dgm:prSet loTypeId="urn:microsoft.com/office/officeart/2005/8/layout/hierarchy3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184E067B-CAD1-489D-B91E-3D0C3C95F3F2}">
      <dgm:prSet phldrT="[Text]"/>
      <dgm:spPr/>
      <dgm:t>
        <a:bodyPr/>
        <a:lstStyle/>
        <a:p>
          <a:r>
            <a:rPr lang="cs-CZ" b="1" dirty="0" smtClean="0"/>
            <a:t>Úvod</a:t>
          </a:r>
          <a:endParaRPr lang="cs-CZ" b="1" dirty="0"/>
        </a:p>
      </dgm:t>
    </dgm:pt>
    <dgm:pt modelId="{6548ACC8-EC65-4964-8F5D-38DD690C900C}" type="parTrans" cxnId="{6CA307E2-5239-4EF9-A40B-8E53BD07B680}">
      <dgm:prSet/>
      <dgm:spPr/>
      <dgm:t>
        <a:bodyPr/>
        <a:lstStyle/>
        <a:p>
          <a:endParaRPr lang="cs-CZ"/>
        </a:p>
      </dgm:t>
    </dgm:pt>
    <dgm:pt modelId="{A0166B8D-4745-42C6-B48E-E325F90F6691}" type="sibTrans" cxnId="{6CA307E2-5239-4EF9-A40B-8E53BD07B680}">
      <dgm:prSet/>
      <dgm:spPr/>
      <dgm:t>
        <a:bodyPr/>
        <a:lstStyle/>
        <a:p>
          <a:endParaRPr lang="cs-CZ"/>
        </a:p>
      </dgm:t>
    </dgm:pt>
    <dgm:pt modelId="{3F5A317F-94A3-47AD-95B2-C88EA49ECFA9}">
      <dgm:prSet/>
      <dgm:spPr/>
      <dgm:t>
        <a:bodyPr/>
        <a:lstStyle/>
        <a:p>
          <a:r>
            <a:rPr lang="cs-CZ" b="1" dirty="0" smtClean="0"/>
            <a:t>Softwarová bezpečnost</a:t>
          </a:r>
          <a:endParaRPr lang="cs-CZ" b="1" dirty="0"/>
        </a:p>
      </dgm:t>
    </dgm:pt>
    <dgm:pt modelId="{D20C6732-0DB4-414B-9051-5C846A6E6882}" type="parTrans" cxnId="{90F4C994-5566-4D38-BC5E-B30BE9B6C61C}">
      <dgm:prSet/>
      <dgm:spPr/>
      <dgm:t>
        <a:bodyPr/>
        <a:lstStyle/>
        <a:p>
          <a:endParaRPr lang="cs-CZ"/>
        </a:p>
      </dgm:t>
    </dgm:pt>
    <dgm:pt modelId="{00A74B03-35AF-4600-AAF6-9AD5007DA407}" type="sibTrans" cxnId="{90F4C994-5566-4D38-BC5E-B30BE9B6C61C}">
      <dgm:prSet/>
      <dgm:spPr/>
      <dgm:t>
        <a:bodyPr/>
        <a:lstStyle/>
        <a:p>
          <a:endParaRPr lang="cs-CZ"/>
        </a:p>
      </dgm:t>
    </dgm:pt>
    <dgm:pt modelId="{B7B67FC1-9ABA-4F36-8474-9A07C8332E9B}">
      <dgm:prSet/>
      <dgm:spPr/>
      <dgm:t>
        <a:bodyPr/>
        <a:lstStyle/>
        <a:p>
          <a:r>
            <a:rPr lang="cs-CZ" dirty="0" smtClean="0"/>
            <a:t>Roviny bezpečnosti</a:t>
          </a:r>
          <a:endParaRPr lang="en-GB" dirty="0"/>
        </a:p>
      </dgm:t>
    </dgm:pt>
    <dgm:pt modelId="{720F93A7-A61D-472C-96C4-DC7E8560EC95}" type="parTrans" cxnId="{7B3EF4AB-47E1-4FC9-9160-7A259104C5BA}">
      <dgm:prSet/>
      <dgm:spPr/>
      <dgm:t>
        <a:bodyPr/>
        <a:lstStyle/>
        <a:p>
          <a:endParaRPr lang="en-GB"/>
        </a:p>
      </dgm:t>
    </dgm:pt>
    <dgm:pt modelId="{BAD2C6AC-0764-42B6-A486-21424CDEAF20}" type="sibTrans" cxnId="{7B3EF4AB-47E1-4FC9-9160-7A259104C5BA}">
      <dgm:prSet/>
      <dgm:spPr/>
      <dgm:t>
        <a:bodyPr/>
        <a:lstStyle/>
        <a:p>
          <a:endParaRPr lang="en-GB"/>
        </a:p>
      </dgm:t>
    </dgm:pt>
    <dgm:pt modelId="{4D414B65-6681-4DCD-AA8A-1F48EB79A29D}">
      <dgm:prSet/>
      <dgm:spPr/>
      <dgm:t>
        <a:bodyPr/>
        <a:lstStyle/>
        <a:p>
          <a:r>
            <a:rPr lang="cs-CZ" b="0" dirty="0" smtClean="0"/>
            <a:t>Antiviry</a:t>
          </a:r>
          <a:endParaRPr lang="cs-CZ" b="0" dirty="0"/>
        </a:p>
      </dgm:t>
    </dgm:pt>
    <dgm:pt modelId="{DF9C47FC-7820-411B-9CD1-962BE45ECEDC}" type="parTrans" cxnId="{F625C98E-6CF5-4150-9815-5D7207CCA409}">
      <dgm:prSet/>
      <dgm:spPr/>
      <dgm:t>
        <a:bodyPr/>
        <a:lstStyle/>
        <a:p>
          <a:endParaRPr lang="en-GB"/>
        </a:p>
      </dgm:t>
    </dgm:pt>
    <dgm:pt modelId="{3B8CD335-77CB-4C47-90D6-C0FCEA7762DA}" type="sibTrans" cxnId="{F625C98E-6CF5-4150-9815-5D7207CCA409}">
      <dgm:prSet/>
      <dgm:spPr/>
      <dgm:t>
        <a:bodyPr/>
        <a:lstStyle/>
        <a:p>
          <a:endParaRPr lang="en-GB"/>
        </a:p>
      </dgm:t>
    </dgm:pt>
    <dgm:pt modelId="{64D9F6C2-EDF0-42D4-AEF3-4722128976E1}">
      <dgm:prSet/>
      <dgm:spPr/>
      <dgm:t>
        <a:bodyPr/>
        <a:lstStyle/>
        <a:p>
          <a:r>
            <a:rPr lang="cs-CZ" b="1" dirty="0" smtClean="0"/>
            <a:t>Bezpečnost na internetu</a:t>
          </a:r>
          <a:endParaRPr lang="cs-CZ" b="1" dirty="0"/>
        </a:p>
      </dgm:t>
    </dgm:pt>
    <dgm:pt modelId="{8308A1D5-3389-4022-BCEB-9822251FBA33}" type="parTrans" cxnId="{36C85803-A04B-4C2A-B123-F4A312C1AC5B}">
      <dgm:prSet/>
      <dgm:spPr/>
      <dgm:t>
        <a:bodyPr/>
        <a:lstStyle/>
        <a:p>
          <a:endParaRPr lang="en-GB"/>
        </a:p>
      </dgm:t>
    </dgm:pt>
    <dgm:pt modelId="{B796AB4E-38A2-48A2-8882-D263DC0C668F}" type="sibTrans" cxnId="{36C85803-A04B-4C2A-B123-F4A312C1AC5B}">
      <dgm:prSet/>
      <dgm:spPr/>
      <dgm:t>
        <a:bodyPr/>
        <a:lstStyle/>
        <a:p>
          <a:endParaRPr lang="en-GB"/>
        </a:p>
      </dgm:t>
    </dgm:pt>
    <dgm:pt modelId="{4E5ABC4F-3B34-4E6C-A203-C9D4C16C97AA}">
      <dgm:prSet/>
      <dgm:spPr/>
      <dgm:t>
        <a:bodyPr/>
        <a:lstStyle/>
        <a:p>
          <a:r>
            <a:rPr lang="cs-CZ" b="0" dirty="0" err="1" smtClean="0"/>
            <a:t>Phishing</a:t>
          </a:r>
          <a:endParaRPr lang="cs-CZ" b="0" dirty="0"/>
        </a:p>
      </dgm:t>
    </dgm:pt>
    <dgm:pt modelId="{084CDB3B-E1C1-4F03-9304-3DC6BC326686}" type="parTrans" cxnId="{B9D9710C-969E-4800-80C0-30B634612472}">
      <dgm:prSet/>
      <dgm:spPr/>
      <dgm:t>
        <a:bodyPr/>
        <a:lstStyle/>
        <a:p>
          <a:endParaRPr lang="en-GB"/>
        </a:p>
      </dgm:t>
    </dgm:pt>
    <dgm:pt modelId="{D85B6CB1-2446-4025-95D9-CACC7C206D8D}" type="sibTrans" cxnId="{B9D9710C-969E-4800-80C0-30B634612472}">
      <dgm:prSet/>
      <dgm:spPr/>
      <dgm:t>
        <a:bodyPr/>
        <a:lstStyle/>
        <a:p>
          <a:endParaRPr lang="en-GB"/>
        </a:p>
      </dgm:t>
    </dgm:pt>
    <dgm:pt modelId="{1FFCD032-076F-4138-B62B-189AD14FED4E}">
      <dgm:prSet/>
      <dgm:spPr/>
      <dgm:t>
        <a:bodyPr/>
        <a:lstStyle/>
        <a:p>
          <a:r>
            <a:rPr lang="cs-CZ" b="0" dirty="0" smtClean="0"/>
            <a:t>Firewall</a:t>
          </a:r>
          <a:endParaRPr lang="cs-CZ" b="0" dirty="0"/>
        </a:p>
      </dgm:t>
    </dgm:pt>
    <dgm:pt modelId="{C27E5938-C1A2-43ED-A57E-C0379D3BA48F}" type="parTrans" cxnId="{36C07418-DA3A-439A-9CEA-1F6B64185415}">
      <dgm:prSet/>
      <dgm:spPr/>
      <dgm:t>
        <a:bodyPr/>
        <a:lstStyle/>
        <a:p>
          <a:endParaRPr lang="en-GB"/>
        </a:p>
      </dgm:t>
    </dgm:pt>
    <dgm:pt modelId="{5D4ADF30-3642-4FAB-88E9-8E942AA9D2A7}" type="sibTrans" cxnId="{36C07418-DA3A-439A-9CEA-1F6B64185415}">
      <dgm:prSet/>
      <dgm:spPr/>
      <dgm:t>
        <a:bodyPr/>
        <a:lstStyle/>
        <a:p>
          <a:endParaRPr lang="en-GB"/>
        </a:p>
      </dgm:t>
    </dgm:pt>
    <dgm:pt modelId="{B152E647-A50A-45F0-B6D5-71AB17AC3908}">
      <dgm:prSet/>
      <dgm:spPr/>
      <dgm:t>
        <a:bodyPr/>
        <a:lstStyle/>
        <a:p>
          <a:r>
            <a:rPr lang="cs-CZ" b="0" dirty="0" smtClean="0"/>
            <a:t>Spam</a:t>
          </a:r>
          <a:endParaRPr lang="cs-CZ" b="0" dirty="0"/>
        </a:p>
      </dgm:t>
    </dgm:pt>
    <dgm:pt modelId="{56117FA2-EDB6-4913-9C96-27A7A175F46C}" type="parTrans" cxnId="{B38F1570-D664-4B56-BFBF-5C3B036F83C3}">
      <dgm:prSet/>
      <dgm:spPr/>
      <dgm:t>
        <a:bodyPr/>
        <a:lstStyle/>
        <a:p>
          <a:endParaRPr lang="en-GB"/>
        </a:p>
      </dgm:t>
    </dgm:pt>
    <dgm:pt modelId="{A3440A70-344C-417E-9DEB-F53B36819532}" type="sibTrans" cxnId="{B38F1570-D664-4B56-BFBF-5C3B036F83C3}">
      <dgm:prSet/>
      <dgm:spPr/>
      <dgm:t>
        <a:bodyPr/>
        <a:lstStyle/>
        <a:p>
          <a:endParaRPr lang="en-GB"/>
        </a:p>
      </dgm:t>
    </dgm:pt>
    <dgm:pt modelId="{0C5EC29A-D5BC-42C8-843C-1C92869B9074}">
      <dgm:prSet/>
      <dgm:spPr/>
      <dgm:t>
        <a:bodyPr/>
        <a:lstStyle/>
        <a:p>
          <a:r>
            <a:rPr lang="cs-CZ" b="0" dirty="0" smtClean="0"/>
            <a:t>Datová komunikace</a:t>
          </a:r>
          <a:endParaRPr lang="cs-CZ" b="0" dirty="0"/>
        </a:p>
      </dgm:t>
    </dgm:pt>
    <dgm:pt modelId="{9934AC16-CB0E-4E0C-B608-702AF9CC6936}" type="parTrans" cxnId="{ACDA27EC-B04E-4B82-9CD6-6984AAEF068C}">
      <dgm:prSet/>
      <dgm:spPr/>
      <dgm:t>
        <a:bodyPr/>
        <a:lstStyle/>
        <a:p>
          <a:endParaRPr lang="en-GB"/>
        </a:p>
      </dgm:t>
    </dgm:pt>
    <dgm:pt modelId="{533F1F67-3C31-4032-8D43-26CE1822778B}" type="sibTrans" cxnId="{ACDA27EC-B04E-4B82-9CD6-6984AAEF068C}">
      <dgm:prSet/>
      <dgm:spPr/>
      <dgm:t>
        <a:bodyPr/>
        <a:lstStyle/>
        <a:p>
          <a:endParaRPr lang="en-GB"/>
        </a:p>
      </dgm:t>
    </dgm:pt>
    <dgm:pt modelId="{D78E9339-377A-4F2D-83DA-48E9C42BF605}" type="pres">
      <dgm:prSet presAssocID="{256743FE-DA68-49DC-A312-5974354C90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9AD1DB7-81A4-4C2D-A634-BCB39D4119D9}" type="pres">
      <dgm:prSet presAssocID="{184E067B-CAD1-489D-B91E-3D0C3C95F3F2}" presName="root" presStyleCnt="0"/>
      <dgm:spPr/>
      <dgm:t>
        <a:bodyPr/>
        <a:lstStyle/>
        <a:p>
          <a:endParaRPr lang="en-GB"/>
        </a:p>
      </dgm:t>
    </dgm:pt>
    <dgm:pt modelId="{BD7447CB-8BDC-44B9-8727-E6B63F9C3BB8}" type="pres">
      <dgm:prSet presAssocID="{184E067B-CAD1-489D-B91E-3D0C3C95F3F2}" presName="rootComposite" presStyleCnt="0"/>
      <dgm:spPr/>
      <dgm:t>
        <a:bodyPr/>
        <a:lstStyle/>
        <a:p>
          <a:endParaRPr lang="en-GB"/>
        </a:p>
      </dgm:t>
    </dgm:pt>
    <dgm:pt modelId="{3DFDC5F9-8893-4EAB-97FD-EE9D6ECF230B}" type="pres">
      <dgm:prSet presAssocID="{184E067B-CAD1-489D-B91E-3D0C3C95F3F2}" presName="rootText" presStyleLbl="node1" presStyleIdx="0" presStyleCnt="3"/>
      <dgm:spPr/>
      <dgm:t>
        <a:bodyPr/>
        <a:lstStyle/>
        <a:p>
          <a:endParaRPr lang="en-GB"/>
        </a:p>
      </dgm:t>
    </dgm:pt>
    <dgm:pt modelId="{E8F250FE-D860-4550-AD65-8468558A0AD6}" type="pres">
      <dgm:prSet presAssocID="{184E067B-CAD1-489D-B91E-3D0C3C95F3F2}" presName="rootConnector" presStyleLbl="node1" presStyleIdx="0" presStyleCnt="3"/>
      <dgm:spPr/>
      <dgm:t>
        <a:bodyPr/>
        <a:lstStyle/>
        <a:p>
          <a:endParaRPr lang="en-GB"/>
        </a:p>
      </dgm:t>
    </dgm:pt>
    <dgm:pt modelId="{22BBAC0A-2402-4E2F-A274-80B15BDA9218}" type="pres">
      <dgm:prSet presAssocID="{184E067B-CAD1-489D-B91E-3D0C3C95F3F2}" presName="childShape" presStyleCnt="0"/>
      <dgm:spPr/>
      <dgm:t>
        <a:bodyPr/>
        <a:lstStyle/>
        <a:p>
          <a:endParaRPr lang="en-GB"/>
        </a:p>
      </dgm:t>
    </dgm:pt>
    <dgm:pt modelId="{C1F537D5-0907-4BC1-9F71-45F4A7B27D75}" type="pres">
      <dgm:prSet presAssocID="{720F93A7-A61D-472C-96C4-DC7E8560EC95}" presName="Name13" presStyleLbl="parChTrans1D2" presStyleIdx="0" presStyleCnt="6"/>
      <dgm:spPr/>
      <dgm:t>
        <a:bodyPr/>
        <a:lstStyle/>
        <a:p>
          <a:endParaRPr lang="en-GB"/>
        </a:p>
      </dgm:t>
    </dgm:pt>
    <dgm:pt modelId="{3DD3A668-D5CC-4B96-BC09-AF61D18D4103}" type="pres">
      <dgm:prSet presAssocID="{B7B67FC1-9ABA-4F36-8474-9A07C8332E9B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9B0CAE-1650-4CB0-9D0D-889E49C6BFCB}" type="pres">
      <dgm:prSet presAssocID="{3F5A317F-94A3-47AD-95B2-C88EA49ECFA9}" presName="root" presStyleCnt="0"/>
      <dgm:spPr/>
      <dgm:t>
        <a:bodyPr/>
        <a:lstStyle/>
        <a:p>
          <a:endParaRPr lang="en-GB"/>
        </a:p>
      </dgm:t>
    </dgm:pt>
    <dgm:pt modelId="{F80CB4C0-BBBB-4204-9ABC-178AC4243250}" type="pres">
      <dgm:prSet presAssocID="{3F5A317F-94A3-47AD-95B2-C88EA49ECFA9}" presName="rootComposite" presStyleCnt="0"/>
      <dgm:spPr/>
      <dgm:t>
        <a:bodyPr/>
        <a:lstStyle/>
        <a:p>
          <a:endParaRPr lang="en-GB"/>
        </a:p>
      </dgm:t>
    </dgm:pt>
    <dgm:pt modelId="{4E7AFBE9-96F6-4078-955F-B1FA24F1576A}" type="pres">
      <dgm:prSet presAssocID="{3F5A317F-94A3-47AD-95B2-C88EA49ECFA9}" presName="rootText" presStyleLbl="node1" presStyleIdx="1" presStyleCnt="3"/>
      <dgm:spPr/>
      <dgm:t>
        <a:bodyPr/>
        <a:lstStyle/>
        <a:p>
          <a:endParaRPr lang="en-GB"/>
        </a:p>
      </dgm:t>
    </dgm:pt>
    <dgm:pt modelId="{8FFEAE84-2281-497F-A616-FEF9F8B6C9A4}" type="pres">
      <dgm:prSet presAssocID="{3F5A317F-94A3-47AD-95B2-C88EA49ECFA9}" presName="rootConnector" presStyleLbl="node1" presStyleIdx="1" presStyleCnt="3"/>
      <dgm:spPr/>
      <dgm:t>
        <a:bodyPr/>
        <a:lstStyle/>
        <a:p>
          <a:endParaRPr lang="en-GB"/>
        </a:p>
      </dgm:t>
    </dgm:pt>
    <dgm:pt modelId="{3C01E456-4C52-467F-B45B-913BCE3A28E2}" type="pres">
      <dgm:prSet presAssocID="{3F5A317F-94A3-47AD-95B2-C88EA49ECFA9}" presName="childShape" presStyleCnt="0"/>
      <dgm:spPr/>
      <dgm:t>
        <a:bodyPr/>
        <a:lstStyle/>
        <a:p>
          <a:endParaRPr lang="en-GB"/>
        </a:p>
      </dgm:t>
    </dgm:pt>
    <dgm:pt modelId="{D1075368-BBEF-4FB9-A821-7C76E7F0116D}" type="pres">
      <dgm:prSet presAssocID="{DF9C47FC-7820-411B-9CD1-962BE45ECEDC}" presName="Name13" presStyleLbl="parChTrans1D2" presStyleIdx="1" presStyleCnt="6"/>
      <dgm:spPr/>
      <dgm:t>
        <a:bodyPr/>
        <a:lstStyle/>
        <a:p>
          <a:endParaRPr lang="en-GB"/>
        </a:p>
      </dgm:t>
    </dgm:pt>
    <dgm:pt modelId="{D755DC8E-310A-43BF-A29C-DCEC3DEB5FF9}" type="pres">
      <dgm:prSet presAssocID="{4D414B65-6681-4DCD-AA8A-1F48EB79A29D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E6B50E-31A6-4171-8439-3105340D75A6}" type="pres">
      <dgm:prSet presAssocID="{C27E5938-C1A2-43ED-A57E-C0379D3BA48F}" presName="Name13" presStyleLbl="parChTrans1D2" presStyleIdx="2" presStyleCnt="6"/>
      <dgm:spPr/>
      <dgm:t>
        <a:bodyPr/>
        <a:lstStyle/>
        <a:p>
          <a:endParaRPr lang="en-GB"/>
        </a:p>
      </dgm:t>
    </dgm:pt>
    <dgm:pt modelId="{F4F07BE1-3243-48E4-AF56-ECE5DADAC48A}" type="pres">
      <dgm:prSet presAssocID="{1FFCD032-076F-4138-B62B-189AD14FED4E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7008B1-69F1-4FBE-B62E-489B7A0162C5}" type="pres">
      <dgm:prSet presAssocID="{64D9F6C2-EDF0-42D4-AEF3-4722128976E1}" presName="root" presStyleCnt="0"/>
      <dgm:spPr/>
      <dgm:t>
        <a:bodyPr/>
        <a:lstStyle/>
        <a:p>
          <a:endParaRPr lang="en-GB"/>
        </a:p>
      </dgm:t>
    </dgm:pt>
    <dgm:pt modelId="{F9A92789-EE1E-4720-AC5F-98DE4702A673}" type="pres">
      <dgm:prSet presAssocID="{64D9F6C2-EDF0-42D4-AEF3-4722128976E1}" presName="rootComposite" presStyleCnt="0"/>
      <dgm:spPr/>
      <dgm:t>
        <a:bodyPr/>
        <a:lstStyle/>
        <a:p>
          <a:endParaRPr lang="en-GB"/>
        </a:p>
      </dgm:t>
    </dgm:pt>
    <dgm:pt modelId="{226E9299-BC72-406A-A13B-272D500B0CA2}" type="pres">
      <dgm:prSet presAssocID="{64D9F6C2-EDF0-42D4-AEF3-4722128976E1}" presName="rootText" presStyleLbl="node1" presStyleIdx="2" presStyleCnt="3"/>
      <dgm:spPr/>
      <dgm:t>
        <a:bodyPr/>
        <a:lstStyle/>
        <a:p>
          <a:endParaRPr lang="en-GB"/>
        </a:p>
      </dgm:t>
    </dgm:pt>
    <dgm:pt modelId="{69544C55-BE71-426C-B601-A57AE1DCE233}" type="pres">
      <dgm:prSet presAssocID="{64D9F6C2-EDF0-42D4-AEF3-4722128976E1}" presName="rootConnector" presStyleLbl="node1" presStyleIdx="2" presStyleCnt="3"/>
      <dgm:spPr/>
      <dgm:t>
        <a:bodyPr/>
        <a:lstStyle/>
        <a:p>
          <a:endParaRPr lang="en-GB"/>
        </a:p>
      </dgm:t>
    </dgm:pt>
    <dgm:pt modelId="{E03D21E5-A9D8-431A-B40A-FC3E696718A0}" type="pres">
      <dgm:prSet presAssocID="{64D9F6C2-EDF0-42D4-AEF3-4722128976E1}" presName="childShape" presStyleCnt="0"/>
      <dgm:spPr/>
      <dgm:t>
        <a:bodyPr/>
        <a:lstStyle/>
        <a:p>
          <a:endParaRPr lang="en-GB"/>
        </a:p>
      </dgm:t>
    </dgm:pt>
    <dgm:pt modelId="{BB8B31BE-10B8-42C7-AD14-E4D4B27E8C63}" type="pres">
      <dgm:prSet presAssocID="{084CDB3B-E1C1-4F03-9304-3DC6BC326686}" presName="Name13" presStyleLbl="parChTrans1D2" presStyleIdx="3" presStyleCnt="6"/>
      <dgm:spPr/>
      <dgm:t>
        <a:bodyPr/>
        <a:lstStyle/>
        <a:p>
          <a:endParaRPr lang="en-GB"/>
        </a:p>
      </dgm:t>
    </dgm:pt>
    <dgm:pt modelId="{1C2A33A1-2E7F-42C4-A27F-7F60F6744BA8}" type="pres">
      <dgm:prSet presAssocID="{4E5ABC4F-3B34-4E6C-A203-C9D4C16C97AA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2A8472-90B8-456F-8F42-1A6CE8F27EE5}" type="pres">
      <dgm:prSet presAssocID="{56117FA2-EDB6-4913-9C96-27A7A175F46C}" presName="Name13" presStyleLbl="parChTrans1D2" presStyleIdx="4" presStyleCnt="6"/>
      <dgm:spPr/>
      <dgm:t>
        <a:bodyPr/>
        <a:lstStyle/>
        <a:p>
          <a:endParaRPr lang="en-GB"/>
        </a:p>
      </dgm:t>
    </dgm:pt>
    <dgm:pt modelId="{35A8ECFF-97DC-4ED7-B2F6-582D80D39B7F}" type="pres">
      <dgm:prSet presAssocID="{B152E647-A50A-45F0-B6D5-71AB17AC3908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6F762E-677E-494B-8EFE-A36670275889}" type="pres">
      <dgm:prSet presAssocID="{9934AC16-CB0E-4E0C-B608-702AF9CC6936}" presName="Name13" presStyleLbl="parChTrans1D2" presStyleIdx="5" presStyleCnt="6"/>
      <dgm:spPr/>
      <dgm:t>
        <a:bodyPr/>
        <a:lstStyle/>
        <a:p>
          <a:endParaRPr lang="en-GB"/>
        </a:p>
      </dgm:t>
    </dgm:pt>
    <dgm:pt modelId="{6F0E669B-03F2-4414-852E-7A01DA31DB84}" type="pres">
      <dgm:prSet presAssocID="{0C5EC29A-D5BC-42C8-843C-1C92869B9074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6C07418-DA3A-439A-9CEA-1F6B64185415}" srcId="{3F5A317F-94A3-47AD-95B2-C88EA49ECFA9}" destId="{1FFCD032-076F-4138-B62B-189AD14FED4E}" srcOrd="1" destOrd="0" parTransId="{C27E5938-C1A2-43ED-A57E-C0379D3BA48F}" sibTransId="{5D4ADF30-3642-4FAB-88E9-8E942AA9D2A7}"/>
    <dgm:cxn modelId="{ACDA27EC-B04E-4B82-9CD6-6984AAEF068C}" srcId="{64D9F6C2-EDF0-42D4-AEF3-4722128976E1}" destId="{0C5EC29A-D5BC-42C8-843C-1C92869B9074}" srcOrd="2" destOrd="0" parTransId="{9934AC16-CB0E-4E0C-B608-702AF9CC6936}" sibTransId="{533F1F67-3C31-4032-8D43-26CE1822778B}"/>
    <dgm:cxn modelId="{AAC8B9DC-7B19-401E-8329-0DBCF1F9E535}" type="presOf" srcId="{720F93A7-A61D-472C-96C4-DC7E8560EC95}" destId="{C1F537D5-0907-4BC1-9F71-45F4A7B27D75}" srcOrd="0" destOrd="0" presId="urn:microsoft.com/office/officeart/2005/8/layout/hierarchy3"/>
    <dgm:cxn modelId="{06ED403D-BFB1-4D7F-8C5C-0674F8A26C03}" type="presOf" srcId="{56117FA2-EDB6-4913-9C96-27A7A175F46C}" destId="{8C2A8472-90B8-456F-8F42-1A6CE8F27EE5}" srcOrd="0" destOrd="0" presId="urn:microsoft.com/office/officeart/2005/8/layout/hierarchy3"/>
    <dgm:cxn modelId="{6C218E68-5DD5-4FB1-9EA7-7945C1BF20EE}" type="presOf" srcId="{64D9F6C2-EDF0-42D4-AEF3-4722128976E1}" destId="{69544C55-BE71-426C-B601-A57AE1DCE233}" srcOrd="1" destOrd="0" presId="urn:microsoft.com/office/officeart/2005/8/layout/hierarchy3"/>
    <dgm:cxn modelId="{B9D9710C-969E-4800-80C0-30B634612472}" srcId="{64D9F6C2-EDF0-42D4-AEF3-4722128976E1}" destId="{4E5ABC4F-3B34-4E6C-A203-C9D4C16C97AA}" srcOrd="0" destOrd="0" parTransId="{084CDB3B-E1C1-4F03-9304-3DC6BC326686}" sibTransId="{D85B6CB1-2446-4025-95D9-CACC7C206D8D}"/>
    <dgm:cxn modelId="{CC0BBE6A-EDBD-4BBE-BE45-D61485FC578F}" type="presOf" srcId="{3F5A317F-94A3-47AD-95B2-C88EA49ECFA9}" destId="{4E7AFBE9-96F6-4078-955F-B1FA24F1576A}" srcOrd="0" destOrd="0" presId="urn:microsoft.com/office/officeart/2005/8/layout/hierarchy3"/>
    <dgm:cxn modelId="{B38F1570-D664-4B56-BFBF-5C3B036F83C3}" srcId="{64D9F6C2-EDF0-42D4-AEF3-4722128976E1}" destId="{B152E647-A50A-45F0-B6D5-71AB17AC3908}" srcOrd="1" destOrd="0" parTransId="{56117FA2-EDB6-4913-9C96-27A7A175F46C}" sibTransId="{A3440A70-344C-417E-9DEB-F53B36819532}"/>
    <dgm:cxn modelId="{6110580C-79DF-4B4E-AF0C-614120C99F35}" type="presOf" srcId="{184E067B-CAD1-489D-B91E-3D0C3C95F3F2}" destId="{E8F250FE-D860-4550-AD65-8468558A0AD6}" srcOrd="1" destOrd="0" presId="urn:microsoft.com/office/officeart/2005/8/layout/hierarchy3"/>
    <dgm:cxn modelId="{6CA307E2-5239-4EF9-A40B-8E53BD07B680}" srcId="{256743FE-DA68-49DC-A312-5974354C907C}" destId="{184E067B-CAD1-489D-B91E-3D0C3C95F3F2}" srcOrd="0" destOrd="0" parTransId="{6548ACC8-EC65-4964-8F5D-38DD690C900C}" sibTransId="{A0166B8D-4745-42C6-B48E-E325F90F6691}"/>
    <dgm:cxn modelId="{BF51910A-66BC-470E-8773-AC3629E3DF77}" type="presOf" srcId="{184E067B-CAD1-489D-B91E-3D0C3C95F3F2}" destId="{3DFDC5F9-8893-4EAB-97FD-EE9D6ECF230B}" srcOrd="0" destOrd="0" presId="urn:microsoft.com/office/officeart/2005/8/layout/hierarchy3"/>
    <dgm:cxn modelId="{F3A70F35-0889-4087-AFB5-4956E2EA6032}" type="presOf" srcId="{B7B67FC1-9ABA-4F36-8474-9A07C8332E9B}" destId="{3DD3A668-D5CC-4B96-BC09-AF61D18D4103}" srcOrd="0" destOrd="0" presId="urn:microsoft.com/office/officeart/2005/8/layout/hierarchy3"/>
    <dgm:cxn modelId="{7B3EF4AB-47E1-4FC9-9160-7A259104C5BA}" srcId="{184E067B-CAD1-489D-B91E-3D0C3C95F3F2}" destId="{B7B67FC1-9ABA-4F36-8474-9A07C8332E9B}" srcOrd="0" destOrd="0" parTransId="{720F93A7-A61D-472C-96C4-DC7E8560EC95}" sibTransId="{BAD2C6AC-0764-42B6-A486-21424CDEAF20}"/>
    <dgm:cxn modelId="{1176916A-6692-4B61-B11B-A9418E22C969}" type="presOf" srcId="{084CDB3B-E1C1-4F03-9304-3DC6BC326686}" destId="{BB8B31BE-10B8-42C7-AD14-E4D4B27E8C63}" srcOrd="0" destOrd="0" presId="urn:microsoft.com/office/officeart/2005/8/layout/hierarchy3"/>
    <dgm:cxn modelId="{5C3B3971-D994-46B6-A537-47A13AF4C3BF}" type="presOf" srcId="{256743FE-DA68-49DC-A312-5974354C907C}" destId="{D78E9339-377A-4F2D-83DA-48E9C42BF605}" srcOrd="0" destOrd="0" presId="urn:microsoft.com/office/officeart/2005/8/layout/hierarchy3"/>
    <dgm:cxn modelId="{9E0940EE-1211-4962-BDEA-FEE4F48E1FD2}" type="presOf" srcId="{B152E647-A50A-45F0-B6D5-71AB17AC3908}" destId="{35A8ECFF-97DC-4ED7-B2F6-582D80D39B7F}" srcOrd="0" destOrd="0" presId="urn:microsoft.com/office/officeart/2005/8/layout/hierarchy3"/>
    <dgm:cxn modelId="{36C85803-A04B-4C2A-B123-F4A312C1AC5B}" srcId="{256743FE-DA68-49DC-A312-5974354C907C}" destId="{64D9F6C2-EDF0-42D4-AEF3-4722128976E1}" srcOrd="2" destOrd="0" parTransId="{8308A1D5-3389-4022-BCEB-9822251FBA33}" sibTransId="{B796AB4E-38A2-48A2-8882-D263DC0C668F}"/>
    <dgm:cxn modelId="{F625C98E-6CF5-4150-9815-5D7207CCA409}" srcId="{3F5A317F-94A3-47AD-95B2-C88EA49ECFA9}" destId="{4D414B65-6681-4DCD-AA8A-1F48EB79A29D}" srcOrd="0" destOrd="0" parTransId="{DF9C47FC-7820-411B-9CD1-962BE45ECEDC}" sibTransId="{3B8CD335-77CB-4C47-90D6-C0FCEA7762DA}"/>
    <dgm:cxn modelId="{79F3ED86-D7F9-49C6-BE85-73796EC7D71E}" type="presOf" srcId="{4D414B65-6681-4DCD-AA8A-1F48EB79A29D}" destId="{D755DC8E-310A-43BF-A29C-DCEC3DEB5FF9}" srcOrd="0" destOrd="0" presId="urn:microsoft.com/office/officeart/2005/8/layout/hierarchy3"/>
    <dgm:cxn modelId="{90F4C994-5566-4D38-BC5E-B30BE9B6C61C}" srcId="{256743FE-DA68-49DC-A312-5974354C907C}" destId="{3F5A317F-94A3-47AD-95B2-C88EA49ECFA9}" srcOrd="1" destOrd="0" parTransId="{D20C6732-0DB4-414B-9051-5C846A6E6882}" sibTransId="{00A74B03-35AF-4600-AAF6-9AD5007DA407}"/>
    <dgm:cxn modelId="{256BBF20-25C7-49BD-94CC-417EED21A1BC}" type="presOf" srcId="{3F5A317F-94A3-47AD-95B2-C88EA49ECFA9}" destId="{8FFEAE84-2281-497F-A616-FEF9F8B6C9A4}" srcOrd="1" destOrd="0" presId="urn:microsoft.com/office/officeart/2005/8/layout/hierarchy3"/>
    <dgm:cxn modelId="{74F58D91-7F14-4E02-BA06-A5BBA8E08FF2}" type="presOf" srcId="{DF9C47FC-7820-411B-9CD1-962BE45ECEDC}" destId="{D1075368-BBEF-4FB9-A821-7C76E7F0116D}" srcOrd="0" destOrd="0" presId="urn:microsoft.com/office/officeart/2005/8/layout/hierarchy3"/>
    <dgm:cxn modelId="{827A8D25-9AA9-459A-BCB4-63338617847C}" type="presOf" srcId="{1FFCD032-076F-4138-B62B-189AD14FED4E}" destId="{F4F07BE1-3243-48E4-AF56-ECE5DADAC48A}" srcOrd="0" destOrd="0" presId="urn:microsoft.com/office/officeart/2005/8/layout/hierarchy3"/>
    <dgm:cxn modelId="{E8355C36-4CB2-4294-8DC5-E7E7AE31E3F9}" type="presOf" srcId="{64D9F6C2-EDF0-42D4-AEF3-4722128976E1}" destId="{226E9299-BC72-406A-A13B-272D500B0CA2}" srcOrd="0" destOrd="0" presId="urn:microsoft.com/office/officeart/2005/8/layout/hierarchy3"/>
    <dgm:cxn modelId="{F22EFE75-3644-477C-914F-C908DE7625AF}" type="presOf" srcId="{9934AC16-CB0E-4E0C-B608-702AF9CC6936}" destId="{5F6F762E-677E-494B-8EFE-A36670275889}" srcOrd="0" destOrd="0" presId="urn:microsoft.com/office/officeart/2005/8/layout/hierarchy3"/>
    <dgm:cxn modelId="{6F48E92A-960A-48EC-8299-FA69D1C2ADF5}" type="presOf" srcId="{4E5ABC4F-3B34-4E6C-A203-C9D4C16C97AA}" destId="{1C2A33A1-2E7F-42C4-A27F-7F60F6744BA8}" srcOrd="0" destOrd="0" presId="urn:microsoft.com/office/officeart/2005/8/layout/hierarchy3"/>
    <dgm:cxn modelId="{E5DC2D1D-9201-4DE7-81A4-0B89FFCF9AE4}" type="presOf" srcId="{C27E5938-C1A2-43ED-A57E-C0379D3BA48F}" destId="{F8E6B50E-31A6-4171-8439-3105340D75A6}" srcOrd="0" destOrd="0" presId="urn:microsoft.com/office/officeart/2005/8/layout/hierarchy3"/>
    <dgm:cxn modelId="{48FCA6B2-D974-4EB7-8D2A-1126C89A0772}" type="presOf" srcId="{0C5EC29A-D5BC-42C8-843C-1C92869B9074}" destId="{6F0E669B-03F2-4414-852E-7A01DA31DB84}" srcOrd="0" destOrd="0" presId="urn:microsoft.com/office/officeart/2005/8/layout/hierarchy3"/>
    <dgm:cxn modelId="{35B12156-469B-4287-A47B-91E47487A910}" type="presParOf" srcId="{D78E9339-377A-4F2D-83DA-48E9C42BF605}" destId="{C9AD1DB7-81A4-4C2D-A634-BCB39D4119D9}" srcOrd="0" destOrd="0" presId="urn:microsoft.com/office/officeart/2005/8/layout/hierarchy3"/>
    <dgm:cxn modelId="{DBDC9871-99AA-4C7B-AD59-B6F7BD28339D}" type="presParOf" srcId="{C9AD1DB7-81A4-4C2D-A634-BCB39D4119D9}" destId="{BD7447CB-8BDC-44B9-8727-E6B63F9C3BB8}" srcOrd="0" destOrd="0" presId="urn:microsoft.com/office/officeart/2005/8/layout/hierarchy3"/>
    <dgm:cxn modelId="{EEDC2C2C-859B-4FE1-AA05-597607FE2375}" type="presParOf" srcId="{BD7447CB-8BDC-44B9-8727-E6B63F9C3BB8}" destId="{3DFDC5F9-8893-4EAB-97FD-EE9D6ECF230B}" srcOrd="0" destOrd="0" presId="urn:microsoft.com/office/officeart/2005/8/layout/hierarchy3"/>
    <dgm:cxn modelId="{D2623293-9612-42DC-B5A9-F257C7C2366D}" type="presParOf" srcId="{BD7447CB-8BDC-44B9-8727-E6B63F9C3BB8}" destId="{E8F250FE-D860-4550-AD65-8468558A0AD6}" srcOrd="1" destOrd="0" presId="urn:microsoft.com/office/officeart/2005/8/layout/hierarchy3"/>
    <dgm:cxn modelId="{C88B6B26-4FA7-4AB7-A4EE-C036B8199352}" type="presParOf" srcId="{C9AD1DB7-81A4-4C2D-A634-BCB39D4119D9}" destId="{22BBAC0A-2402-4E2F-A274-80B15BDA9218}" srcOrd="1" destOrd="0" presId="urn:microsoft.com/office/officeart/2005/8/layout/hierarchy3"/>
    <dgm:cxn modelId="{783F8058-0B82-4B0D-864F-06E1CD3B5901}" type="presParOf" srcId="{22BBAC0A-2402-4E2F-A274-80B15BDA9218}" destId="{C1F537D5-0907-4BC1-9F71-45F4A7B27D75}" srcOrd="0" destOrd="0" presId="urn:microsoft.com/office/officeart/2005/8/layout/hierarchy3"/>
    <dgm:cxn modelId="{CEAD87DF-667C-49B7-BDEC-AE9C3D9EB186}" type="presParOf" srcId="{22BBAC0A-2402-4E2F-A274-80B15BDA9218}" destId="{3DD3A668-D5CC-4B96-BC09-AF61D18D4103}" srcOrd="1" destOrd="0" presId="urn:microsoft.com/office/officeart/2005/8/layout/hierarchy3"/>
    <dgm:cxn modelId="{CB96154D-FA6D-4E8A-BA03-8D73A5224065}" type="presParOf" srcId="{D78E9339-377A-4F2D-83DA-48E9C42BF605}" destId="{779B0CAE-1650-4CB0-9D0D-889E49C6BFCB}" srcOrd="1" destOrd="0" presId="urn:microsoft.com/office/officeart/2005/8/layout/hierarchy3"/>
    <dgm:cxn modelId="{9BDDADE3-D40B-4EE6-8B6E-29D89898B30C}" type="presParOf" srcId="{779B0CAE-1650-4CB0-9D0D-889E49C6BFCB}" destId="{F80CB4C0-BBBB-4204-9ABC-178AC4243250}" srcOrd="0" destOrd="0" presId="urn:microsoft.com/office/officeart/2005/8/layout/hierarchy3"/>
    <dgm:cxn modelId="{F6C4CAA6-ECD2-45A9-B300-BE7C75AF1C9C}" type="presParOf" srcId="{F80CB4C0-BBBB-4204-9ABC-178AC4243250}" destId="{4E7AFBE9-96F6-4078-955F-B1FA24F1576A}" srcOrd="0" destOrd="0" presId="urn:microsoft.com/office/officeart/2005/8/layout/hierarchy3"/>
    <dgm:cxn modelId="{29EB7B75-54BD-400A-885D-A58798E34F57}" type="presParOf" srcId="{F80CB4C0-BBBB-4204-9ABC-178AC4243250}" destId="{8FFEAE84-2281-497F-A616-FEF9F8B6C9A4}" srcOrd="1" destOrd="0" presId="urn:microsoft.com/office/officeart/2005/8/layout/hierarchy3"/>
    <dgm:cxn modelId="{1025227F-BAE0-4730-9477-0652D610C6DF}" type="presParOf" srcId="{779B0CAE-1650-4CB0-9D0D-889E49C6BFCB}" destId="{3C01E456-4C52-467F-B45B-913BCE3A28E2}" srcOrd="1" destOrd="0" presId="urn:microsoft.com/office/officeart/2005/8/layout/hierarchy3"/>
    <dgm:cxn modelId="{25ED5DAF-3326-4378-897B-69D04928C587}" type="presParOf" srcId="{3C01E456-4C52-467F-B45B-913BCE3A28E2}" destId="{D1075368-BBEF-4FB9-A821-7C76E7F0116D}" srcOrd="0" destOrd="0" presId="urn:microsoft.com/office/officeart/2005/8/layout/hierarchy3"/>
    <dgm:cxn modelId="{B09174DC-8D6C-422F-ACBC-8C50A6A521AD}" type="presParOf" srcId="{3C01E456-4C52-467F-B45B-913BCE3A28E2}" destId="{D755DC8E-310A-43BF-A29C-DCEC3DEB5FF9}" srcOrd="1" destOrd="0" presId="urn:microsoft.com/office/officeart/2005/8/layout/hierarchy3"/>
    <dgm:cxn modelId="{7DEAF332-EBB6-4271-A721-5FE64D043CEE}" type="presParOf" srcId="{3C01E456-4C52-467F-B45B-913BCE3A28E2}" destId="{F8E6B50E-31A6-4171-8439-3105340D75A6}" srcOrd="2" destOrd="0" presId="urn:microsoft.com/office/officeart/2005/8/layout/hierarchy3"/>
    <dgm:cxn modelId="{E4937FB3-BC95-4E21-91A1-D4FA5FE43597}" type="presParOf" srcId="{3C01E456-4C52-467F-B45B-913BCE3A28E2}" destId="{F4F07BE1-3243-48E4-AF56-ECE5DADAC48A}" srcOrd="3" destOrd="0" presId="urn:microsoft.com/office/officeart/2005/8/layout/hierarchy3"/>
    <dgm:cxn modelId="{99F276CD-9FD3-4E14-92A0-AFECF610DA96}" type="presParOf" srcId="{D78E9339-377A-4F2D-83DA-48E9C42BF605}" destId="{B07008B1-69F1-4FBE-B62E-489B7A0162C5}" srcOrd="2" destOrd="0" presId="urn:microsoft.com/office/officeart/2005/8/layout/hierarchy3"/>
    <dgm:cxn modelId="{32FAEAB6-7877-4439-83D0-16084278D035}" type="presParOf" srcId="{B07008B1-69F1-4FBE-B62E-489B7A0162C5}" destId="{F9A92789-EE1E-4720-AC5F-98DE4702A673}" srcOrd="0" destOrd="0" presId="urn:microsoft.com/office/officeart/2005/8/layout/hierarchy3"/>
    <dgm:cxn modelId="{4E59EFD1-1D9D-4B7C-B0C1-2CF38BA92ABE}" type="presParOf" srcId="{F9A92789-EE1E-4720-AC5F-98DE4702A673}" destId="{226E9299-BC72-406A-A13B-272D500B0CA2}" srcOrd="0" destOrd="0" presId="urn:microsoft.com/office/officeart/2005/8/layout/hierarchy3"/>
    <dgm:cxn modelId="{26713C68-0246-4926-9AEA-42A586B82E35}" type="presParOf" srcId="{F9A92789-EE1E-4720-AC5F-98DE4702A673}" destId="{69544C55-BE71-426C-B601-A57AE1DCE233}" srcOrd="1" destOrd="0" presId="urn:microsoft.com/office/officeart/2005/8/layout/hierarchy3"/>
    <dgm:cxn modelId="{51D1BCE9-A83A-4748-80C6-B1C695041BF6}" type="presParOf" srcId="{B07008B1-69F1-4FBE-B62E-489B7A0162C5}" destId="{E03D21E5-A9D8-431A-B40A-FC3E696718A0}" srcOrd="1" destOrd="0" presId="urn:microsoft.com/office/officeart/2005/8/layout/hierarchy3"/>
    <dgm:cxn modelId="{13E0310A-0FA6-4D4E-A672-0C223B7AE09D}" type="presParOf" srcId="{E03D21E5-A9D8-431A-B40A-FC3E696718A0}" destId="{BB8B31BE-10B8-42C7-AD14-E4D4B27E8C63}" srcOrd="0" destOrd="0" presId="urn:microsoft.com/office/officeart/2005/8/layout/hierarchy3"/>
    <dgm:cxn modelId="{DA89F335-3244-4E60-BB8F-4A750720055A}" type="presParOf" srcId="{E03D21E5-A9D8-431A-B40A-FC3E696718A0}" destId="{1C2A33A1-2E7F-42C4-A27F-7F60F6744BA8}" srcOrd="1" destOrd="0" presId="urn:microsoft.com/office/officeart/2005/8/layout/hierarchy3"/>
    <dgm:cxn modelId="{AA9D756C-82AB-46E1-AA43-24243E433EF3}" type="presParOf" srcId="{E03D21E5-A9D8-431A-B40A-FC3E696718A0}" destId="{8C2A8472-90B8-456F-8F42-1A6CE8F27EE5}" srcOrd="2" destOrd="0" presId="urn:microsoft.com/office/officeart/2005/8/layout/hierarchy3"/>
    <dgm:cxn modelId="{ACAC8DCA-D403-407B-B019-BB826B0DEB7E}" type="presParOf" srcId="{E03D21E5-A9D8-431A-B40A-FC3E696718A0}" destId="{35A8ECFF-97DC-4ED7-B2F6-582D80D39B7F}" srcOrd="3" destOrd="0" presId="urn:microsoft.com/office/officeart/2005/8/layout/hierarchy3"/>
    <dgm:cxn modelId="{64BD85A6-745D-4B12-BC90-F2F2CFECA3EA}" type="presParOf" srcId="{E03D21E5-A9D8-431A-B40A-FC3E696718A0}" destId="{5F6F762E-677E-494B-8EFE-A36670275889}" srcOrd="4" destOrd="0" presId="urn:microsoft.com/office/officeart/2005/8/layout/hierarchy3"/>
    <dgm:cxn modelId="{257C744C-DB97-41DA-8C8B-E0E5B39A0E80}" type="presParOf" srcId="{E03D21E5-A9D8-431A-B40A-FC3E696718A0}" destId="{6F0E669B-03F2-4414-852E-7A01DA31DB8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947E6F-6DDF-493B-ABE8-246A654C03BD}" type="doc">
      <dgm:prSet loTypeId="urn:microsoft.com/office/officeart/2005/8/layout/chevron2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B7D9F40C-9AC0-471C-832E-093A378A236E}">
      <dgm:prSet/>
      <dgm:spPr/>
      <dgm:t>
        <a:bodyPr/>
        <a:lstStyle/>
        <a:p>
          <a:r>
            <a:rPr lang="cs-CZ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Úroveň zabezpečení proti škodlivým programům, krádeže osobních dat nebo zneužívání počítače škodlivým kódem pro šíření spamu.</a:t>
          </a:r>
          <a:endParaRPr lang="en-GB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FDA48D-7D48-4B0A-B6E0-03E4D2694C3C}" type="parTrans" cxnId="{16C8697D-0806-4307-9CA2-1EF455792FE4}">
      <dgm:prSet/>
      <dgm:spPr/>
      <dgm:t>
        <a:bodyPr/>
        <a:lstStyle/>
        <a:p>
          <a:endParaRPr lang="en-GB"/>
        </a:p>
      </dgm:t>
    </dgm:pt>
    <dgm:pt modelId="{1935AEDB-F454-402E-9B8B-1BC5A9BAD67D}" type="sibTrans" cxnId="{16C8697D-0806-4307-9CA2-1EF455792FE4}">
      <dgm:prSet/>
      <dgm:spPr/>
      <dgm:t>
        <a:bodyPr/>
        <a:lstStyle/>
        <a:p>
          <a:endParaRPr lang="en-GB"/>
        </a:p>
      </dgm:t>
    </dgm:pt>
    <dgm:pt modelId="{D647E088-310C-44F7-9A04-D9D672E6F370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Vlastní počítač</a:t>
          </a:r>
          <a:endParaRPr lang="en-GB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54CAD7-0EB8-4A9A-8CB6-88890F6D2F64}" type="parTrans" cxnId="{6FDE60C2-BC76-482D-803C-F6A450A2C042}">
      <dgm:prSet/>
      <dgm:spPr/>
      <dgm:t>
        <a:bodyPr/>
        <a:lstStyle/>
        <a:p>
          <a:endParaRPr lang="en-GB"/>
        </a:p>
      </dgm:t>
    </dgm:pt>
    <dgm:pt modelId="{45AF5C43-F23B-45FD-8523-46AA760D13F4}" type="sibTrans" cxnId="{6FDE60C2-BC76-482D-803C-F6A450A2C042}">
      <dgm:prSet/>
      <dgm:spPr/>
      <dgm:t>
        <a:bodyPr/>
        <a:lstStyle/>
        <a:p>
          <a:endParaRPr lang="en-GB"/>
        </a:p>
      </dgm:t>
    </dgm:pt>
    <dgm:pt modelId="{E980AC10-52B4-4D84-ABC1-E58ACC7A91BB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Online prostor</a:t>
          </a:r>
          <a:endParaRPr lang="en-GB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37C83C-B917-4689-A241-921F29390CF6}" type="parTrans" cxnId="{73466CDB-72A1-46CF-ADEB-B315704FA779}">
      <dgm:prSet/>
      <dgm:spPr/>
      <dgm:t>
        <a:bodyPr/>
        <a:lstStyle/>
        <a:p>
          <a:endParaRPr lang="en-GB"/>
        </a:p>
      </dgm:t>
    </dgm:pt>
    <dgm:pt modelId="{AB6D49BB-AD3B-4955-95A7-7954251B9E58}" type="sibTrans" cxnId="{73466CDB-72A1-46CF-ADEB-B315704FA779}">
      <dgm:prSet/>
      <dgm:spPr/>
      <dgm:t>
        <a:bodyPr/>
        <a:lstStyle/>
        <a:p>
          <a:endParaRPr lang="en-GB"/>
        </a:p>
      </dgm:t>
    </dgm:pt>
    <dgm:pt modelId="{025B8D24-39AD-4974-B2DE-A98A4A1897C2}">
      <dgm:prSet/>
      <dgm:spPr/>
      <dgm:t>
        <a:bodyPr/>
        <a:lstStyle/>
        <a:p>
          <a:r>
            <a:rPr lang="cs-CZ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problematika zabezpečení dat uložených mimo vlastní PC, sdílení dat, otázka zneužívání emailu, šifrování, ...</a:t>
          </a:r>
          <a:endParaRPr lang="en-GB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82BCF8-35F0-471C-99E7-80CFA8965135}" type="parTrans" cxnId="{B02F2EA2-6052-40B5-A651-D603B1132850}">
      <dgm:prSet/>
      <dgm:spPr/>
      <dgm:t>
        <a:bodyPr/>
        <a:lstStyle/>
        <a:p>
          <a:endParaRPr lang="en-GB"/>
        </a:p>
      </dgm:t>
    </dgm:pt>
    <dgm:pt modelId="{8C390794-A8D5-46EF-A352-8BF413E482E4}" type="sibTrans" cxnId="{B02F2EA2-6052-40B5-A651-D603B1132850}">
      <dgm:prSet/>
      <dgm:spPr/>
      <dgm:t>
        <a:bodyPr/>
        <a:lstStyle/>
        <a:p>
          <a:endParaRPr lang="en-GB"/>
        </a:p>
      </dgm:t>
    </dgm:pt>
    <dgm:pt modelId="{6D5BE4B7-3904-4D87-AE7C-32344F836EB9}">
      <dgm:prSet/>
      <dgm:spPr/>
      <dgm:t>
        <a:bodyPr/>
        <a:lstStyle/>
        <a:p>
          <a:r>
            <a:rPr lang="cs-CZ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budování nových ochranných etických mechanismů, jak ochránit vlastní účty na sociálních sítích na internetu.</a:t>
          </a:r>
          <a:endParaRPr lang="en-GB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65A353-3618-453D-B3BB-97D96336A9A0}" type="parTrans" cxnId="{5647950E-BDCA-4517-87AC-BC52CCB48106}">
      <dgm:prSet/>
      <dgm:spPr/>
      <dgm:t>
        <a:bodyPr/>
        <a:lstStyle/>
        <a:p>
          <a:endParaRPr lang="en-GB"/>
        </a:p>
      </dgm:t>
    </dgm:pt>
    <dgm:pt modelId="{B7757E61-4401-4C3B-8E0A-634288DD7380}" type="sibTrans" cxnId="{5647950E-BDCA-4517-87AC-BC52CCB48106}">
      <dgm:prSet/>
      <dgm:spPr/>
      <dgm:t>
        <a:bodyPr/>
        <a:lstStyle/>
        <a:p>
          <a:endParaRPr lang="en-GB"/>
        </a:p>
      </dgm:t>
    </dgm:pt>
    <dgm:pt modelId="{A6915890-FFB9-473D-B1FB-0D7B863003E4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Sociální sítě</a:t>
          </a:r>
          <a:endParaRPr lang="en-GB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8262FE-A2B2-4A5F-B754-4E76B91F2A50}" type="parTrans" cxnId="{FA0B2671-B15D-4738-A688-86CF5AAAA1B0}">
      <dgm:prSet/>
      <dgm:spPr/>
      <dgm:t>
        <a:bodyPr/>
        <a:lstStyle/>
        <a:p>
          <a:endParaRPr lang="en-GB"/>
        </a:p>
      </dgm:t>
    </dgm:pt>
    <dgm:pt modelId="{193AE1D1-8E9D-4458-88C5-1A8E589699AB}" type="sibTrans" cxnId="{FA0B2671-B15D-4738-A688-86CF5AAAA1B0}">
      <dgm:prSet/>
      <dgm:spPr/>
      <dgm:t>
        <a:bodyPr/>
        <a:lstStyle/>
        <a:p>
          <a:endParaRPr lang="en-GB"/>
        </a:p>
      </dgm:t>
    </dgm:pt>
    <dgm:pt modelId="{32648F94-0B81-4BE8-AFB2-FA9235E8DC4B}" type="pres">
      <dgm:prSet presAssocID="{BB947E6F-6DDF-493B-ABE8-246A654C03B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4D637E2-3C1F-4635-8CB0-A1B11865A3CD}" type="pres">
      <dgm:prSet presAssocID="{D647E088-310C-44F7-9A04-D9D672E6F370}" presName="composite" presStyleCnt="0"/>
      <dgm:spPr/>
    </dgm:pt>
    <dgm:pt modelId="{4989F7BD-8EAA-4212-B4BC-BD710CD70564}" type="pres">
      <dgm:prSet presAssocID="{D647E088-310C-44F7-9A04-D9D672E6F37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B7BBF3-B1A2-47A7-BED7-2AD8F2FC03B7}" type="pres">
      <dgm:prSet presAssocID="{D647E088-310C-44F7-9A04-D9D672E6F37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9DA0A7-30D3-448A-ABCE-6A9C7B3C0672}" type="pres">
      <dgm:prSet presAssocID="{45AF5C43-F23B-45FD-8523-46AA760D13F4}" presName="sp" presStyleCnt="0"/>
      <dgm:spPr/>
    </dgm:pt>
    <dgm:pt modelId="{0375616A-649F-42B5-95DA-A05552B2CFCB}" type="pres">
      <dgm:prSet presAssocID="{E980AC10-52B4-4D84-ABC1-E58ACC7A91BB}" presName="composite" presStyleCnt="0"/>
      <dgm:spPr/>
    </dgm:pt>
    <dgm:pt modelId="{1B6BD3BD-C8B7-4240-ABCA-FA3D22ADA588}" type="pres">
      <dgm:prSet presAssocID="{E980AC10-52B4-4D84-ABC1-E58ACC7A91B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3A9252-2EA1-420B-B664-D64CB0B1BA53}" type="pres">
      <dgm:prSet presAssocID="{E980AC10-52B4-4D84-ABC1-E58ACC7A91B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0222BA-BB42-4E99-816B-02E139C8A909}" type="pres">
      <dgm:prSet presAssocID="{AB6D49BB-AD3B-4955-95A7-7954251B9E58}" presName="sp" presStyleCnt="0"/>
      <dgm:spPr/>
    </dgm:pt>
    <dgm:pt modelId="{C186396B-0C9E-4284-9516-D8CC7F3265F8}" type="pres">
      <dgm:prSet presAssocID="{A6915890-FFB9-473D-B1FB-0D7B863003E4}" presName="composite" presStyleCnt="0"/>
      <dgm:spPr/>
    </dgm:pt>
    <dgm:pt modelId="{A373A768-D92A-4C53-9AD5-2E3061A7281B}" type="pres">
      <dgm:prSet presAssocID="{A6915890-FFB9-473D-B1FB-0D7B863003E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B71479-57AA-46FD-A2AB-E0D5D653C2CC}" type="pres">
      <dgm:prSet presAssocID="{A6915890-FFB9-473D-B1FB-0D7B863003E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3DD7A3C-81A1-4EBB-BE12-F5053A1E4FB0}" type="presOf" srcId="{D647E088-310C-44F7-9A04-D9D672E6F370}" destId="{4989F7BD-8EAA-4212-B4BC-BD710CD70564}" srcOrd="0" destOrd="0" presId="urn:microsoft.com/office/officeart/2005/8/layout/chevron2"/>
    <dgm:cxn modelId="{2C596375-2787-4807-A600-FB187D2EA9CD}" type="presOf" srcId="{A6915890-FFB9-473D-B1FB-0D7B863003E4}" destId="{A373A768-D92A-4C53-9AD5-2E3061A7281B}" srcOrd="0" destOrd="0" presId="urn:microsoft.com/office/officeart/2005/8/layout/chevron2"/>
    <dgm:cxn modelId="{A80F3A5F-1EC0-4D5B-ACE7-0134FC79C467}" type="presOf" srcId="{B7D9F40C-9AC0-471C-832E-093A378A236E}" destId="{43B7BBF3-B1A2-47A7-BED7-2AD8F2FC03B7}" srcOrd="0" destOrd="0" presId="urn:microsoft.com/office/officeart/2005/8/layout/chevron2"/>
    <dgm:cxn modelId="{6FDE60C2-BC76-482D-803C-F6A450A2C042}" srcId="{BB947E6F-6DDF-493B-ABE8-246A654C03BD}" destId="{D647E088-310C-44F7-9A04-D9D672E6F370}" srcOrd="0" destOrd="0" parTransId="{3854CAD7-0EB8-4A9A-8CB6-88890F6D2F64}" sibTransId="{45AF5C43-F23B-45FD-8523-46AA760D13F4}"/>
    <dgm:cxn modelId="{ECE8A054-FDEC-4687-9674-7AA50AACE8D4}" type="presOf" srcId="{025B8D24-39AD-4974-B2DE-A98A4A1897C2}" destId="{7C3A9252-2EA1-420B-B664-D64CB0B1BA53}" srcOrd="0" destOrd="0" presId="urn:microsoft.com/office/officeart/2005/8/layout/chevron2"/>
    <dgm:cxn modelId="{ED9DE08F-32E3-4CA0-946B-E9847118F35C}" type="presOf" srcId="{BB947E6F-6DDF-493B-ABE8-246A654C03BD}" destId="{32648F94-0B81-4BE8-AFB2-FA9235E8DC4B}" srcOrd="0" destOrd="0" presId="urn:microsoft.com/office/officeart/2005/8/layout/chevron2"/>
    <dgm:cxn modelId="{FA0B2671-B15D-4738-A688-86CF5AAAA1B0}" srcId="{BB947E6F-6DDF-493B-ABE8-246A654C03BD}" destId="{A6915890-FFB9-473D-B1FB-0D7B863003E4}" srcOrd="2" destOrd="0" parTransId="{7F8262FE-A2B2-4A5F-B754-4E76B91F2A50}" sibTransId="{193AE1D1-8E9D-4458-88C5-1A8E589699AB}"/>
    <dgm:cxn modelId="{0E8C0E60-E355-4FEA-B765-DDB3392D987E}" type="presOf" srcId="{E980AC10-52B4-4D84-ABC1-E58ACC7A91BB}" destId="{1B6BD3BD-C8B7-4240-ABCA-FA3D22ADA588}" srcOrd="0" destOrd="0" presId="urn:microsoft.com/office/officeart/2005/8/layout/chevron2"/>
    <dgm:cxn modelId="{0BB11240-7E03-477E-A6F1-7F87FDA67CA3}" type="presOf" srcId="{6D5BE4B7-3904-4D87-AE7C-32344F836EB9}" destId="{56B71479-57AA-46FD-A2AB-E0D5D653C2CC}" srcOrd="0" destOrd="0" presId="urn:microsoft.com/office/officeart/2005/8/layout/chevron2"/>
    <dgm:cxn modelId="{5647950E-BDCA-4517-87AC-BC52CCB48106}" srcId="{A6915890-FFB9-473D-B1FB-0D7B863003E4}" destId="{6D5BE4B7-3904-4D87-AE7C-32344F836EB9}" srcOrd="0" destOrd="0" parTransId="{9D65A353-3618-453D-B3BB-97D96336A9A0}" sibTransId="{B7757E61-4401-4C3B-8E0A-634288DD7380}"/>
    <dgm:cxn modelId="{B02F2EA2-6052-40B5-A651-D603B1132850}" srcId="{E980AC10-52B4-4D84-ABC1-E58ACC7A91BB}" destId="{025B8D24-39AD-4974-B2DE-A98A4A1897C2}" srcOrd="0" destOrd="0" parTransId="{2C82BCF8-35F0-471C-99E7-80CFA8965135}" sibTransId="{8C390794-A8D5-46EF-A352-8BF413E482E4}"/>
    <dgm:cxn modelId="{73466CDB-72A1-46CF-ADEB-B315704FA779}" srcId="{BB947E6F-6DDF-493B-ABE8-246A654C03BD}" destId="{E980AC10-52B4-4D84-ABC1-E58ACC7A91BB}" srcOrd="1" destOrd="0" parTransId="{D337C83C-B917-4689-A241-921F29390CF6}" sibTransId="{AB6D49BB-AD3B-4955-95A7-7954251B9E58}"/>
    <dgm:cxn modelId="{16C8697D-0806-4307-9CA2-1EF455792FE4}" srcId="{D647E088-310C-44F7-9A04-D9D672E6F370}" destId="{B7D9F40C-9AC0-471C-832E-093A378A236E}" srcOrd="0" destOrd="0" parTransId="{C5FDA48D-7D48-4B0A-B6E0-03E4D2694C3C}" sibTransId="{1935AEDB-F454-402E-9B8B-1BC5A9BAD67D}"/>
    <dgm:cxn modelId="{DE66D7BB-5F46-4B32-8857-A68836206AA3}" type="presParOf" srcId="{32648F94-0B81-4BE8-AFB2-FA9235E8DC4B}" destId="{54D637E2-3C1F-4635-8CB0-A1B11865A3CD}" srcOrd="0" destOrd="0" presId="urn:microsoft.com/office/officeart/2005/8/layout/chevron2"/>
    <dgm:cxn modelId="{4F580CD7-447F-4497-A347-6B7DD4989033}" type="presParOf" srcId="{54D637E2-3C1F-4635-8CB0-A1B11865A3CD}" destId="{4989F7BD-8EAA-4212-B4BC-BD710CD70564}" srcOrd="0" destOrd="0" presId="urn:microsoft.com/office/officeart/2005/8/layout/chevron2"/>
    <dgm:cxn modelId="{A795C2BD-EE1F-442A-9768-B89373923491}" type="presParOf" srcId="{54D637E2-3C1F-4635-8CB0-A1B11865A3CD}" destId="{43B7BBF3-B1A2-47A7-BED7-2AD8F2FC03B7}" srcOrd="1" destOrd="0" presId="urn:microsoft.com/office/officeart/2005/8/layout/chevron2"/>
    <dgm:cxn modelId="{1F35D91F-CDCC-490C-85D6-1C534D9F38FB}" type="presParOf" srcId="{32648F94-0B81-4BE8-AFB2-FA9235E8DC4B}" destId="{1A9DA0A7-30D3-448A-ABCE-6A9C7B3C0672}" srcOrd="1" destOrd="0" presId="urn:microsoft.com/office/officeart/2005/8/layout/chevron2"/>
    <dgm:cxn modelId="{A06BB5BC-2781-4D50-B7BB-13F4B4951623}" type="presParOf" srcId="{32648F94-0B81-4BE8-AFB2-FA9235E8DC4B}" destId="{0375616A-649F-42B5-95DA-A05552B2CFCB}" srcOrd="2" destOrd="0" presId="urn:microsoft.com/office/officeart/2005/8/layout/chevron2"/>
    <dgm:cxn modelId="{2967CC0B-C872-4422-856A-525E7E8AEEFC}" type="presParOf" srcId="{0375616A-649F-42B5-95DA-A05552B2CFCB}" destId="{1B6BD3BD-C8B7-4240-ABCA-FA3D22ADA588}" srcOrd="0" destOrd="0" presId="urn:microsoft.com/office/officeart/2005/8/layout/chevron2"/>
    <dgm:cxn modelId="{D5D2C6D0-CEBA-4D6A-B503-0753E05018C1}" type="presParOf" srcId="{0375616A-649F-42B5-95DA-A05552B2CFCB}" destId="{7C3A9252-2EA1-420B-B664-D64CB0B1BA53}" srcOrd="1" destOrd="0" presId="urn:microsoft.com/office/officeart/2005/8/layout/chevron2"/>
    <dgm:cxn modelId="{7EB2D5E4-3B7B-4F99-973C-85FA343E49C5}" type="presParOf" srcId="{32648F94-0B81-4BE8-AFB2-FA9235E8DC4B}" destId="{3C0222BA-BB42-4E99-816B-02E139C8A909}" srcOrd="3" destOrd="0" presId="urn:microsoft.com/office/officeart/2005/8/layout/chevron2"/>
    <dgm:cxn modelId="{9D8C0B69-DACA-414E-BCC4-5793CB9B9A56}" type="presParOf" srcId="{32648F94-0B81-4BE8-AFB2-FA9235E8DC4B}" destId="{C186396B-0C9E-4284-9516-D8CC7F3265F8}" srcOrd="4" destOrd="0" presId="urn:microsoft.com/office/officeart/2005/8/layout/chevron2"/>
    <dgm:cxn modelId="{2401D00A-2077-452E-95E3-1CC7B2FE16B2}" type="presParOf" srcId="{C186396B-0C9E-4284-9516-D8CC7F3265F8}" destId="{A373A768-D92A-4C53-9AD5-2E3061A7281B}" srcOrd="0" destOrd="0" presId="urn:microsoft.com/office/officeart/2005/8/layout/chevron2"/>
    <dgm:cxn modelId="{9830F212-EEA3-4FDD-B48A-1455687D076F}" type="presParOf" srcId="{C186396B-0C9E-4284-9516-D8CC7F3265F8}" destId="{56B71479-57AA-46FD-A2AB-E0D5D653C2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367849-2F96-46F7-8DB0-595BE6AE4B70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1057A43-BF3F-4EBF-9EF6-5C83AEF6897D}">
      <dgm:prSet phldrT="[Text]" custT="1"/>
      <dgm:spPr/>
      <dgm:t>
        <a:bodyPr/>
        <a:lstStyle/>
        <a:p>
          <a:r>
            <a:rPr lang="cs-CZ" sz="2800" b="1" dirty="0" smtClean="0">
              <a:solidFill>
                <a:schemeClr val="tx1"/>
              </a:solidFill>
            </a:rPr>
            <a:t>Způsoby činnosti</a:t>
          </a:r>
          <a:endParaRPr lang="en-GB" sz="2800" b="1" dirty="0">
            <a:solidFill>
              <a:schemeClr val="tx1"/>
            </a:solidFill>
          </a:endParaRPr>
        </a:p>
      </dgm:t>
    </dgm:pt>
    <dgm:pt modelId="{9604D887-CEA3-47E9-A808-1851610642A2}" type="parTrans" cxnId="{9E4AD9EB-8337-457F-A4D7-D6FBC5F6FA1B}">
      <dgm:prSet/>
      <dgm:spPr/>
      <dgm:t>
        <a:bodyPr/>
        <a:lstStyle/>
        <a:p>
          <a:endParaRPr lang="en-GB"/>
        </a:p>
      </dgm:t>
    </dgm:pt>
    <dgm:pt modelId="{A0A9607C-ADB3-493E-BC52-0AF6992690B7}" type="sibTrans" cxnId="{9E4AD9EB-8337-457F-A4D7-D6FBC5F6FA1B}">
      <dgm:prSet/>
      <dgm:spPr/>
      <dgm:t>
        <a:bodyPr/>
        <a:lstStyle/>
        <a:p>
          <a:endParaRPr lang="en-GB"/>
        </a:p>
      </dgm:t>
    </dgm:pt>
    <dgm:pt modelId="{D64001ED-A550-42D9-9DE3-C55CB33BA68A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Sledování a analýza podezřelých aktivit (internetové stránky)</a:t>
          </a:r>
          <a:endParaRPr lang="en-GB" sz="2000" dirty="0">
            <a:solidFill>
              <a:schemeClr val="tx1"/>
            </a:solidFill>
          </a:endParaRPr>
        </a:p>
      </dgm:t>
    </dgm:pt>
    <dgm:pt modelId="{671D3852-0C57-479B-8FCB-A3AA7B0BF0CF}" type="parTrans" cxnId="{E5B6BF5C-0DA3-4C26-A856-605CC13DB147}">
      <dgm:prSet/>
      <dgm:spPr/>
      <dgm:t>
        <a:bodyPr/>
        <a:lstStyle/>
        <a:p>
          <a:endParaRPr lang="en-GB"/>
        </a:p>
      </dgm:t>
    </dgm:pt>
    <dgm:pt modelId="{540EDDDC-47F5-41C4-915C-31ACCC416B12}" type="sibTrans" cxnId="{E5B6BF5C-0DA3-4C26-A856-605CC13DB147}">
      <dgm:prSet/>
      <dgm:spPr/>
      <dgm:t>
        <a:bodyPr/>
        <a:lstStyle/>
        <a:p>
          <a:endParaRPr lang="en-GB"/>
        </a:p>
      </dgm:t>
    </dgm:pt>
    <dgm:pt modelId="{F040EB2A-36DF-42F1-AA8B-E55EEE676F7E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 Skenování paměti RAM a disků v PC</a:t>
          </a:r>
          <a:endParaRPr lang="en-GB" sz="2000" dirty="0">
            <a:solidFill>
              <a:schemeClr val="tx1"/>
            </a:solidFill>
          </a:endParaRPr>
        </a:p>
      </dgm:t>
    </dgm:pt>
    <dgm:pt modelId="{D3F54814-24BD-469A-8A0A-19A86E148651}" type="parTrans" cxnId="{351A85FB-0FE8-4799-A8F2-C4C73A7AAF87}">
      <dgm:prSet/>
      <dgm:spPr/>
      <dgm:t>
        <a:bodyPr/>
        <a:lstStyle/>
        <a:p>
          <a:endParaRPr lang="en-GB"/>
        </a:p>
      </dgm:t>
    </dgm:pt>
    <dgm:pt modelId="{5D3E578E-A284-4DD0-BC60-780D37B467FF}" type="sibTrans" cxnId="{351A85FB-0FE8-4799-A8F2-C4C73A7AAF87}">
      <dgm:prSet/>
      <dgm:spPr/>
      <dgm:t>
        <a:bodyPr/>
        <a:lstStyle/>
        <a:p>
          <a:endParaRPr lang="en-GB"/>
        </a:p>
      </dgm:t>
    </dgm:pt>
    <dgm:pt modelId="{B38BD685-3468-4AE5-8FDB-81BB5B966C48}" type="pres">
      <dgm:prSet presAssocID="{CB367849-2F96-46F7-8DB0-595BE6AE4B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007F659-CB08-4A7A-9C2B-3AE69649A56E}" type="pres">
      <dgm:prSet presAssocID="{F1057A43-BF3F-4EBF-9EF6-5C83AEF6897D}" presName="hierRoot1" presStyleCnt="0">
        <dgm:presLayoutVars>
          <dgm:hierBranch val="init"/>
        </dgm:presLayoutVars>
      </dgm:prSet>
      <dgm:spPr/>
    </dgm:pt>
    <dgm:pt modelId="{3B919F61-70F6-4A90-AC11-DD536D6D300F}" type="pres">
      <dgm:prSet presAssocID="{F1057A43-BF3F-4EBF-9EF6-5C83AEF6897D}" presName="rootComposite1" presStyleCnt="0"/>
      <dgm:spPr/>
    </dgm:pt>
    <dgm:pt modelId="{E5C6369F-193B-4685-A58B-485A730F0CFF}" type="pres">
      <dgm:prSet presAssocID="{F1057A43-BF3F-4EBF-9EF6-5C83AEF6897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E6080E-5C10-467D-95AC-54D76BA6397A}" type="pres">
      <dgm:prSet presAssocID="{F1057A43-BF3F-4EBF-9EF6-5C83AEF6897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7A6DA66-09B3-49FF-9F41-87144890E557}" type="pres">
      <dgm:prSet presAssocID="{F1057A43-BF3F-4EBF-9EF6-5C83AEF6897D}" presName="hierChild2" presStyleCnt="0"/>
      <dgm:spPr/>
    </dgm:pt>
    <dgm:pt modelId="{FDE16320-8C5A-4236-8EB3-B89215645F9C}" type="pres">
      <dgm:prSet presAssocID="{671D3852-0C57-479B-8FCB-A3AA7B0BF0CF}" presName="Name37" presStyleLbl="parChTrans1D2" presStyleIdx="0" presStyleCnt="2"/>
      <dgm:spPr/>
      <dgm:t>
        <a:bodyPr/>
        <a:lstStyle/>
        <a:p>
          <a:endParaRPr lang="en-GB"/>
        </a:p>
      </dgm:t>
    </dgm:pt>
    <dgm:pt modelId="{63D49956-B508-420D-BD08-F3A93792DDC0}" type="pres">
      <dgm:prSet presAssocID="{D64001ED-A550-42D9-9DE3-C55CB33BA68A}" presName="hierRoot2" presStyleCnt="0">
        <dgm:presLayoutVars>
          <dgm:hierBranch val="init"/>
        </dgm:presLayoutVars>
      </dgm:prSet>
      <dgm:spPr/>
    </dgm:pt>
    <dgm:pt modelId="{DA0563DA-8B60-483E-867F-58FACDF1F263}" type="pres">
      <dgm:prSet presAssocID="{D64001ED-A550-42D9-9DE3-C55CB33BA68A}" presName="rootComposite" presStyleCnt="0"/>
      <dgm:spPr/>
    </dgm:pt>
    <dgm:pt modelId="{D0A3D1A9-64EE-417F-B449-8BF33E8CE2C7}" type="pres">
      <dgm:prSet presAssocID="{D64001ED-A550-42D9-9DE3-C55CB33BA68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429363-3A70-4987-8429-CE277CCDB8B0}" type="pres">
      <dgm:prSet presAssocID="{D64001ED-A550-42D9-9DE3-C55CB33BA68A}" presName="rootConnector" presStyleLbl="node2" presStyleIdx="0" presStyleCnt="2"/>
      <dgm:spPr/>
      <dgm:t>
        <a:bodyPr/>
        <a:lstStyle/>
        <a:p>
          <a:endParaRPr lang="en-GB"/>
        </a:p>
      </dgm:t>
    </dgm:pt>
    <dgm:pt modelId="{49E20391-A267-41D6-81DF-BFFB02B34AD3}" type="pres">
      <dgm:prSet presAssocID="{D64001ED-A550-42D9-9DE3-C55CB33BA68A}" presName="hierChild4" presStyleCnt="0"/>
      <dgm:spPr/>
    </dgm:pt>
    <dgm:pt modelId="{DE2204A4-255D-48CC-88F7-D03AC947722E}" type="pres">
      <dgm:prSet presAssocID="{D64001ED-A550-42D9-9DE3-C55CB33BA68A}" presName="hierChild5" presStyleCnt="0"/>
      <dgm:spPr/>
    </dgm:pt>
    <dgm:pt modelId="{5C134969-15ED-4E1D-BA14-66D0A0B45BDA}" type="pres">
      <dgm:prSet presAssocID="{D3F54814-24BD-469A-8A0A-19A86E148651}" presName="Name37" presStyleLbl="parChTrans1D2" presStyleIdx="1" presStyleCnt="2"/>
      <dgm:spPr/>
      <dgm:t>
        <a:bodyPr/>
        <a:lstStyle/>
        <a:p>
          <a:endParaRPr lang="en-GB"/>
        </a:p>
      </dgm:t>
    </dgm:pt>
    <dgm:pt modelId="{5BC5E094-14A0-4E7F-8657-25AAAD840847}" type="pres">
      <dgm:prSet presAssocID="{F040EB2A-36DF-42F1-AA8B-E55EEE676F7E}" presName="hierRoot2" presStyleCnt="0">
        <dgm:presLayoutVars>
          <dgm:hierBranch val="init"/>
        </dgm:presLayoutVars>
      </dgm:prSet>
      <dgm:spPr/>
    </dgm:pt>
    <dgm:pt modelId="{04C20C22-AAB0-4C0C-8EFC-65ECC1DC5A2E}" type="pres">
      <dgm:prSet presAssocID="{F040EB2A-36DF-42F1-AA8B-E55EEE676F7E}" presName="rootComposite" presStyleCnt="0"/>
      <dgm:spPr/>
    </dgm:pt>
    <dgm:pt modelId="{E5EDDB2C-9127-4AA2-A3BC-7203B15B451B}" type="pres">
      <dgm:prSet presAssocID="{F040EB2A-36DF-42F1-AA8B-E55EEE676F7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57975F-34E7-4C03-983C-B118E90AD3A7}" type="pres">
      <dgm:prSet presAssocID="{F040EB2A-36DF-42F1-AA8B-E55EEE676F7E}" presName="rootConnector" presStyleLbl="node2" presStyleIdx="1" presStyleCnt="2"/>
      <dgm:spPr/>
      <dgm:t>
        <a:bodyPr/>
        <a:lstStyle/>
        <a:p>
          <a:endParaRPr lang="en-GB"/>
        </a:p>
      </dgm:t>
    </dgm:pt>
    <dgm:pt modelId="{52316E28-FB2D-4770-A5EE-AE7F24AECE20}" type="pres">
      <dgm:prSet presAssocID="{F040EB2A-36DF-42F1-AA8B-E55EEE676F7E}" presName="hierChild4" presStyleCnt="0"/>
      <dgm:spPr/>
    </dgm:pt>
    <dgm:pt modelId="{61DC995C-2EFA-463D-B8CF-3DE6FA6DD95C}" type="pres">
      <dgm:prSet presAssocID="{F040EB2A-36DF-42F1-AA8B-E55EEE676F7E}" presName="hierChild5" presStyleCnt="0"/>
      <dgm:spPr/>
    </dgm:pt>
    <dgm:pt modelId="{061F951D-C803-45FF-87FC-066E2B238EFD}" type="pres">
      <dgm:prSet presAssocID="{F1057A43-BF3F-4EBF-9EF6-5C83AEF6897D}" presName="hierChild3" presStyleCnt="0"/>
      <dgm:spPr/>
    </dgm:pt>
  </dgm:ptLst>
  <dgm:cxnLst>
    <dgm:cxn modelId="{BAB5824E-0BE8-410F-97A7-62BCA598C213}" type="presOf" srcId="{F1057A43-BF3F-4EBF-9EF6-5C83AEF6897D}" destId="{E5C6369F-193B-4685-A58B-485A730F0CFF}" srcOrd="0" destOrd="0" presId="urn:microsoft.com/office/officeart/2005/8/layout/orgChart1"/>
    <dgm:cxn modelId="{04505D1F-F7FA-4561-AEC9-A9B95AD36F27}" type="presOf" srcId="{D3F54814-24BD-469A-8A0A-19A86E148651}" destId="{5C134969-15ED-4E1D-BA14-66D0A0B45BDA}" srcOrd="0" destOrd="0" presId="urn:microsoft.com/office/officeart/2005/8/layout/orgChart1"/>
    <dgm:cxn modelId="{498FBC08-0E16-42DE-B874-0D1220795D28}" type="presOf" srcId="{F040EB2A-36DF-42F1-AA8B-E55EEE676F7E}" destId="{2F57975F-34E7-4C03-983C-B118E90AD3A7}" srcOrd="1" destOrd="0" presId="urn:microsoft.com/office/officeart/2005/8/layout/orgChart1"/>
    <dgm:cxn modelId="{351A85FB-0FE8-4799-A8F2-C4C73A7AAF87}" srcId="{F1057A43-BF3F-4EBF-9EF6-5C83AEF6897D}" destId="{F040EB2A-36DF-42F1-AA8B-E55EEE676F7E}" srcOrd="1" destOrd="0" parTransId="{D3F54814-24BD-469A-8A0A-19A86E148651}" sibTransId="{5D3E578E-A284-4DD0-BC60-780D37B467FF}"/>
    <dgm:cxn modelId="{354A1131-9214-4C4C-B709-E99C27341A77}" type="presOf" srcId="{D64001ED-A550-42D9-9DE3-C55CB33BA68A}" destId="{D0A3D1A9-64EE-417F-B449-8BF33E8CE2C7}" srcOrd="0" destOrd="0" presId="urn:microsoft.com/office/officeart/2005/8/layout/orgChart1"/>
    <dgm:cxn modelId="{D6929B79-A9F6-44FA-8FF5-AEE01CCFBAD7}" type="presOf" srcId="{671D3852-0C57-479B-8FCB-A3AA7B0BF0CF}" destId="{FDE16320-8C5A-4236-8EB3-B89215645F9C}" srcOrd="0" destOrd="0" presId="urn:microsoft.com/office/officeart/2005/8/layout/orgChart1"/>
    <dgm:cxn modelId="{E5B6BF5C-0DA3-4C26-A856-605CC13DB147}" srcId="{F1057A43-BF3F-4EBF-9EF6-5C83AEF6897D}" destId="{D64001ED-A550-42D9-9DE3-C55CB33BA68A}" srcOrd="0" destOrd="0" parTransId="{671D3852-0C57-479B-8FCB-A3AA7B0BF0CF}" sibTransId="{540EDDDC-47F5-41C4-915C-31ACCC416B12}"/>
    <dgm:cxn modelId="{314F75CF-E7E5-4E44-9068-FE808A77F800}" type="presOf" srcId="{F040EB2A-36DF-42F1-AA8B-E55EEE676F7E}" destId="{E5EDDB2C-9127-4AA2-A3BC-7203B15B451B}" srcOrd="0" destOrd="0" presId="urn:microsoft.com/office/officeart/2005/8/layout/orgChart1"/>
    <dgm:cxn modelId="{4FCE2AE0-3E9F-4341-B7E4-D22C1D839A76}" type="presOf" srcId="{D64001ED-A550-42D9-9DE3-C55CB33BA68A}" destId="{93429363-3A70-4987-8429-CE277CCDB8B0}" srcOrd="1" destOrd="0" presId="urn:microsoft.com/office/officeart/2005/8/layout/orgChart1"/>
    <dgm:cxn modelId="{9E4AD9EB-8337-457F-A4D7-D6FBC5F6FA1B}" srcId="{CB367849-2F96-46F7-8DB0-595BE6AE4B70}" destId="{F1057A43-BF3F-4EBF-9EF6-5C83AEF6897D}" srcOrd="0" destOrd="0" parTransId="{9604D887-CEA3-47E9-A808-1851610642A2}" sibTransId="{A0A9607C-ADB3-493E-BC52-0AF6992690B7}"/>
    <dgm:cxn modelId="{81D0C096-BF69-467D-9032-CDEAD4131973}" type="presOf" srcId="{CB367849-2F96-46F7-8DB0-595BE6AE4B70}" destId="{B38BD685-3468-4AE5-8FDB-81BB5B966C48}" srcOrd="0" destOrd="0" presId="urn:microsoft.com/office/officeart/2005/8/layout/orgChart1"/>
    <dgm:cxn modelId="{A488D7CD-32A3-4AD1-940B-3EAEF915E770}" type="presOf" srcId="{F1057A43-BF3F-4EBF-9EF6-5C83AEF6897D}" destId="{89E6080E-5C10-467D-95AC-54D76BA6397A}" srcOrd="1" destOrd="0" presId="urn:microsoft.com/office/officeart/2005/8/layout/orgChart1"/>
    <dgm:cxn modelId="{985E3DB6-3DA1-4B13-B436-FEBFCBB6D8E7}" type="presParOf" srcId="{B38BD685-3468-4AE5-8FDB-81BB5B966C48}" destId="{A007F659-CB08-4A7A-9C2B-3AE69649A56E}" srcOrd="0" destOrd="0" presId="urn:microsoft.com/office/officeart/2005/8/layout/orgChart1"/>
    <dgm:cxn modelId="{D46CE8E5-6CFA-49E9-BC04-E55ABD4AB774}" type="presParOf" srcId="{A007F659-CB08-4A7A-9C2B-3AE69649A56E}" destId="{3B919F61-70F6-4A90-AC11-DD536D6D300F}" srcOrd="0" destOrd="0" presId="urn:microsoft.com/office/officeart/2005/8/layout/orgChart1"/>
    <dgm:cxn modelId="{9E244E06-3E3E-4C6F-9D14-09A3881D8EE8}" type="presParOf" srcId="{3B919F61-70F6-4A90-AC11-DD536D6D300F}" destId="{E5C6369F-193B-4685-A58B-485A730F0CFF}" srcOrd="0" destOrd="0" presId="urn:microsoft.com/office/officeart/2005/8/layout/orgChart1"/>
    <dgm:cxn modelId="{0C448536-B59A-4BD2-9D2E-24C6F453CFFC}" type="presParOf" srcId="{3B919F61-70F6-4A90-AC11-DD536D6D300F}" destId="{89E6080E-5C10-467D-95AC-54D76BA6397A}" srcOrd="1" destOrd="0" presId="urn:microsoft.com/office/officeart/2005/8/layout/orgChart1"/>
    <dgm:cxn modelId="{7A96540B-08E3-4828-B30E-A562D4747A7F}" type="presParOf" srcId="{A007F659-CB08-4A7A-9C2B-3AE69649A56E}" destId="{C7A6DA66-09B3-49FF-9F41-87144890E557}" srcOrd="1" destOrd="0" presId="urn:microsoft.com/office/officeart/2005/8/layout/orgChart1"/>
    <dgm:cxn modelId="{66BCB0C4-95EA-4112-B73A-E0E00404CEA8}" type="presParOf" srcId="{C7A6DA66-09B3-49FF-9F41-87144890E557}" destId="{FDE16320-8C5A-4236-8EB3-B89215645F9C}" srcOrd="0" destOrd="0" presId="urn:microsoft.com/office/officeart/2005/8/layout/orgChart1"/>
    <dgm:cxn modelId="{199613AC-CED9-474E-A662-2B6FD0A5513F}" type="presParOf" srcId="{C7A6DA66-09B3-49FF-9F41-87144890E557}" destId="{63D49956-B508-420D-BD08-F3A93792DDC0}" srcOrd="1" destOrd="0" presId="urn:microsoft.com/office/officeart/2005/8/layout/orgChart1"/>
    <dgm:cxn modelId="{4F140BFC-4C5E-46B6-A7CF-F7BB8DB77112}" type="presParOf" srcId="{63D49956-B508-420D-BD08-F3A93792DDC0}" destId="{DA0563DA-8B60-483E-867F-58FACDF1F263}" srcOrd="0" destOrd="0" presId="urn:microsoft.com/office/officeart/2005/8/layout/orgChart1"/>
    <dgm:cxn modelId="{7D2DA5A5-8825-48E4-A676-C36265E6AF7D}" type="presParOf" srcId="{DA0563DA-8B60-483E-867F-58FACDF1F263}" destId="{D0A3D1A9-64EE-417F-B449-8BF33E8CE2C7}" srcOrd="0" destOrd="0" presId="urn:microsoft.com/office/officeart/2005/8/layout/orgChart1"/>
    <dgm:cxn modelId="{1F2D9DE0-F4CC-4BC2-A435-DCD69EA8ED4D}" type="presParOf" srcId="{DA0563DA-8B60-483E-867F-58FACDF1F263}" destId="{93429363-3A70-4987-8429-CE277CCDB8B0}" srcOrd="1" destOrd="0" presId="urn:microsoft.com/office/officeart/2005/8/layout/orgChart1"/>
    <dgm:cxn modelId="{658F3539-4796-498D-9D87-9DABA456E5D6}" type="presParOf" srcId="{63D49956-B508-420D-BD08-F3A93792DDC0}" destId="{49E20391-A267-41D6-81DF-BFFB02B34AD3}" srcOrd="1" destOrd="0" presId="urn:microsoft.com/office/officeart/2005/8/layout/orgChart1"/>
    <dgm:cxn modelId="{55B51118-43CB-42DF-9877-86C6E1224520}" type="presParOf" srcId="{63D49956-B508-420D-BD08-F3A93792DDC0}" destId="{DE2204A4-255D-48CC-88F7-D03AC947722E}" srcOrd="2" destOrd="0" presId="urn:microsoft.com/office/officeart/2005/8/layout/orgChart1"/>
    <dgm:cxn modelId="{14CEE823-BFC7-46BE-BB90-27298CD27703}" type="presParOf" srcId="{C7A6DA66-09B3-49FF-9F41-87144890E557}" destId="{5C134969-15ED-4E1D-BA14-66D0A0B45BDA}" srcOrd="2" destOrd="0" presId="urn:microsoft.com/office/officeart/2005/8/layout/orgChart1"/>
    <dgm:cxn modelId="{1F5200BE-2216-4A1A-8DE0-D9E642894EA0}" type="presParOf" srcId="{C7A6DA66-09B3-49FF-9F41-87144890E557}" destId="{5BC5E094-14A0-4E7F-8657-25AAAD840847}" srcOrd="3" destOrd="0" presId="urn:microsoft.com/office/officeart/2005/8/layout/orgChart1"/>
    <dgm:cxn modelId="{1CE40318-2C24-48B9-90D5-897CC4BD581D}" type="presParOf" srcId="{5BC5E094-14A0-4E7F-8657-25AAAD840847}" destId="{04C20C22-AAB0-4C0C-8EFC-65ECC1DC5A2E}" srcOrd="0" destOrd="0" presId="urn:microsoft.com/office/officeart/2005/8/layout/orgChart1"/>
    <dgm:cxn modelId="{C72C4B5D-192D-4050-B276-3D2724F49E63}" type="presParOf" srcId="{04C20C22-AAB0-4C0C-8EFC-65ECC1DC5A2E}" destId="{E5EDDB2C-9127-4AA2-A3BC-7203B15B451B}" srcOrd="0" destOrd="0" presId="urn:microsoft.com/office/officeart/2005/8/layout/orgChart1"/>
    <dgm:cxn modelId="{F1EECFD1-AB64-4884-A6CB-C4FFBDF55674}" type="presParOf" srcId="{04C20C22-AAB0-4C0C-8EFC-65ECC1DC5A2E}" destId="{2F57975F-34E7-4C03-983C-B118E90AD3A7}" srcOrd="1" destOrd="0" presId="urn:microsoft.com/office/officeart/2005/8/layout/orgChart1"/>
    <dgm:cxn modelId="{D7DFF3DE-CE5D-4E15-83A2-25C839CDA2C1}" type="presParOf" srcId="{5BC5E094-14A0-4E7F-8657-25AAAD840847}" destId="{52316E28-FB2D-4770-A5EE-AE7F24AECE20}" srcOrd="1" destOrd="0" presId="urn:microsoft.com/office/officeart/2005/8/layout/orgChart1"/>
    <dgm:cxn modelId="{521455A9-5342-42F7-8F30-3BBE78038825}" type="presParOf" srcId="{5BC5E094-14A0-4E7F-8657-25AAAD840847}" destId="{61DC995C-2EFA-463D-B8CF-3DE6FA6DD95C}" srcOrd="2" destOrd="0" presId="urn:microsoft.com/office/officeart/2005/8/layout/orgChart1"/>
    <dgm:cxn modelId="{990D0525-5034-472D-8E3F-52BBA5E3AB1C}" type="presParOf" srcId="{A007F659-CB08-4A7A-9C2B-3AE69649A56E}" destId="{061F951D-C803-45FF-87FC-066E2B23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75C8EC-4947-4521-B8CA-B1997E71974C}" type="doc">
      <dgm:prSet loTypeId="urn:microsoft.com/office/officeart/2008/layout/HexagonCluster" loCatId="pictur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540993D-43BE-4F65-8D90-5098AEDB4DF5}">
      <dgm:prSet phldrT="[Text]"/>
      <dgm:spPr/>
      <dgm:t>
        <a:bodyPr/>
        <a:lstStyle/>
        <a:p>
          <a:r>
            <a:rPr lang="cs-CZ" b="1" dirty="0" smtClean="0"/>
            <a:t>AVG</a:t>
          </a:r>
          <a:endParaRPr lang="cs-CZ" b="1" dirty="0"/>
        </a:p>
      </dgm:t>
    </dgm:pt>
    <dgm:pt modelId="{F47B37B8-A962-4D6F-A55C-6519DF4806C2}" type="parTrans" cxnId="{7CEB3E8A-5550-4C0B-B26E-ACC40E80D113}">
      <dgm:prSet/>
      <dgm:spPr/>
      <dgm:t>
        <a:bodyPr/>
        <a:lstStyle/>
        <a:p>
          <a:endParaRPr lang="cs-CZ" b="1"/>
        </a:p>
      </dgm:t>
    </dgm:pt>
    <dgm:pt modelId="{EE152E3C-DC2D-42F4-ABB8-DD1404F3CFC0}" type="sibTrans" cxnId="{7CEB3E8A-5550-4C0B-B26E-ACC40E80D113}">
      <dgm:prSet/>
      <dgm:spPr>
        <a:blipFill dpi="0" rotWithShape="1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2000" t="4000" r="9000" b="4000"/>
          </a:stretch>
        </a:blipFill>
      </dgm:spPr>
      <dgm:t>
        <a:bodyPr/>
        <a:lstStyle/>
        <a:p>
          <a:endParaRPr lang="cs-CZ"/>
        </a:p>
      </dgm:t>
    </dgm:pt>
    <dgm:pt modelId="{13C218C4-8F03-4A5C-8343-E9DDB79C2F4C}">
      <dgm:prSet phldrT="[Text]"/>
      <dgm:spPr/>
      <dgm:t>
        <a:bodyPr/>
        <a:lstStyle/>
        <a:p>
          <a:r>
            <a:rPr lang="cs-CZ" b="1" dirty="0" err="1" smtClean="0"/>
            <a:t>Norton</a:t>
          </a:r>
          <a:r>
            <a:rPr lang="cs-CZ" b="1" dirty="0" smtClean="0"/>
            <a:t> </a:t>
          </a:r>
          <a:r>
            <a:rPr lang="cs-CZ" b="1" dirty="0" err="1" smtClean="0"/>
            <a:t>AntiVirus</a:t>
          </a:r>
          <a:endParaRPr lang="cs-CZ" b="1" dirty="0"/>
        </a:p>
      </dgm:t>
    </dgm:pt>
    <dgm:pt modelId="{77142B69-919B-4333-AE0B-4A30A896BD41}" type="parTrans" cxnId="{BCF2E232-6003-4146-81D9-B227EFEF4FC3}">
      <dgm:prSet/>
      <dgm:spPr/>
      <dgm:t>
        <a:bodyPr/>
        <a:lstStyle/>
        <a:p>
          <a:endParaRPr lang="cs-CZ" b="1"/>
        </a:p>
      </dgm:t>
    </dgm:pt>
    <dgm:pt modelId="{76008344-2362-423F-885D-24C09C839053}" type="sibTrans" cxnId="{BCF2E232-6003-4146-81D9-B227EFEF4FC3}">
      <dgm:prSet/>
      <dgm:spPr>
        <a:blipFill dpi="0" rotWithShape="1">
          <a:blip xmlns:r="http://schemas.openxmlformats.org/officeDocument/2006/relationships" r:embed="rId3"/>
          <a:srcRect/>
          <a:stretch>
            <a:fillRect l="7000" t="2000" r="6000" b="2000"/>
          </a:stretch>
        </a:blipFill>
      </dgm:spPr>
      <dgm:t>
        <a:bodyPr/>
        <a:lstStyle/>
        <a:p>
          <a:endParaRPr lang="cs-CZ" b="1"/>
        </a:p>
      </dgm:t>
    </dgm:pt>
    <dgm:pt modelId="{84A03C4B-B09E-4A97-AF9F-B245D22F7AA6}">
      <dgm:prSet phldrT="[Text]"/>
      <dgm:spPr/>
      <dgm:t>
        <a:bodyPr/>
        <a:lstStyle/>
        <a:p>
          <a:r>
            <a:rPr lang="cs-CZ" b="1" dirty="0" smtClean="0"/>
            <a:t>ESET NOD32 Antivirus</a:t>
          </a:r>
          <a:endParaRPr lang="cs-CZ" b="1" dirty="0"/>
        </a:p>
      </dgm:t>
    </dgm:pt>
    <dgm:pt modelId="{2ABE1F81-2C62-48E2-A952-6EAA00051F6F}" type="parTrans" cxnId="{E30C5D9C-52A9-4224-88E1-B59BCBDB6F8C}">
      <dgm:prSet/>
      <dgm:spPr/>
      <dgm:t>
        <a:bodyPr/>
        <a:lstStyle/>
        <a:p>
          <a:endParaRPr lang="cs-CZ" b="1"/>
        </a:p>
      </dgm:t>
    </dgm:pt>
    <dgm:pt modelId="{6CE21C95-65AB-4497-9B02-082C97A57338}" type="sibTrans" cxnId="{E30C5D9C-52A9-4224-88E1-B59BCBDB6F8C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  <dgm:t>
        <a:bodyPr/>
        <a:lstStyle/>
        <a:p>
          <a:endParaRPr lang="cs-CZ" b="1"/>
        </a:p>
      </dgm:t>
    </dgm:pt>
    <dgm:pt modelId="{9A8FFB93-EEBC-49CC-90C6-96060CA5038A}">
      <dgm:prSet/>
      <dgm:spPr/>
      <dgm:t>
        <a:bodyPr/>
        <a:lstStyle/>
        <a:p>
          <a:r>
            <a:rPr lang="cs-CZ" b="1" dirty="0" err="1" smtClean="0"/>
            <a:t>McAfee</a:t>
          </a:r>
          <a:r>
            <a:rPr lang="cs-CZ" b="1" dirty="0" smtClean="0"/>
            <a:t> Antivirus</a:t>
          </a:r>
          <a:endParaRPr lang="cs-CZ" b="1" dirty="0"/>
        </a:p>
      </dgm:t>
    </dgm:pt>
    <dgm:pt modelId="{F0C81230-8E44-4BCB-875F-29331E7FB656}" type="parTrans" cxnId="{0F5AF871-658E-4202-92ED-350FB1A7A416}">
      <dgm:prSet/>
      <dgm:spPr/>
      <dgm:t>
        <a:bodyPr/>
        <a:lstStyle/>
        <a:p>
          <a:endParaRPr lang="cs-CZ" b="1"/>
        </a:p>
      </dgm:t>
    </dgm:pt>
    <dgm:pt modelId="{EE614504-0C9A-47E7-AECC-44449CCE9A24}" type="sibTrans" cxnId="{0F5AF871-658E-4202-92ED-350FB1A7A416}">
      <dgm:prSet/>
      <dgm:spPr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00" t="4000" r="2000" b="2000"/>
          </a:stretch>
        </a:blipFill>
      </dgm:spPr>
      <dgm:t>
        <a:bodyPr/>
        <a:lstStyle/>
        <a:p>
          <a:endParaRPr lang="cs-CZ" b="1"/>
        </a:p>
      </dgm:t>
    </dgm:pt>
    <dgm:pt modelId="{62CB2748-27DE-4CC2-B227-6760F88DF702}">
      <dgm:prSet/>
      <dgm:spPr/>
      <dgm:t>
        <a:bodyPr/>
        <a:lstStyle/>
        <a:p>
          <a:r>
            <a:rPr lang="cs-CZ" b="1" dirty="0" err="1" smtClean="0"/>
            <a:t>Avast</a:t>
          </a:r>
          <a:endParaRPr lang="cs-CZ" b="1" dirty="0"/>
        </a:p>
      </dgm:t>
    </dgm:pt>
    <dgm:pt modelId="{38763C6D-2C42-4E63-832B-2D2729E34F9D}" type="parTrans" cxnId="{AF8A25FA-0D56-4BC0-92ED-514B2AD315E5}">
      <dgm:prSet/>
      <dgm:spPr/>
      <dgm:t>
        <a:bodyPr/>
        <a:lstStyle/>
        <a:p>
          <a:endParaRPr lang="cs-CZ" b="1"/>
        </a:p>
      </dgm:t>
    </dgm:pt>
    <dgm:pt modelId="{2DFD3FC3-D474-49C2-8897-1169E76653BB}" type="sibTrans" cxnId="{AF8A25FA-0D56-4BC0-92ED-514B2AD315E5}">
      <dgm:prSet/>
      <dgm:spPr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00" t="-7000" r="1000" b="-7000"/>
          </a:stretch>
        </a:blipFill>
      </dgm:spPr>
      <dgm:t>
        <a:bodyPr/>
        <a:lstStyle/>
        <a:p>
          <a:endParaRPr lang="cs-CZ" b="1"/>
        </a:p>
      </dgm:t>
    </dgm:pt>
    <dgm:pt modelId="{370EE7C7-BE84-4707-8282-CFF61B21846F}">
      <dgm:prSet/>
      <dgm:spPr/>
      <dgm:t>
        <a:bodyPr/>
        <a:lstStyle/>
        <a:p>
          <a:r>
            <a:rPr lang="cs-CZ" b="1" dirty="0" err="1" smtClean="0"/>
            <a:t>Zoner</a:t>
          </a:r>
          <a:r>
            <a:rPr lang="cs-CZ" b="1" dirty="0" smtClean="0"/>
            <a:t> </a:t>
          </a:r>
          <a:r>
            <a:rPr lang="cs-CZ" b="1" dirty="0" err="1" smtClean="0"/>
            <a:t>AntiVirus</a:t>
          </a:r>
          <a:endParaRPr lang="cs-CZ" b="1" dirty="0"/>
        </a:p>
      </dgm:t>
    </dgm:pt>
    <dgm:pt modelId="{B1178131-3051-42D3-8ACC-0DECCF1F0A3A}" type="parTrans" cxnId="{49447CD1-CD27-42CE-AE99-28293D33DB98}">
      <dgm:prSet/>
      <dgm:spPr/>
      <dgm:t>
        <a:bodyPr/>
        <a:lstStyle/>
        <a:p>
          <a:endParaRPr lang="cs-CZ" b="1"/>
        </a:p>
      </dgm:t>
    </dgm:pt>
    <dgm:pt modelId="{7CD57E71-7C5B-4D0C-BD54-D0F06E3EF128}" type="sibTrans" cxnId="{49447CD1-CD27-42CE-AE99-28293D33DB98}">
      <dgm:prSet/>
      <dgm:spPr>
        <a:blipFill dpi="0" rotWithShape="1">
          <a:blip xmlns:r="http://schemas.openxmlformats.org/officeDocument/2006/relationships"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000" t="7000" r="9000" b="2000"/>
          </a:stretch>
        </a:blipFill>
      </dgm:spPr>
      <dgm:t>
        <a:bodyPr/>
        <a:lstStyle/>
        <a:p>
          <a:endParaRPr lang="cs-CZ" b="1"/>
        </a:p>
      </dgm:t>
    </dgm:pt>
    <dgm:pt modelId="{1F5BB056-7D56-40A3-A940-A76F5E580BB6}" type="pres">
      <dgm:prSet presAssocID="{DE75C8EC-4947-4521-B8CA-B1997E71974C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cs-CZ"/>
        </a:p>
      </dgm:t>
    </dgm:pt>
    <dgm:pt modelId="{D01CD9E5-E9BC-4FD5-ABC9-9E27D4355A0A}" type="pres">
      <dgm:prSet presAssocID="{8540993D-43BE-4F65-8D90-5098AEDB4DF5}" presName="text1" presStyleCnt="0"/>
      <dgm:spPr/>
      <dgm:t>
        <a:bodyPr/>
        <a:lstStyle/>
        <a:p>
          <a:endParaRPr lang="en-GB"/>
        </a:p>
      </dgm:t>
    </dgm:pt>
    <dgm:pt modelId="{9689844C-32BB-4F63-96DD-BDFBA707D72C}" type="pres">
      <dgm:prSet presAssocID="{8540993D-43BE-4F65-8D90-5098AEDB4DF5}" presName="textRepeatNode" presStyleLbl="alig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89219C-9788-4725-9DE1-D824ADC7B261}" type="pres">
      <dgm:prSet presAssocID="{8540993D-43BE-4F65-8D90-5098AEDB4DF5}" presName="textaccent1" presStyleCnt="0"/>
      <dgm:spPr/>
      <dgm:t>
        <a:bodyPr/>
        <a:lstStyle/>
        <a:p>
          <a:endParaRPr lang="en-GB"/>
        </a:p>
      </dgm:t>
    </dgm:pt>
    <dgm:pt modelId="{13F096A9-8583-4E49-814D-CC6FBC8A5B76}" type="pres">
      <dgm:prSet presAssocID="{8540993D-43BE-4F65-8D90-5098AEDB4DF5}" presName="accentRepeatNode" presStyleLbl="solidAlignAcc1" presStyleIdx="0" presStyleCnt="12"/>
      <dgm:spPr/>
      <dgm:t>
        <a:bodyPr/>
        <a:lstStyle/>
        <a:p>
          <a:endParaRPr lang="en-GB"/>
        </a:p>
      </dgm:t>
    </dgm:pt>
    <dgm:pt modelId="{CF35C589-652B-4DE6-ABEA-AB70079CA036}" type="pres">
      <dgm:prSet presAssocID="{EE152E3C-DC2D-42F4-ABB8-DD1404F3CFC0}" presName="image1" presStyleCnt="0"/>
      <dgm:spPr/>
      <dgm:t>
        <a:bodyPr/>
        <a:lstStyle/>
        <a:p>
          <a:endParaRPr lang="en-GB"/>
        </a:p>
      </dgm:t>
    </dgm:pt>
    <dgm:pt modelId="{2FE5A4DD-68B9-4D05-9AE2-85C38699BD2A}" type="pres">
      <dgm:prSet presAssocID="{EE152E3C-DC2D-42F4-ABB8-DD1404F3CFC0}" presName="imageRepeatNode" presStyleLbl="alignAcc1" presStyleIdx="0" presStyleCnt="6"/>
      <dgm:spPr/>
      <dgm:t>
        <a:bodyPr/>
        <a:lstStyle/>
        <a:p>
          <a:endParaRPr lang="cs-CZ"/>
        </a:p>
      </dgm:t>
    </dgm:pt>
    <dgm:pt modelId="{500CDE67-E3BC-4E01-A9E2-3ECF010BFD3C}" type="pres">
      <dgm:prSet presAssocID="{EE152E3C-DC2D-42F4-ABB8-DD1404F3CFC0}" presName="imageaccent1" presStyleCnt="0"/>
      <dgm:spPr/>
      <dgm:t>
        <a:bodyPr/>
        <a:lstStyle/>
        <a:p>
          <a:endParaRPr lang="en-GB"/>
        </a:p>
      </dgm:t>
    </dgm:pt>
    <dgm:pt modelId="{6EFCD892-9EC8-4451-B488-AAD7F9830A2E}" type="pres">
      <dgm:prSet presAssocID="{EE152E3C-DC2D-42F4-ABB8-DD1404F3CFC0}" presName="accentRepeatNode" presStyleLbl="solidAlignAcc1" presStyleIdx="1" presStyleCnt="12"/>
      <dgm:spPr/>
      <dgm:t>
        <a:bodyPr/>
        <a:lstStyle/>
        <a:p>
          <a:endParaRPr lang="en-GB"/>
        </a:p>
      </dgm:t>
    </dgm:pt>
    <dgm:pt modelId="{4DBEFD53-28B5-40D3-BBDB-1F32F7EF7899}" type="pres">
      <dgm:prSet presAssocID="{13C218C4-8F03-4A5C-8343-E9DDB79C2F4C}" presName="text2" presStyleCnt="0"/>
      <dgm:spPr/>
      <dgm:t>
        <a:bodyPr/>
        <a:lstStyle/>
        <a:p>
          <a:endParaRPr lang="en-GB"/>
        </a:p>
      </dgm:t>
    </dgm:pt>
    <dgm:pt modelId="{16691BE1-50C0-4D00-B468-BFAFE951A14A}" type="pres">
      <dgm:prSet presAssocID="{13C218C4-8F03-4A5C-8343-E9DDB79C2F4C}" presName="textRepeatNode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AA855B-A14C-4476-A6E3-0A58ECEE8A7B}" type="pres">
      <dgm:prSet presAssocID="{13C218C4-8F03-4A5C-8343-E9DDB79C2F4C}" presName="textaccent2" presStyleCnt="0"/>
      <dgm:spPr/>
      <dgm:t>
        <a:bodyPr/>
        <a:lstStyle/>
        <a:p>
          <a:endParaRPr lang="en-GB"/>
        </a:p>
      </dgm:t>
    </dgm:pt>
    <dgm:pt modelId="{1B5B0A53-573E-429D-B8C0-63164AC54461}" type="pres">
      <dgm:prSet presAssocID="{13C218C4-8F03-4A5C-8343-E9DDB79C2F4C}" presName="accentRepeatNode" presStyleLbl="solidAlignAcc1" presStyleIdx="2" presStyleCnt="12"/>
      <dgm:spPr/>
      <dgm:t>
        <a:bodyPr/>
        <a:lstStyle/>
        <a:p>
          <a:endParaRPr lang="en-GB"/>
        </a:p>
      </dgm:t>
    </dgm:pt>
    <dgm:pt modelId="{3A55B58E-6DEE-44D8-92C5-4DBFA6EF4520}" type="pres">
      <dgm:prSet presAssocID="{76008344-2362-423F-885D-24C09C839053}" presName="image2" presStyleCnt="0"/>
      <dgm:spPr/>
      <dgm:t>
        <a:bodyPr/>
        <a:lstStyle/>
        <a:p>
          <a:endParaRPr lang="en-GB"/>
        </a:p>
      </dgm:t>
    </dgm:pt>
    <dgm:pt modelId="{6BC5F36F-F7E8-49BD-8466-83FEBE9CD75E}" type="pres">
      <dgm:prSet presAssocID="{76008344-2362-423F-885D-24C09C839053}" presName="imageRepeatNode" presStyleLbl="alignAcc1" presStyleIdx="1" presStyleCnt="6"/>
      <dgm:spPr/>
      <dgm:t>
        <a:bodyPr/>
        <a:lstStyle/>
        <a:p>
          <a:endParaRPr lang="cs-CZ"/>
        </a:p>
      </dgm:t>
    </dgm:pt>
    <dgm:pt modelId="{EE27D64B-C9BB-4F2C-AD5F-0938EFA480DF}" type="pres">
      <dgm:prSet presAssocID="{76008344-2362-423F-885D-24C09C839053}" presName="imageaccent2" presStyleCnt="0"/>
      <dgm:spPr/>
      <dgm:t>
        <a:bodyPr/>
        <a:lstStyle/>
        <a:p>
          <a:endParaRPr lang="en-GB"/>
        </a:p>
      </dgm:t>
    </dgm:pt>
    <dgm:pt modelId="{D8788B78-D6EA-494B-97CE-DF5220D43944}" type="pres">
      <dgm:prSet presAssocID="{76008344-2362-423F-885D-24C09C839053}" presName="accentRepeatNode" presStyleLbl="solidAlignAcc1" presStyleIdx="3" presStyleCnt="12"/>
      <dgm:spPr/>
      <dgm:t>
        <a:bodyPr/>
        <a:lstStyle/>
        <a:p>
          <a:endParaRPr lang="en-GB"/>
        </a:p>
      </dgm:t>
    </dgm:pt>
    <dgm:pt modelId="{674CEAA1-E6E5-4665-90D0-41099B9B8A0F}" type="pres">
      <dgm:prSet presAssocID="{84A03C4B-B09E-4A97-AF9F-B245D22F7AA6}" presName="text3" presStyleCnt="0"/>
      <dgm:spPr/>
      <dgm:t>
        <a:bodyPr/>
        <a:lstStyle/>
        <a:p>
          <a:endParaRPr lang="en-GB"/>
        </a:p>
      </dgm:t>
    </dgm:pt>
    <dgm:pt modelId="{5DFC10E0-A687-43B0-ABA7-0C58B0584DB7}" type="pres">
      <dgm:prSet presAssocID="{84A03C4B-B09E-4A97-AF9F-B245D22F7AA6}" presName="textRepeatNode" presStyleLbl="alig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AE7CA3-2947-4B03-A8D6-0EB38E5F37E5}" type="pres">
      <dgm:prSet presAssocID="{84A03C4B-B09E-4A97-AF9F-B245D22F7AA6}" presName="textaccent3" presStyleCnt="0"/>
      <dgm:spPr/>
      <dgm:t>
        <a:bodyPr/>
        <a:lstStyle/>
        <a:p>
          <a:endParaRPr lang="en-GB"/>
        </a:p>
      </dgm:t>
    </dgm:pt>
    <dgm:pt modelId="{3E681CB2-D9D6-4BD6-8777-04C1B2875ED0}" type="pres">
      <dgm:prSet presAssocID="{84A03C4B-B09E-4A97-AF9F-B245D22F7AA6}" presName="accentRepeatNode" presStyleLbl="solidAlignAcc1" presStyleIdx="4" presStyleCnt="12"/>
      <dgm:spPr/>
      <dgm:t>
        <a:bodyPr/>
        <a:lstStyle/>
        <a:p>
          <a:endParaRPr lang="en-GB"/>
        </a:p>
      </dgm:t>
    </dgm:pt>
    <dgm:pt modelId="{CF3EA04C-03CB-4CB9-9E25-55F015B63507}" type="pres">
      <dgm:prSet presAssocID="{6CE21C95-65AB-4497-9B02-082C97A57338}" presName="image3" presStyleCnt="0"/>
      <dgm:spPr/>
      <dgm:t>
        <a:bodyPr/>
        <a:lstStyle/>
        <a:p>
          <a:endParaRPr lang="en-GB"/>
        </a:p>
      </dgm:t>
    </dgm:pt>
    <dgm:pt modelId="{28EA3A1A-5AE2-45B8-8F8E-64A29FEB0A04}" type="pres">
      <dgm:prSet presAssocID="{6CE21C95-65AB-4497-9B02-082C97A57338}" presName="imageRepeatNode" presStyleLbl="alignAcc1" presStyleIdx="2" presStyleCnt="6"/>
      <dgm:spPr/>
      <dgm:t>
        <a:bodyPr/>
        <a:lstStyle/>
        <a:p>
          <a:endParaRPr lang="cs-CZ"/>
        </a:p>
      </dgm:t>
    </dgm:pt>
    <dgm:pt modelId="{D1AB4A12-EA4F-48A2-A253-B958D784A5F4}" type="pres">
      <dgm:prSet presAssocID="{6CE21C95-65AB-4497-9B02-082C97A57338}" presName="imageaccent3" presStyleCnt="0"/>
      <dgm:spPr/>
      <dgm:t>
        <a:bodyPr/>
        <a:lstStyle/>
        <a:p>
          <a:endParaRPr lang="en-GB"/>
        </a:p>
      </dgm:t>
    </dgm:pt>
    <dgm:pt modelId="{5C610219-56FE-4A8C-9D0C-14CE3797AAA6}" type="pres">
      <dgm:prSet presAssocID="{6CE21C95-65AB-4497-9B02-082C97A57338}" presName="accentRepeatNode" presStyleLbl="solidAlignAcc1" presStyleIdx="5" presStyleCnt="12"/>
      <dgm:spPr/>
      <dgm:t>
        <a:bodyPr/>
        <a:lstStyle/>
        <a:p>
          <a:endParaRPr lang="en-GB"/>
        </a:p>
      </dgm:t>
    </dgm:pt>
    <dgm:pt modelId="{95BCDF17-9953-412B-8B29-DF9A0FAF87EF}" type="pres">
      <dgm:prSet presAssocID="{9A8FFB93-EEBC-49CC-90C6-96060CA5038A}" presName="text4" presStyleCnt="0"/>
      <dgm:spPr/>
      <dgm:t>
        <a:bodyPr/>
        <a:lstStyle/>
        <a:p>
          <a:endParaRPr lang="en-GB"/>
        </a:p>
      </dgm:t>
    </dgm:pt>
    <dgm:pt modelId="{5AA4B58F-8428-4435-B2A1-7D8C18440359}" type="pres">
      <dgm:prSet presAssocID="{9A8FFB93-EEBC-49CC-90C6-96060CA5038A}" presName="textRepeatNode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8B9AA5-4DC7-4C06-9A58-5F54EC53D0E2}" type="pres">
      <dgm:prSet presAssocID="{9A8FFB93-EEBC-49CC-90C6-96060CA5038A}" presName="textaccent4" presStyleCnt="0"/>
      <dgm:spPr/>
      <dgm:t>
        <a:bodyPr/>
        <a:lstStyle/>
        <a:p>
          <a:endParaRPr lang="en-GB"/>
        </a:p>
      </dgm:t>
    </dgm:pt>
    <dgm:pt modelId="{E1D587B9-631B-44DC-833B-BE70851065A8}" type="pres">
      <dgm:prSet presAssocID="{9A8FFB93-EEBC-49CC-90C6-96060CA5038A}" presName="accentRepeatNode" presStyleLbl="solidAlignAcc1" presStyleIdx="6" presStyleCnt="12"/>
      <dgm:spPr/>
      <dgm:t>
        <a:bodyPr/>
        <a:lstStyle/>
        <a:p>
          <a:endParaRPr lang="en-GB"/>
        </a:p>
      </dgm:t>
    </dgm:pt>
    <dgm:pt modelId="{C72B9F20-96DD-44B7-8BD7-3061CD516780}" type="pres">
      <dgm:prSet presAssocID="{EE614504-0C9A-47E7-AECC-44449CCE9A24}" presName="image4" presStyleCnt="0"/>
      <dgm:spPr/>
      <dgm:t>
        <a:bodyPr/>
        <a:lstStyle/>
        <a:p>
          <a:endParaRPr lang="en-GB"/>
        </a:p>
      </dgm:t>
    </dgm:pt>
    <dgm:pt modelId="{0267BE57-804F-4F52-B391-C14EC0AA3F9C}" type="pres">
      <dgm:prSet presAssocID="{EE614504-0C9A-47E7-AECC-44449CCE9A24}" presName="imageRepeatNode" presStyleLbl="alignAcc1" presStyleIdx="3" presStyleCnt="6"/>
      <dgm:spPr/>
      <dgm:t>
        <a:bodyPr/>
        <a:lstStyle/>
        <a:p>
          <a:endParaRPr lang="cs-CZ"/>
        </a:p>
      </dgm:t>
    </dgm:pt>
    <dgm:pt modelId="{4053CC73-1FF8-417B-A7F5-B2B66F7AC8A9}" type="pres">
      <dgm:prSet presAssocID="{EE614504-0C9A-47E7-AECC-44449CCE9A24}" presName="imageaccent4" presStyleCnt="0"/>
      <dgm:spPr/>
      <dgm:t>
        <a:bodyPr/>
        <a:lstStyle/>
        <a:p>
          <a:endParaRPr lang="en-GB"/>
        </a:p>
      </dgm:t>
    </dgm:pt>
    <dgm:pt modelId="{96CC69F4-4979-4910-9BA7-8C9B1933ED8D}" type="pres">
      <dgm:prSet presAssocID="{EE614504-0C9A-47E7-AECC-44449CCE9A24}" presName="accentRepeatNode" presStyleLbl="solidAlignAcc1" presStyleIdx="7" presStyleCnt="12"/>
      <dgm:spPr/>
      <dgm:t>
        <a:bodyPr/>
        <a:lstStyle/>
        <a:p>
          <a:endParaRPr lang="en-GB"/>
        </a:p>
      </dgm:t>
    </dgm:pt>
    <dgm:pt modelId="{019163D2-43B8-46DF-BE22-BE2EDD7217B3}" type="pres">
      <dgm:prSet presAssocID="{62CB2748-27DE-4CC2-B227-6760F88DF702}" presName="text5" presStyleCnt="0"/>
      <dgm:spPr/>
      <dgm:t>
        <a:bodyPr/>
        <a:lstStyle/>
        <a:p>
          <a:endParaRPr lang="en-GB"/>
        </a:p>
      </dgm:t>
    </dgm:pt>
    <dgm:pt modelId="{97307FB6-81DE-408A-96E8-A26379F0C238}" type="pres">
      <dgm:prSet presAssocID="{62CB2748-27DE-4CC2-B227-6760F88DF702}" presName="textRepeatNode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E3C3A8-9EB5-4AA7-8A6C-25861DF27F50}" type="pres">
      <dgm:prSet presAssocID="{62CB2748-27DE-4CC2-B227-6760F88DF702}" presName="textaccent5" presStyleCnt="0"/>
      <dgm:spPr/>
      <dgm:t>
        <a:bodyPr/>
        <a:lstStyle/>
        <a:p>
          <a:endParaRPr lang="en-GB"/>
        </a:p>
      </dgm:t>
    </dgm:pt>
    <dgm:pt modelId="{F861208E-EB60-4D84-8DED-2DCA0AFBDC0C}" type="pres">
      <dgm:prSet presAssocID="{62CB2748-27DE-4CC2-B227-6760F88DF702}" presName="accentRepeatNode" presStyleLbl="solidAlignAcc1" presStyleIdx="8" presStyleCnt="12"/>
      <dgm:spPr/>
      <dgm:t>
        <a:bodyPr/>
        <a:lstStyle/>
        <a:p>
          <a:endParaRPr lang="en-GB"/>
        </a:p>
      </dgm:t>
    </dgm:pt>
    <dgm:pt modelId="{ABFD2031-FBAE-494A-B7E1-6DE066E762F8}" type="pres">
      <dgm:prSet presAssocID="{2DFD3FC3-D474-49C2-8897-1169E76653BB}" presName="image5" presStyleCnt="0"/>
      <dgm:spPr/>
      <dgm:t>
        <a:bodyPr/>
        <a:lstStyle/>
        <a:p>
          <a:endParaRPr lang="en-GB"/>
        </a:p>
      </dgm:t>
    </dgm:pt>
    <dgm:pt modelId="{ACB27F84-F4E1-458D-A97F-C47DFE75525E}" type="pres">
      <dgm:prSet presAssocID="{2DFD3FC3-D474-49C2-8897-1169E76653BB}" presName="imageRepeatNode" presStyleLbl="alignAcc1" presStyleIdx="4" presStyleCnt="6"/>
      <dgm:spPr/>
      <dgm:t>
        <a:bodyPr/>
        <a:lstStyle/>
        <a:p>
          <a:endParaRPr lang="cs-CZ"/>
        </a:p>
      </dgm:t>
    </dgm:pt>
    <dgm:pt modelId="{8886B8F1-3274-463D-9514-DEDE3AA292BC}" type="pres">
      <dgm:prSet presAssocID="{2DFD3FC3-D474-49C2-8897-1169E76653BB}" presName="imageaccent5" presStyleCnt="0"/>
      <dgm:spPr/>
      <dgm:t>
        <a:bodyPr/>
        <a:lstStyle/>
        <a:p>
          <a:endParaRPr lang="en-GB"/>
        </a:p>
      </dgm:t>
    </dgm:pt>
    <dgm:pt modelId="{4ED084FB-E2D9-4F3F-A003-82ACE36DB455}" type="pres">
      <dgm:prSet presAssocID="{2DFD3FC3-D474-49C2-8897-1169E76653BB}" presName="accentRepeatNode" presStyleLbl="solidAlignAcc1" presStyleIdx="9" presStyleCnt="12"/>
      <dgm:spPr/>
      <dgm:t>
        <a:bodyPr/>
        <a:lstStyle/>
        <a:p>
          <a:endParaRPr lang="en-GB"/>
        </a:p>
      </dgm:t>
    </dgm:pt>
    <dgm:pt modelId="{B6F4D404-816B-49CD-BC6B-B37DF0503569}" type="pres">
      <dgm:prSet presAssocID="{370EE7C7-BE84-4707-8282-CFF61B21846F}" presName="text6" presStyleCnt="0"/>
      <dgm:spPr/>
      <dgm:t>
        <a:bodyPr/>
        <a:lstStyle/>
        <a:p>
          <a:endParaRPr lang="en-GB"/>
        </a:p>
      </dgm:t>
    </dgm:pt>
    <dgm:pt modelId="{28B7B898-5B2F-4A81-B833-221318196B95}" type="pres">
      <dgm:prSet presAssocID="{370EE7C7-BE84-4707-8282-CFF61B21846F}" presName="textRepeatNode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84D6B0-F155-4E2A-98DF-31AB5D2F4F6F}" type="pres">
      <dgm:prSet presAssocID="{370EE7C7-BE84-4707-8282-CFF61B21846F}" presName="textaccent6" presStyleCnt="0"/>
      <dgm:spPr/>
      <dgm:t>
        <a:bodyPr/>
        <a:lstStyle/>
        <a:p>
          <a:endParaRPr lang="en-GB"/>
        </a:p>
      </dgm:t>
    </dgm:pt>
    <dgm:pt modelId="{759DF85E-04A1-4169-8ECD-E1ECDDD78860}" type="pres">
      <dgm:prSet presAssocID="{370EE7C7-BE84-4707-8282-CFF61B21846F}" presName="accentRepeatNode" presStyleLbl="solidAlignAcc1" presStyleIdx="10" presStyleCnt="12"/>
      <dgm:spPr/>
      <dgm:t>
        <a:bodyPr/>
        <a:lstStyle/>
        <a:p>
          <a:endParaRPr lang="en-GB"/>
        </a:p>
      </dgm:t>
    </dgm:pt>
    <dgm:pt modelId="{B67891FA-D88E-4D81-AD3D-B15FC2C5589A}" type="pres">
      <dgm:prSet presAssocID="{7CD57E71-7C5B-4D0C-BD54-D0F06E3EF128}" presName="image6" presStyleCnt="0"/>
      <dgm:spPr/>
      <dgm:t>
        <a:bodyPr/>
        <a:lstStyle/>
        <a:p>
          <a:endParaRPr lang="en-GB"/>
        </a:p>
      </dgm:t>
    </dgm:pt>
    <dgm:pt modelId="{03BACB1C-30E2-4E20-8C51-4816C92D7AF0}" type="pres">
      <dgm:prSet presAssocID="{7CD57E71-7C5B-4D0C-BD54-D0F06E3EF128}" presName="imageRepeatNode" presStyleLbl="alignAcc1" presStyleIdx="5" presStyleCnt="6"/>
      <dgm:spPr/>
      <dgm:t>
        <a:bodyPr/>
        <a:lstStyle/>
        <a:p>
          <a:endParaRPr lang="cs-CZ"/>
        </a:p>
      </dgm:t>
    </dgm:pt>
    <dgm:pt modelId="{1B97ABE6-8B73-4C53-BF1D-01881DD23C55}" type="pres">
      <dgm:prSet presAssocID="{7CD57E71-7C5B-4D0C-BD54-D0F06E3EF128}" presName="imageaccent6" presStyleCnt="0"/>
      <dgm:spPr/>
      <dgm:t>
        <a:bodyPr/>
        <a:lstStyle/>
        <a:p>
          <a:endParaRPr lang="en-GB"/>
        </a:p>
      </dgm:t>
    </dgm:pt>
    <dgm:pt modelId="{9A60E6A5-A461-46DC-BA6E-AB2457DAD860}" type="pres">
      <dgm:prSet presAssocID="{7CD57E71-7C5B-4D0C-BD54-D0F06E3EF128}" presName="accentRepeatNode" presStyleLbl="solidAlignAcc1" presStyleIdx="11" presStyleCnt="12"/>
      <dgm:spPr/>
      <dgm:t>
        <a:bodyPr/>
        <a:lstStyle/>
        <a:p>
          <a:endParaRPr lang="en-GB"/>
        </a:p>
      </dgm:t>
    </dgm:pt>
  </dgm:ptLst>
  <dgm:cxnLst>
    <dgm:cxn modelId="{BCF2E232-6003-4146-81D9-B227EFEF4FC3}" srcId="{DE75C8EC-4947-4521-B8CA-B1997E71974C}" destId="{13C218C4-8F03-4A5C-8343-E9DDB79C2F4C}" srcOrd="1" destOrd="0" parTransId="{77142B69-919B-4333-AE0B-4A30A896BD41}" sibTransId="{76008344-2362-423F-885D-24C09C839053}"/>
    <dgm:cxn modelId="{EEFDAE6C-5C53-4910-8E2B-185FFA36C8A4}" type="presOf" srcId="{84A03C4B-B09E-4A97-AF9F-B245D22F7AA6}" destId="{5DFC10E0-A687-43B0-ABA7-0C58B0584DB7}" srcOrd="0" destOrd="0" presId="urn:microsoft.com/office/officeart/2008/layout/HexagonCluster"/>
    <dgm:cxn modelId="{E30C5D9C-52A9-4224-88E1-B59BCBDB6F8C}" srcId="{DE75C8EC-4947-4521-B8CA-B1997E71974C}" destId="{84A03C4B-B09E-4A97-AF9F-B245D22F7AA6}" srcOrd="2" destOrd="0" parTransId="{2ABE1F81-2C62-48E2-A952-6EAA00051F6F}" sibTransId="{6CE21C95-65AB-4497-9B02-082C97A57338}"/>
    <dgm:cxn modelId="{01E1D770-681F-4E4B-AC2D-8296D4793007}" type="presOf" srcId="{76008344-2362-423F-885D-24C09C839053}" destId="{6BC5F36F-F7E8-49BD-8466-83FEBE9CD75E}" srcOrd="0" destOrd="0" presId="urn:microsoft.com/office/officeart/2008/layout/HexagonCluster"/>
    <dgm:cxn modelId="{0F5AF871-658E-4202-92ED-350FB1A7A416}" srcId="{DE75C8EC-4947-4521-B8CA-B1997E71974C}" destId="{9A8FFB93-EEBC-49CC-90C6-96060CA5038A}" srcOrd="3" destOrd="0" parTransId="{F0C81230-8E44-4BCB-875F-29331E7FB656}" sibTransId="{EE614504-0C9A-47E7-AECC-44449CCE9A24}"/>
    <dgm:cxn modelId="{B8D5AA32-60D7-4B5F-A758-B4F1EB922724}" type="presOf" srcId="{7CD57E71-7C5B-4D0C-BD54-D0F06E3EF128}" destId="{03BACB1C-30E2-4E20-8C51-4816C92D7AF0}" srcOrd="0" destOrd="0" presId="urn:microsoft.com/office/officeart/2008/layout/HexagonCluster"/>
    <dgm:cxn modelId="{F7AC2335-4F1B-42B5-B279-83CD62BD50D4}" type="presOf" srcId="{13C218C4-8F03-4A5C-8343-E9DDB79C2F4C}" destId="{16691BE1-50C0-4D00-B468-BFAFE951A14A}" srcOrd="0" destOrd="0" presId="urn:microsoft.com/office/officeart/2008/layout/HexagonCluster"/>
    <dgm:cxn modelId="{BE131B2F-A472-41FE-8BDF-893B0B30FFC4}" type="presOf" srcId="{9A8FFB93-EEBC-49CC-90C6-96060CA5038A}" destId="{5AA4B58F-8428-4435-B2A1-7D8C18440359}" srcOrd="0" destOrd="0" presId="urn:microsoft.com/office/officeart/2008/layout/HexagonCluster"/>
    <dgm:cxn modelId="{21707E66-F310-47B2-ACCB-D3EC1E8639FE}" type="presOf" srcId="{EE614504-0C9A-47E7-AECC-44449CCE9A24}" destId="{0267BE57-804F-4F52-B391-C14EC0AA3F9C}" srcOrd="0" destOrd="0" presId="urn:microsoft.com/office/officeart/2008/layout/HexagonCluster"/>
    <dgm:cxn modelId="{A6A49F82-3086-4CAC-A73B-93D31DCDDEE4}" type="presOf" srcId="{370EE7C7-BE84-4707-8282-CFF61B21846F}" destId="{28B7B898-5B2F-4A81-B833-221318196B95}" srcOrd="0" destOrd="0" presId="urn:microsoft.com/office/officeart/2008/layout/HexagonCluster"/>
    <dgm:cxn modelId="{49447CD1-CD27-42CE-AE99-28293D33DB98}" srcId="{DE75C8EC-4947-4521-B8CA-B1997E71974C}" destId="{370EE7C7-BE84-4707-8282-CFF61B21846F}" srcOrd="5" destOrd="0" parTransId="{B1178131-3051-42D3-8ACC-0DECCF1F0A3A}" sibTransId="{7CD57E71-7C5B-4D0C-BD54-D0F06E3EF128}"/>
    <dgm:cxn modelId="{0E8DD631-2B25-4CC5-B328-2D7A5D77A0CB}" type="presOf" srcId="{8540993D-43BE-4F65-8D90-5098AEDB4DF5}" destId="{9689844C-32BB-4F63-96DD-BDFBA707D72C}" srcOrd="0" destOrd="0" presId="urn:microsoft.com/office/officeart/2008/layout/HexagonCluster"/>
    <dgm:cxn modelId="{7CEB3E8A-5550-4C0B-B26E-ACC40E80D113}" srcId="{DE75C8EC-4947-4521-B8CA-B1997E71974C}" destId="{8540993D-43BE-4F65-8D90-5098AEDB4DF5}" srcOrd="0" destOrd="0" parTransId="{F47B37B8-A962-4D6F-A55C-6519DF4806C2}" sibTransId="{EE152E3C-DC2D-42F4-ABB8-DD1404F3CFC0}"/>
    <dgm:cxn modelId="{427C9F6D-556F-4E62-BDBA-4DE1336EDF48}" type="presOf" srcId="{62CB2748-27DE-4CC2-B227-6760F88DF702}" destId="{97307FB6-81DE-408A-96E8-A26379F0C238}" srcOrd="0" destOrd="0" presId="urn:microsoft.com/office/officeart/2008/layout/HexagonCluster"/>
    <dgm:cxn modelId="{06D868AE-97A5-4DE9-8892-82AA54FC7FEE}" type="presOf" srcId="{DE75C8EC-4947-4521-B8CA-B1997E71974C}" destId="{1F5BB056-7D56-40A3-A940-A76F5E580BB6}" srcOrd="0" destOrd="0" presId="urn:microsoft.com/office/officeart/2008/layout/HexagonCluster"/>
    <dgm:cxn modelId="{AF8A25FA-0D56-4BC0-92ED-514B2AD315E5}" srcId="{DE75C8EC-4947-4521-B8CA-B1997E71974C}" destId="{62CB2748-27DE-4CC2-B227-6760F88DF702}" srcOrd="4" destOrd="0" parTransId="{38763C6D-2C42-4E63-832B-2D2729E34F9D}" sibTransId="{2DFD3FC3-D474-49C2-8897-1169E76653BB}"/>
    <dgm:cxn modelId="{7B14CEC0-6062-430E-B25C-22B8678B8322}" type="presOf" srcId="{EE152E3C-DC2D-42F4-ABB8-DD1404F3CFC0}" destId="{2FE5A4DD-68B9-4D05-9AE2-85C38699BD2A}" srcOrd="0" destOrd="0" presId="urn:microsoft.com/office/officeart/2008/layout/HexagonCluster"/>
    <dgm:cxn modelId="{4EC2438D-13B4-45A7-861D-058D5C38E096}" type="presOf" srcId="{6CE21C95-65AB-4497-9B02-082C97A57338}" destId="{28EA3A1A-5AE2-45B8-8F8E-64A29FEB0A04}" srcOrd="0" destOrd="0" presId="urn:microsoft.com/office/officeart/2008/layout/HexagonCluster"/>
    <dgm:cxn modelId="{B248D367-A7F3-4BA2-8593-7D4FD7545ECF}" type="presOf" srcId="{2DFD3FC3-D474-49C2-8897-1169E76653BB}" destId="{ACB27F84-F4E1-458D-A97F-C47DFE75525E}" srcOrd="0" destOrd="0" presId="urn:microsoft.com/office/officeart/2008/layout/HexagonCluster"/>
    <dgm:cxn modelId="{8688F90A-659F-48D3-AFE5-4288D635D108}" type="presParOf" srcId="{1F5BB056-7D56-40A3-A940-A76F5E580BB6}" destId="{D01CD9E5-E9BC-4FD5-ABC9-9E27D4355A0A}" srcOrd="0" destOrd="0" presId="urn:microsoft.com/office/officeart/2008/layout/HexagonCluster"/>
    <dgm:cxn modelId="{C0F242C7-EF44-4FDF-A604-C570BBAB203C}" type="presParOf" srcId="{D01CD9E5-E9BC-4FD5-ABC9-9E27D4355A0A}" destId="{9689844C-32BB-4F63-96DD-BDFBA707D72C}" srcOrd="0" destOrd="0" presId="urn:microsoft.com/office/officeart/2008/layout/HexagonCluster"/>
    <dgm:cxn modelId="{BC8412DD-9DD6-40F9-B2DB-C7397C1CDAB3}" type="presParOf" srcId="{1F5BB056-7D56-40A3-A940-A76F5E580BB6}" destId="{1089219C-9788-4725-9DE1-D824ADC7B261}" srcOrd="1" destOrd="0" presId="urn:microsoft.com/office/officeart/2008/layout/HexagonCluster"/>
    <dgm:cxn modelId="{E1176856-5B8E-4176-865C-69AA3BDBBA16}" type="presParOf" srcId="{1089219C-9788-4725-9DE1-D824ADC7B261}" destId="{13F096A9-8583-4E49-814D-CC6FBC8A5B76}" srcOrd="0" destOrd="0" presId="urn:microsoft.com/office/officeart/2008/layout/HexagonCluster"/>
    <dgm:cxn modelId="{82104242-3787-418C-B73D-FEE46BDC35C4}" type="presParOf" srcId="{1F5BB056-7D56-40A3-A940-A76F5E580BB6}" destId="{CF35C589-652B-4DE6-ABEA-AB70079CA036}" srcOrd="2" destOrd="0" presId="urn:microsoft.com/office/officeart/2008/layout/HexagonCluster"/>
    <dgm:cxn modelId="{4245E42C-7FF9-4440-A36F-65AF1EB071A0}" type="presParOf" srcId="{CF35C589-652B-4DE6-ABEA-AB70079CA036}" destId="{2FE5A4DD-68B9-4D05-9AE2-85C38699BD2A}" srcOrd="0" destOrd="0" presId="urn:microsoft.com/office/officeart/2008/layout/HexagonCluster"/>
    <dgm:cxn modelId="{979AD579-D073-46F1-8C23-B538609E276B}" type="presParOf" srcId="{1F5BB056-7D56-40A3-A940-A76F5E580BB6}" destId="{500CDE67-E3BC-4E01-A9E2-3ECF010BFD3C}" srcOrd="3" destOrd="0" presId="urn:microsoft.com/office/officeart/2008/layout/HexagonCluster"/>
    <dgm:cxn modelId="{FD74E840-EF09-4815-A864-BC3731DBA341}" type="presParOf" srcId="{500CDE67-E3BC-4E01-A9E2-3ECF010BFD3C}" destId="{6EFCD892-9EC8-4451-B488-AAD7F9830A2E}" srcOrd="0" destOrd="0" presId="urn:microsoft.com/office/officeart/2008/layout/HexagonCluster"/>
    <dgm:cxn modelId="{F8906059-9741-4D85-BE9D-6F1615AB2664}" type="presParOf" srcId="{1F5BB056-7D56-40A3-A940-A76F5E580BB6}" destId="{4DBEFD53-28B5-40D3-BBDB-1F32F7EF7899}" srcOrd="4" destOrd="0" presId="urn:microsoft.com/office/officeart/2008/layout/HexagonCluster"/>
    <dgm:cxn modelId="{3E2D0956-01D0-4C82-A354-EF0B37527B20}" type="presParOf" srcId="{4DBEFD53-28B5-40D3-BBDB-1F32F7EF7899}" destId="{16691BE1-50C0-4D00-B468-BFAFE951A14A}" srcOrd="0" destOrd="0" presId="urn:microsoft.com/office/officeart/2008/layout/HexagonCluster"/>
    <dgm:cxn modelId="{ED8093B8-C6C2-4D49-BFF4-091B102E6E80}" type="presParOf" srcId="{1F5BB056-7D56-40A3-A940-A76F5E580BB6}" destId="{E4AA855B-A14C-4476-A6E3-0A58ECEE8A7B}" srcOrd="5" destOrd="0" presId="urn:microsoft.com/office/officeart/2008/layout/HexagonCluster"/>
    <dgm:cxn modelId="{184050FF-4D71-4808-ADE3-85C8809A0CF5}" type="presParOf" srcId="{E4AA855B-A14C-4476-A6E3-0A58ECEE8A7B}" destId="{1B5B0A53-573E-429D-B8C0-63164AC54461}" srcOrd="0" destOrd="0" presId="urn:microsoft.com/office/officeart/2008/layout/HexagonCluster"/>
    <dgm:cxn modelId="{B499233E-C877-4278-906E-75C6E53CD7B2}" type="presParOf" srcId="{1F5BB056-7D56-40A3-A940-A76F5E580BB6}" destId="{3A55B58E-6DEE-44D8-92C5-4DBFA6EF4520}" srcOrd="6" destOrd="0" presId="urn:microsoft.com/office/officeart/2008/layout/HexagonCluster"/>
    <dgm:cxn modelId="{48D02219-760C-4299-AC81-5CBFBAA5542A}" type="presParOf" srcId="{3A55B58E-6DEE-44D8-92C5-4DBFA6EF4520}" destId="{6BC5F36F-F7E8-49BD-8466-83FEBE9CD75E}" srcOrd="0" destOrd="0" presId="urn:microsoft.com/office/officeart/2008/layout/HexagonCluster"/>
    <dgm:cxn modelId="{EE4D8BE0-79C8-4386-9ECD-E60EA23C6D9C}" type="presParOf" srcId="{1F5BB056-7D56-40A3-A940-A76F5E580BB6}" destId="{EE27D64B-C9BB-4F2C-AD5F-0938EFA480DF}" srcOrd="7" destOrd="0" presId="urn:microsoft.com/office/officeart/2008/layout/HexagonCluster"/>
    <dgm:cxn modelId="{4DA27E05-69F8-4915-9B36-9B3C08D157DF}" type="presParOf" srcId="{EE27D64B-C9BB-4F2C-AD5F-0938EFA480DF}" destId="{D8788B78-D6EA-494B-97CE-DF5220D43944}" srcOrd="0" destOrd="0" presId="urn:microsoft.com/office/officeart/2008/layout/HexagonCluster"/>
    <dgm:cxn modelId="{7ED4335F-597B-4468-80BA-C5A026482910}" type="presParOf" srcId="{1F5BB056-7D56-40A3-A940-A76F5E580BB6}" destId="{674CEAA1-E6E5-4665-90D0-41099B9B8A0F}" srcOrd="8" destOrd="0" presId="urn:microsoft.com/office/officeart/2008/layout/HexagonCluster"/>
    <dgm:cxn modelId="{F2C906C2-E906-4785-9A53-3ECF453B887B}" type="presParOf" srcId="{674CEAA1-E6E5-4665-90D0-41099B9B8A0F}" destId="{5DFC10E0-A687-43B0-ABA7-0C58B0584DB7}" srcOrd="0" destOrd="0" presId="urn:microsoft.com/office/officeart/2008/layout/HexagonCluster"/>
    <dgm:cxn modelId="{67EEF5C7-C726-4AE6-B489-40C0627292DE}" type="presParOf" srcId="{1F5BB056-7D56-40A3-A940-A76F5E580BB6}" destId="{89AE7CA3-2947-4B03-A8D6-0EB38E5F37E5}" srcOrd="9" destOrd="0" presId="urn:microsoft.com/office/officeart/2008/layout/HexagonCluster"/>
    <dgm:cxn modelId="{23E27440-A21B-41D6-9465-001557F1FE58}" type="presParOf" srcId="{89AE7CA3-2947-4B03-A8D6-0EB38E5F37E5}" destId="{3E681CB2-D9D6-4BD6-8777-04C1B2875ED0}" srcOrd="0" destOrd="0" presId="urn:microsoft.com/office/officeart/2008/layout/HexagonCluster"/>
    <dgm:cxn modelId="{A20E5351-0257-44E8-ADE3-3A44C8503938}" type="presParOf" srcId="{1F5BB056-7D56-40A3-A940-A76F5E580BB6}" destId="{CF3EA04C-03CB-4CB9-9E25-55F015B63507}" srcOrd="10" destOrd="0" presId="urn:microsoft.com/office/officeart/2008/layout/HexagonCluster"/>
    <dgm:cxn modelId="{720EE34B-AE60-45BF-B32A-C2DAA7FE1AC9}" type="presParOf" srcId="{CF3EA04C-03CB-4CB9-9E25-55F015B63507}" destId="{28EA3A1A-5AE2-45B8-8F8E-64A29FEB0A04}" srcOrd="0" destOrd="0" presId="urn:microsoft.com/office/officeart/2008/layout/HexagonCluster"/>
    <dgm:cxn modelId="{788D9837-63ED-467C-8171-738D42DB666A}" type="presParOf" srcId="{1F5BB056-7D56-40A3-A940-A76F5E580BB6}" destId="{D1AB4A12-EA4F-48A2-A253-B958D784A5F4}" srcOrd="11" destOrd="0" presId="urn:microsoft.com/office/officeart/2008/layout/HexagonCluster"/>
    <dgm:cxn modelId="{2BB082FE-FAE2-4561-B0A5-716749E6256A}" type="presParOf" srcId="{D1AB4A12-EA4F-48A2-A253-B958D784A5F4}" destId="{5C610219-56FE-4A8C-9D0C-14CE3797AAA6}" srcOrd="0" destOrd="0" presId="urn:microsoft.com/office/officeart/2008/layout/HexagonCluster"/>
    <dgm:cxn modelId="{867E894F-27D8-4DBA-B3D3-DE23B0608DA3}" type="presParOf" srcId="{1F5BB056-7D56-40A3-A940-A76F5E580BB6}" destId="{95BCDF17-9953-412B-8B29-DF9A0FAF87EF}" srcOrd="12" destOrd="0" presId="urn:microsoft.com/office/officeart/2008/layout/HexagonCluster"/>
    <dgm:cxn modelId="{94AB95B5-6461-4DC2-B602-F7520AC24C70}" type="presParOf" srcId="{95BCDF17-9953-412B-8B29-DF9A0FAF87EF}" destId="{5AA4B58F-8428-4435-B2A1-7D8C18440359}" srcOrd="0" destOrd="0" presId="urn:microsoft.com/office/officeart/2008/layout/HexagonCluster"/>
    <dgm:cxn modelId="{8677A54E-1011-47CD-B76F-7C95D0CCA6E7}" type="presParOf" srcId="{1F5BB056-7D56-40A3-A940-A76F5E580BB6}" destId="{E08B9AA5-4DC7-4C06-9A58-5F54EC53D0E2}" srcOrd="13" destOrd="0" presId="urn:microsoft.com/office/officeart/2008/layout/HexagonCluster"/>
    <dgm:cxn modelId="{2C015789-6AB2-4BFD-B217-4EB3255BDA61}" type="presParOf" srcId="{E08B9AA5-4DC7-4C06-9A58-5F54EC53D0E2}" destId="{E1D587B9-631B-44DC-833B-BE70851065A8}" srcOrd="0" destOrd="0" presId="urn:microsoft.com/office/officeart/2008/layout/HexagonCluster"/>
    <dgm:cxn modelId="{B5F8BB69-FAC5-4237-B267-687E05BAAE98}" type="presParOf" srcId="{1F5BB056-7D56-40A3-A940-A76F5E580BB6}" destId="{C72B9F20-96DD-44B7-8BD7-3061CD516780}" srcOrd="14" destOrd="0" presId="urn:microsoft.com/office/officeart/2008/layout/HexagonCluster"/>
    <dgm:cxn modelId="{A747E6B7-300B-4038-A308-42828C81625D}" type="presParOf" srcId="{C72B9F20-96DD-44B7-8BD7-3061CD516780}" destId="{0267BE57-804F-4F52-B391-C14EC0AA3F9C}" srcOrd="0" destOrd="0" presId="urn:microsoft.com/office/officeart/2008/layout/HexagonCluster"/>
    <dgm:cxn modelId="{5179D62C-07D0-446C-BFA9-0EE511E3E199}" type="presParOf" srcId="{1F5BB056-7D56-40A3-A940-A76F5E580BB6}" destId="{4053CC73-1FF8-417B-A7F5-B2B66F7AC8A9}" srcOrd="15" destOrd="0" presId="urn:microsoft.com/office/officeart/2008/layout/HexagonCluster"/>
    <dgm:cxn modelId="{A73EFD0D-62AE-4C23-9A69-0121A328D7DB}" type="presParOf" srcId="{4053CC73-1FF8-417B-A7F5-B2B66F7AC8A9}" destId="{96CC69F4-4979-4910-9BA7-8C9B1933ED8D}" srcOrd="0" destOrd="0" presId="urn:microsoft.com/office/officeart/2008/layout/HexagonCluster"/>
    <dgm:cxn modelId="{10903ACC-1151-420B-ADA6-1991DF87C812}" type="presParOf" srcId="{1F5BB056-7D56-40A3-A940-A76F5E580BB6}" destId="{019163D2-43B8-46DF-BE22-BE2EDD7217B3}" srcOrd="16" destOrd="0" presId="urn:microsoft.com/office/officeart/2008/layout/HexagonCluster"/>
    <dgm:cxn modelId="{4F283F45-4BC3-4A45-911B-4DB1CFD9FB0D}" type="presParOf" srcId="{019163D2-43B8-46DF-BE22-BE2EDD7217B3}" destId="{97307FB6-81DE-408A-96E8-A26379F0C238}" srcOrd="0" destOrd="0" presId="urn:microsoft.com/office/officeart/2008/layout/HexagonCluster"/>
    <dgm:cxn modelId="{E6F4C889-0187-4DFD-A059-A7B05355C702}" type="presParOf" srcId="{1F5BB056-7D56-40A3-A940-A76F5E580BB6}" destId="{79E3C3A8-9EB5-4AA7-8A6C-25861DF27F50}" srcOrd="17" destOrd="0" presId="urn:microsoft.com/office/officeart/2008/layout/HexagonCluster"/>
    <dgm:cxn modelId="{434CAEE9-6C5A-41DE-B429-CFB03ECAA216}" type="presParOf" srcId="{79E3C3A8-9EB5-4AA7-8A6C-25861DF27F50}" destId="{F861208E-EB60-4D84-8DED-2DCA0AFBDC0C}" srcOrd="0" destOrd="0" presId="urn:microsoft.com/office/officeart/2008/layout/HexagonCluster"/>
    <dgm:cxn modelId="{8019F734-8849-46EB-BCA1-08B53D09010C}" type="presParOf" srcId="{1F5BB056-7D56-40A3-A940-A76F5E580BB6}" destId="{ABFD2031-FBAE-494A-B7E1-6DE066E762F8}" srcOrd="18" destOrd="0" presId="urn:microsoft.com/office/officeart/2008/layout/HexagonCluster"/>
    <dgm:cxn modelId="{54E53897-51B2-4B82-93C4-49932CD6A135}" type="presParOf" srcId="{ABFD2031-FBAE-494A-B7E1-6DE066E762F8}" destId="{ACB27F84-F4E1-458D-A97F-C47DFE75525E}" srcOrd="0" destOrd="0" presId="urn:microsoft.com/office/officeart/2008/layout/HexagonCluster"/>
    <dgm:cxn modelId="{E0B26210-ED13-4DE8-AA2B-14E3ABA28434}" type="presParOf" srcId="{1F5BB056-7D56-40A3-A940-A76F5E580BB6}" destId="{8886B8F1-3274-463D-9514-DEDE3AA292BC}" srcOrd="19" destOrd="0" presId="urn:microsoft.com/office/officeart/2008/layout/HexagonCluster"/>
    <dgm:cxn modelId="{B0722EE1-FC68-460C-A83E-6B810A3FC61F}" type="presParOf" srcId="{8886B8F1-3274-463D-9514-DEDE3AA292BC}" destId="{4ED084FB-E2D9-4F3F-A003-82ACE36DB455}" srcOrd="0" destOrd="0" presId="urn:microsoft.com/office/officeart/2008/layout/HexagonCluster"/>
    <dgm:cxn modelId="{CA463A2F-B9EB-4F6B-B653-FEA719529852}" type="presParOf" srcId="{1F5BB056-7D56-40A3-A940-A76F5E580BB6}" destId="{B6F4D404-816B-49CD-BC6B-B37DF0503569}" srcOrd="20" destOrd="0" presId="urn:microsoft.com/office/officeart/2008/layout/HexagonCluster"/>
    <dgm:cxn modelId="{DC8CBE1C-3EBB-4CF1-B3BF-F1CB6805EF33}" type="presParOf" srcId="{B6F4D404-816B-49CD-BC6B-B37DF0503569}" destId="{28B7B898-5B2F-4A81-B833-221318196B95}" srcOrd="0" destOrd="0" presId="urn:microsoft.com/office/officeart/2008/layout/HexagonCluster"/>
    <dgm:cxn modelId="{AA1626B6-C620-479B-9F68-F3B7279E5D0C}" type="presParOf" srcId="{1F5BB056-7D56-40A3-A940-A76F5E580BB6}" destId="{2184D6B0-F155-4E2A-98DF-31AB5D2F4F6F}" srcOrd="21" destOrd="0" presId="urn:microsoft.com/office/officeart/2008/layout/HexagonCluster"/>
    <dgm:cxn modelId="{F61FA58D-3D6A-4176-A7D0-F690A53ACAA5}" type="presParOf" srcId="{2184D6B0-F155-4E2A-98DF-31AB5D2F4F6F}" destId="{759DF85E-04A1-4169-8ECD-E1ECDDD78860}" srcOrd="0" destOrd="0" presId="urn:microsoft.com/office/officeart/2008/layout/HexagonCluster"/>
    <dgm:cxn modelId="{5C765F00-495F-4EDF-9771-0CE2C517F1EE}" type="presParOf" srcId="{1F5BB056-7D56-40A3-A940-A76F5E580BB6}" destId="{B67891FA-D88E-4D81-AD3D-B15FC2C5589A}" srcOrd="22" destOrd="0" presId="urn:microsoft.com/office/officeart/2008/layout/HexagonCluster"/>
    <dgm:cxn modelId="{DDC9E494-A31B-4D4F-84C9-5CD6B9100DA0}" type="presParOf" srcId="{B67891FA-D88E-4D81-AD3D-B15FC2C5589A}" destId="{03BACB1C-30E2-4E20-8C51-4816C92D7AF0}" srcOrd="0" destOrd="0" presId="urn:microsoft.com/office/officeart/2008/layout/HexagonCluster"/>
    <dgm:cxn modelId="{334847C3-2CAA-4DC1-BEDA-C09664499B24}" type="presParOf" srcId="{1F5BB056-7D56-40A3-A940-A76F5E580BB6}" destId="{1B97ABE6-8B73-4C53-BF1D-01881DD23C55}" srcOrd="23" destOrd="0" presId="urn:microsoft.com/office/officeart/2008/layout/HexagonCluster"/>
    <dgm:cxn modelId="{6BB2A198-E7C6-49E6-B9AF-A3311DAC6D84}" type="presParOf" srcId="{1B97ABE6-8B73-4C53-BF1D-01881DD23C55}" destId="{9A60E6A5-A461-46DC-BA6E-AB2457DAD860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DC5F9-8893-4EAB-97FD-EE9D6ECF230B}">
      <dsp:nvSpPr>
        <dsp:cNvPr id="0" name=""/>
        <dsp:cNvSpPr/>
      </dsp:nvSpPr>
      <dsp:spPr>
        <a:xfrm>
          <a:off x="756822" y="501"/>
          <a:ext cx="1727770" cy="8638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Úvod</a:t>
          </a:r>
          <a:endParaRPr lang="cs-CZ" sz="2100" b="1" kern="1200" dirty="0"/>
        </a:p>
      </dsp:txBody>
      <dsp:txXfrm>
        <a:off x="782124" y="25803"/>
        <a:ext cx="1677166" cy="813281"/>
      </dsp:txXfrm>
    </dsp:sp>
    <dsp:sp modelId="{C1F537D5-0907-4BC1-9F71-45F4A7B27D75}">
      <dsp:nvSpPr>
        <dsp:cNvPr id="0" name=""/>
        <dsp:cNvSpPr/>
      </dsp:nvSpPr>
      <dsp:spPr>
        <a:xfrm>
          <a:off x="929599" y="864386"/>
          <a:ext cx="172777" cy="647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913"/>
              </a:lnTo>
              <a:lnTo>
                <a:pt x="172777" y="647913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3A668-D5CC-4B96-BC09-AF61D18D4103}">
      <dsp:nvSpPr>
        <dsp:cNvPr id="0" name=""/>
        <dsp:cNvSpPr/>
      </dsp:nvSpPr>
      <dsp:spPr>
        <a:xfrm>
          <a:off x="1102376" y="1080357"/>
          <a:ext cx="1382216" cy="863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Roviny bezpečnosti</a:t>
          </a:r>
          <a:endParaRPr lang="en-GB" sz="1600" kern="1200" dirty="0"/>
        </a:p>
      </dsp:txBody>
      <dsp:txXfrm>
        <a:off x="1127678" y="1105659"/>
        <a:ext cx="1331612" cy="813281"/>
      </dsp:txXfrm>
    </dsp:sp>
    <dsp:sp modelId="{4E7AFBE9-96F6-4078-955F-B1FA24F1576A}">
      <dsp:nvSpPr>
        <dsp:cNvPr id="0" name=""/>
        <dsp:cNvSpPr/>
      </dsp:nvSpPr>
      <dsp:spPr>
        <a:xfrm>
          <a:off x="2916534" y="501"/>
          <a:ext cx="1727770" cy="8638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Softwarová bezpečnost</a:t>
          </a:r>
          <a:endParaRPr lang="cs-CZ" sz="2100" b="1" kern="1200" dirty="0"/>
        </a:p>
      </dsp:txBody>
      <dsp:txXfrm>
        <a:off x="2941836" y="25803"/>
        <a:ext cx="1677166" cy="813281"/>
      </dsp:txXfrm>
    </dsp:sp>
    <dsp:sp modelId="{D1075368-BBEF-4FB9-A821-7C76E7F0116D}">
      <dsp:nvSpPr>
        <dsp:cNvPr id="0" name=""/>
        <dsp:cNvSpPr/>
      </dsp:nvSpPr>
      <dsp:spPr>
        <a:xfrm>
          <a:off x="3089311" y="864386"/>
          <a:ext cx="172777" cy="647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913"/>
              </a:lnTo>
              <a:lnTo>
                <a:pt x="172777" y="647913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5DC8E-310A-43BF-A29C-DCEC3DEB5FF9}">
      <dsp:nvSpPr>
        <dsp:cNvPr id="0" name=""/>
        <dsp:cNvSpPr/>
      </dsp:nvSpPr>
      <dsp:spPr>
        <a:xfrm>
          <a:off x="3262088" y="1080357"/>
          <a:ext cx="1382216" cy="863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Antiviry</a:t>
          </a:r>
          <a:endParaRPr lang="cs-CZ" sz="1600" b="0" kern="1200" dirty="0"/>
        </a:p>
      </dsp:txBody>
      <dsp:txXfrm>
        <a:off x="3287390" y="1105659"/>
        <a:ext cx="1331612" cy="813281"/>
      </dsp:txXfrm>
    </dsp:sp>
    <dsp:sp modelId="{F8E6B50E-31A6-4171-8439-3105340D75A6}">
      <dsp:nvSpPr>
        <dsp:cNvPr id="0" name=""/>
        <dsp:cNvSpPr/>
      </dsp:nvSpPr>
      <dsp:spPr>
        <a:xfrm>
          <a:off x="3089311" y="864386"/>
          <a:ext cx="172777" cy="1727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770"/>
              </a:lnTo>
              <a:lnTo>
                <a:pt x="172777" y="1727770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F07BE1-3243-48E4-AF56-ECE5DADAC48A}">
      <dsp:nvSpPr>
        <dsp:cNvPr id="0" name=""/>
        <dsp:cNvSpPr/>
      </dsp:nvSpPr>
      <dsp:spPr>
        <a:xfrm>
          <a:off x="3262088" y="2160213"/>
          <a:ext cx="1382216" cy="863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Firewall</a:t>
          </a:r>
          <a:endParaRPr lang="cs-CZ" sz="1600" b="0" kern="1200" dirty="0"/>
        </a:p>
      </dsp:txBody>
      <dsp:txXfrm>
        <a:off x="3287390" y="2185515"/>
        <a:ext cx="1331612" cy="813281"/>
      </dsp:txXfrm>
    </dsp:sp>
    <dsp:sp modelId="{226E9299-BC72-406A-A13B-272D500B0CA2}">
      <dsp:nvSpPr>
        <dsp:cNvPr id="0" name=""/>
        <dsp:cNvSpPr/>
      </dsp:nvSpPr>
      <dsp:spPr>
        <a:xfrm>
          <a:off x="5076247" y="501"/>
          <a:ext cx="1727770" cy="8638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Bezpečnost na internetu</a:t>
          </a:r>
          <a:endParaRPr lang="cs-CZ" sz="2100" b="1" kern="1200" dirty="0"/>
        </a:p>
      </dsp:txBody>
      <dsp:txXfrm>
        <a:off x="5101549" y="25803"/>
        <a:ext cx="1677166" cy="813281"/>
      </dsp:txXfrm>
    </dsp:sp>
    <dsp:sp modelId="{BB8B31BE-10B8-42C7-AD14-E4D4B27E8C63}">
      <dsp:nvSpPr>
        <dsp:cNvPr id="0" name=""/>
        <dsp:cNvSpPr/>
      </dsp:nvSpPr>
      <dsp:spPr>
        <a:xfrm>
          <a:off x="5249024" y="864386"/>
          <a:ext cx="172777" cy="647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913"/>
              </a:lnTo>
              <a:lnTo>
                <a:pt x="172777" y="647913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A33A1-2E7F-42C4-A27F-7F60F6744BA8}">
      <dsp:nvSpPr>
        <dsp:cNvPr id="0" name=""/>
        <dsp:cNvSpPr/>
      </dsp:nvSpPr>
      <dsp:spPr>
        <a:xfrm>
          <a:off x="5421801" y="1080357"/>
          <a:ext cx="1382216" cy="863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err="1" smtClean="0"/>
            <a:t>Phishing</a:t>
          </a:r>
          <a:endParaRPr lang="cs-CZ" sz="1600" b="0" kern="1200" dirty="0"/>
        </a:p>
      </dsp:txBody>
      <dsp:txXfrm>
        <a:off x="5447103" y="1105659"/>
        <a:ext cx="1331612" cy="813281"/>
      </dsp:txXfrm>
    </dsp:sp>
    <dsp:sp modelId="{8C2A8472-90B8-456F-8F42-1A6CE8F27EE5}">
      <dsp:nvSpPr>
        <dsp:cNvPr id="0" name=""/>
        <dsp:cNvSpPr/>
      </dsp:nvSpPr>
      <dsp:spPr>
        <a:xfrm>
          <a:off x="5249024" y="864386"/>
          <a:ext cx="172777" cy="1727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770"/>
              </a:lnTo>
              <a:lnTo>
                <a:pt x="172777" y="1727770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8ECFF-97DC-4ED7-B2F6-582D80D39B7F}">
      <dsp:nvSpPr>
        <dsp:cNvPr id="0" name=""/>
        <dsp:cNvSpPr/>
      </dsp:nvSpPr>
      <dsp:spPr>
        <a:xfrm>
          <a:off x="5421801" y="2160213"/>
          <a:ext cx="1382216" cy="863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Spam</a:t>
          </a:r>
          <a:endParaRPr lang="cs-CZ" sz="1600" b="0" kern="1200" dirty="0"/>
        </a:p>
      </dsp:txBody>
      <dsp:txXfrm>
        <a:off x="5447103" y="2185515"/>
        <a:ext cx="1331612" cy="813281"/>
      </dsp:txXfrm>
    </dsp:sp>
    <dsp:sp modelId="{5F6F762E-677E-494B-8EFE-A36670275889}">
      <dsp:nvSpPr>
        <dsp:cNvPr id="0" name=""/>
        <dsp:cNvSpPr/>
      </dsp:nvSpPr>
      <dsp:spPr>
        <a:xfrm>
          <a:off x="5249024" y="864386"/>
          <a:ext cx="172777" cy="2807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7626"/>
              </a:lnTo>
              <a:lnTo>
                <a:pt x="172777" y="2807626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E669B-03F2-4414-852E-7A01DA31DB84}">
      <dsp:nvSpPr>
        <dsp:cNvPr id="0" name=""/>
        <dsp:cNvSpPr/>
      </dsp:nvSpPr>
      <dsp:spPr>
        <a:xfrm>
          <a:off x="5421801" y="3240069"/>
          <a:ext cx="1382216" cy="863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Datová komunikace</a:t>
          </a:r>
          <a:endParaRPr lang="cs-CZ" sz="1600" b="0" kern="1200" dirty="0"/>
        </a:p>
      </dsp:txBody>
      <dsp:txXfrm>
        <a:off x="5447103" y="3265371"/>
        <a:ext cx="1331612" cy="813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9F7BD-8EAA-4212-B4BC-BD710CD70564}">
      <dsp:nvSpPr>
        <dsp:cNvPr id="0" name=""/>
        <dsp:cNvSpPr/>
      </dsp:nvSpPr>
      <dsp:spPr>
        <a:xfrm rot="5400000">
          <a:off x="-195290" y="195361"/>
          <a:ext cx="1301936" cy="911355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Vlastní počítač</a:t>
          </a:r>
          <a:endParaRPr lang="en-GB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455749"/>
        <a:ext cx="911355" cy="390581"/>
      </dsp:txXfrm>
    </dsp:sp>
    <dsp:sp modelId="{43B7BBF3-B1A2-47A7-BED7-2AD8F2FC03B7}">
      <dsp:nvSpPr>
        <dsp:cNvPr id="0" name=""/>
        <dsp:cNvSpPr/>
      </dsp:nvSpPr>
      <dsp:spPr>
        <a:xfrm rot="5400000">
          <a:off x="3421066" y="-2509640"/>
          <a:ext cx="846258" cy="58656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en-U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Úroveň zabezpečení proti škodlivým programům, krádeže osobních dat nebo zneužívání počítače škodlivým kódem pro šíření spamu.</a:t>
          </a:r>
          <a:endParaRPr lang="en-GB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11355" y="41382"/>
        <a:ext cx="5824370" cy="763636"/>
      </dsp:txXfrm>
    </dsp:sp>
    <dsp:sp modelId="{1B6BD3BD-C8B7-4240-ABCA-FA3D22ADA588}">
      <dsp:nvSpPr>
        <dsp:cNvPr id="0" name=""/>
        <dsp:cNvSpPr/>
      </dsp:nvSpPr>
      <dsp:spPr>
        <a:xfrm rot="5400000">
          <a:off x="-195290" y="1298509"/>
          <a:ext cx="1301936" cy="911355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292136"/>
                <a:satOff val="-26265"/>
                <a:lumOff val="18324"/>
                <a:alphaOff val="0"/>
              </a:schemeClr>
            </a:gs>
            <a:gs pos="100000">
              <a:schemeClr val="accent1">
                <a:shade val="80000"/>
                <a:hueOff val="292136"/>
                <a:satOff val="-26265"/>
                <a:lumOff val="18324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shade val="80000"/>
              <a:hueOff val="292136"/>
              <a:satOff val="-26265"/>
              <a:lumOff val="18324"/>
              <a:alphaOff val="0"/>
            </a:schemeClr>
          </a:solidFill>
          <a:prstDash val="solid"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292136"/>
              <a:satOff val="-26265"/>
              <a:lumOff val="18324"/>
              <a:alphaOff val="0"/>
              <a:shade val="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Online prostor</a:t>
          </a:r>
          <a:endParaRPr lang="en-GB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1558897"/>
        <a:ext cx="911355" cy="390581"/>
      </dsp:txXfrm>
    </dsp:sp>
    <dsp:sp modelId="{7C3A9252-2EA1-420B-B664-D64CB0B1BA53}">
      <dsp:nvSpPr>
        <dsp:cNvPr id="0" name=""/>
        <dsp:cNvSpPr/>
      </dsp:nvSpPr>
      <dsp:spPr>
        <a:xfrm rot="5400000">
          <a:off x="3421066" y="-1406492"/>
          <a:ext cx="846258" cy="58656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92136"/>
              <a:satOff val="-26265"/>
              <a:lumOff val="1832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en-U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problematika zabezpečení dat uložených mimo vlastní PC, sdílení dat, otázka zneužívání emailu, šifrování, ...</a:t>
          </a:r>
          <a:endParaRPr lang="en-GB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11355" y="1144530"/>
        <a:ext cx="5824370" cy="763636"/>
      </dsp:txXfrm>
    </dsp:sp>
    <dsp:sp modelId="{A373A768-D92A-4C53-9AD5-2E3061A7281B}">
      <dsp:nvSpPr>
        <dsp:cNvPr id="0" name=""/>
        <dsp:cNvSpPr/>
      </dsp:nvSpPr>
      <dsp:spPr>
        <a:xfrm rot="5400000">
          <a:off x="-195290" y="2401658"/>
          <a:ext cx="1301936" cy="911355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584272"/>
                <a:satOff val="-52530"/>
                <a:lumOff val="36647"/>
                <a:alphaOff val="0"/>
              </a:schemeClr>
            </a:gs>
            <a:gs pos="100000">
              <a:schemeClr val="accent1">
                <a:shade val="80000"/>
                <a:hueOff val="584272"/>
                <a:satOff val="-52530"/>
                <a:lumOff val="36647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shade val="80000"/>
              <a:hueOff val="584272"/>
              <a:satOff val="-52530"/>
              <a:lumOff val="36647"/>
              <a:alphaOff val="0"/>
            </a:schemeClr>
          </a:solidFill>
          <a:prstDash val="solid"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584272"/>
              <a:satOff val="-52530"/>
              <a:lumOff val="36647"/>
              <a:alphaOff val="0"/>
              <a:shade val="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Sociální sítě</a:t>
          </a:r>
          <a:endParaRPr lang="en-GB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2662046"/>
        <a:ext cx="911355" cy="390581"/>
      </dsp:txXfrm>
    </dsp:sp>
    <dsp:sp modelId="{56B71479-57AA-46FD-A2AB-E0D5D653C2CC}">
      <dsp:nvSpPr>
        <dsp:cNvPr id="0" name=""/>
        <dsp:cNvSpPr/>
      </dsp:nvSpPr>
      <dsp:spPr>
        <a:xfrm rot="5400000">
          <a:off x="3421066" y="-303343"/>
          <a:ext cx="846258" cy="58656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584272"/>
              <a:satOff val="-52530"/>
              <a:lumOff val="3664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en-US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budování nových ochranných etických mechanismů, jak ochránit vlastní účty na sociálních sítích na internetu.</a:t>
          </a:r>
          <a:endParaRPr lang="en-GB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911355" y="2247679"/>
        <a:ext cx="5824370" cy="7636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34969-15ED-4E1D-BA14-66D0A0B45BDA}">
      <dsp:nvSpPr>
        <dsp:cNvPr id="0" name=""/>
        <dsp:cNvSpPr/>
      </dsp:nvSpPr>
      <dsp:spPr>
        <a:xfrm>
          <a:off x="3388518" y="1450163"/>
          <a:ext cx="1751754" cy="608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023"/>
              </a:lnTo>
              <a:lnTo>
                <a:pt x="1751754" y="304023"/>
              </a:lnTo>
              <a:lnTo>
                <a:pt x="1751754" y="60804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16320-8C5A-4236-8EB3-B89215645F9C}">
      <dsp:nvSpPr>
        <dsp:cNvPr id="0" name=""/>
        <dsp:cNvSpPr/>
      </dsp:nvSpPr>
      <dsp:spPr>
        <a:xfrm>
          <a:off x="1636763" y="1450163"/>
          <a:ext cx="1751754" cy="608047"/>
        </a:xfrm>
        <a:custGeom>
          <a:avLst/>
          <a:gdLst/>
          <a:ahLst/>
          <a:cxnLst/>
          <a:rect l="0" t="0" r="0" b="0"/>
          <a:pathLst>
            <a:path>
              <a:moveTo>
                <a:pt x="1751754" y="0"/>
              </a:moveTo>
              <a:lnTo>
                <a:pt x="1751754" y="304023"/>
              </a:lnTo>
              <a:lnTo>
                <a:pt x="0" y="304023"/>
              </a:lnTo>
              <a:lnTo>
                <a:pt x="0" y="60804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6369F-193B-4685-A58B-485A730F0CFF}">
      <dsp:nvSpPr>
        <dsp:cNvPr id="0" name=""/>
        <dsp:cNvSpPr/>
      </dsp:nvSpPr>
      <dsp:spPr>
        <a:xfrm>
          <a:off x="1940787" y="2432"/>
          <a:ext cx="2895462" cy="14477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</a:rPr>
            <a:t>Způsoby činnosti</a:t>
          </a:r>
          <a:endParaRPr lang="en-GB" sz="2800" b="1" kern="1200" dirty="0">
            <a:solidFill>
              <a:schemeClr val="tx1"/>
            </a:solidFill>
          </a:endParaRPr>
        </a:p>
      </dsp:txBody>
      <dsp:txXfrm>
        <a:off x="1940787" y="2432"/>
        <a:ext cx="2895462" cy="1447731"/>
      </dsp:txXfrm>
    </dsp:sp>
    <dsp:sp modelId="{D0A3D1A9-64EE-417F-B449-8BF33E8CE2C7}">
      <dsp:nvSpPr>
        <dsp:cNvPr id="0" name=""/>
        <dsp:cNvSpPr/>
      </dsp:nvSpPr>
      <dsp:spPr>
        <a:xfrm>
          <a:off x="189032" y="2058211"/>
          <a:ext cx="2895462" cy="14477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Sledování a analýza podezřelých aktivit (internetové stránky)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189032" y="2058211"/>
        <a:ext cx="2895462" cy="1447731"/>
      </dsp:txXfrm>
    </dsp:sp>
    <dsp:sp modelId="{E5EDDB2C-9127-4AA2-A3BC-7203B15B451B}">
      <dsp:nvSpPr>
        <dsp:cNvPr id="0" name=""/>
        <dsp:cNvSpPr/>
      </dsp:nvSpPr>
      <dsp:spPr>
        <a:xfrm>
          <a:off x="3692542" y="2058211"/>
          <a:ext cx="2895462" cy="14477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 Skenování paměti RAM a disků v PC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3692542" y="2058211"/>
        <a:ext cx="2895462" cy="14477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9844C-32BB-4F63-96DD-BDFBA707D72C}">
      <dsp:nvSpPr>
        <dsp:cNvPr id="0" name=""/>
        <dsp:cNvSpPr/>
      </dsp:nvSpPr>
      <dsp:spPr>
        <a:xfrm>
          <a:off x="1273871" y="2265738"/>
          <a:ext cx="1480297" cy="127110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AVG</a:t>
          </a:r>
          <a:endParaRPr lang="cs-CZ" sz="1900" b="1" kern="1200" dirty="0"/>
        </a:p>
      </dsp:txBody>
      <dsp:txXfrm>
        <a:off x="1503155" y="2462620"/>
        <a:ext cx="1021729" cy="877344"/>
      </dsp:txXfrm>
    </dsp:sp>
    <dsp:sp modelId="{13F096A9-8583-4E49-814D-CC6FBC8A5B76}">
      <dsp:nvSpPr>
        <dsp:cNvPr id="0" name=""/>
        <dsp:cNvSpPr/>
      </dsp:nvSpPr>
      <dsp:spPr>
        <a:xfrm>
          <a:off x="1309191" y="2834177"/>
          <a:ext cx="172675" cy="1489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E5A4DD-68B9-4D05-9AE2-85C38699BD2A}">
      <dsp:nvSpPr>
        <dsp:cNvPr id="0" name=""/>
        <dsp:cNvSpPr/>
      </dsp:nvSpPr>
      <dsp:spPr>
        <a:xfrm>
          <a:off x="0" y="1563068"/>
          <a:ext cx="1480297" cy="1271108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2000" t="4000" r="9000" b="4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FCD892-9EC8-4451-B488-AAD7F9830A2E}">
      <dsp:nvSpPr>
        <dsp:cNvPr id="0" name=""/>
        <dsp:cNvSpPr/>
      </dsp:nvSpPr>
      <dsp:spPr>
        <a:xfrm>
          <a:off x="1014074" y="2665569"/>
          <a:ext cx="172675" cy="1489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691BE1-50C0-4D00-B468-BFAFE951A14A}">
      <dsp:nvSpPr>
        <dsp:cNvPr id="0" name=""/>
        <dsp:cNvSpPr/>
      </dsp:nvSpPr>
      <dsp:spPr>
        <a:xfrm>
          <a:off x="2547743" y="1559385"/>
          <a:ext cx="1480297" cy="127110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err="1" smtClean="0"/>
            <a:t>Norton</a:t>
          </a:r>
          <a:r>
            <a:rPr lang="cs-CZ" sz="1900" b="1" kern="1200" dirty="0" smtClean="0"/>
            <a:t> </a:t>
          </a:r>
          <a:r>
            <a:rPr lang="cs-CZ" sz="1900" b="1" kern="1200" dirty="0" err="1" smtClean="0"/>
            <a:t>AntiVirus</a:t>
          </a:r>
          <a:endParaRPr lang="cs-CZ" sz="1900" b="1" kern="1200" dirty="0"/>
        </a:p>
      </dsp:txBody>
      <dsp:txXfrm>
        <a:off x="2777027" y="1756267"/>
        <a:ext cx="1021729" cy="877344"/>
      </dsp:txXfrm>
    </dsp:sp>
    <dsp:sp modelId="{1B5B0A53-573E-429D-B8C0-63164AC54461}">
      <dsp:nvSpPr>
        <dsp:cNvPr id="0" name=""/>
        <dsp:cNvSpPr/>
      </dsp:nvSpPr>
      <dsp:spPr>
        <a:xfrm>
          <a:off x="3566527" y="2658612"/>
          <a:ext cx="172675" cy="1489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5F36F-F7E8-49BD-8466-83FEBE9CD75E}">
      <dsp:nvSpPr>
        <dsp:cNvPr id="0" name=""/>
        <dsp:cNvSpPr/>
      </dsp:nvSpPr>
      <dsp:spPr>
        <a:xfrm>
          <a:off x="3820830" y="2263283"/>
          <a:ext cx="1480297" cy="1271108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3"/>
          <a:srcRect/>
          <a:stretch>
            <a:fillRect l="7000" t="2000" r="6000" b="2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788B78-D6EA-494B-97CE-DF5220D43944}">
      <dsp:nvSpPr>
        <dsp:cNvPr id="0" name=""/>
        <dsp:cNvSpPr/>
      </dsp:nvSpPr>
      <dsp:spPr>
        <a:xfrm>
          <a:off x="3856935" y="2828857"/>
          <a:ext cx="172675" cy="1489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FC10E0-A687-43B0-ABA7-0C58B0584DB7}">
      <dsp:nvSpPr>
        <dsp:cNvPr id="0" name=""/>
        <dsp:cNvSpPr/>
      </dsp:nvSpPr>
      <dsp:spPr>
        <a:xfrm>
          <a:off x="1273871" y="860807"/>
          <a:ext cx="1480297" cy="127110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ESET NOD32 Antivirus</a:t>
          </a:r>
          <a:endParaRPr lang="cs-CZ" sz="1900" b="1" kern="1200" dirty="0"/>
        </a:p>
      </dsp:txBody>
      <dsp:txXfrm>
        <a:off x="1503155" y="1057689"/>
        <a:ext cx="1021729" cy="877344"/>
      </dsp:txXfrm>
    </dsp:sp>
    <dsp:sp modelId="{3E681CB2-D9D6-4BD6-8777-04C1B2875ED0}">
      <dsp:nvSpPr>
        <dsp:cNvPr id="0" name=""/>
        <dsp:cNvSpPr/>
      </dsp:nvSpPr>
      <dsp:spPr>
        <a:xfrm>
          <a:off x="2287946" y="884952"/>
          <a:ext cx="172675" cy="1489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EA3A1A-5AE2-45B8-8F8E-64A29FEB0A04}">
      <dsp:nvSpPr>
        <dsp:cNvPr id="0" name=""/>
        <dsp:cNvSpPr/>
      </dsp:nvSpPr>
      <dsp:spPr>
        <a:xfrm>
          <a:off x="2547743" y="154044"/>
          <a:ext cx="1480297" cy="127110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10219-56FE-4A8C-9D0C-14CE3797AAA6}">
      <dsp:nvSpPr>
        <dsp:cNvPr id="0" name=""/>
        <dsp:cNvSpPr/>
      </dsp:nvSpPr>
      <dsp:spPr>
        <a:xfrm>
          <a:off x="2589342" y="717163"/>
          <a:ext cx="172675" cy="1489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4B58F-8428-4435-B2A1-7D8C18440359}">
      <dsp:nvSpPr>
        <dsp:cNvPr id="0" name=""/>
        <dsp:cNvSpPr/>
      </dsp:nvSpPr>
      <dsp:spPr>
        <a:xfrm>
          <a:off x="3820830" y="857942"/>
          <a:ext cx="1480297" cy="127110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err="1" smtClean="0"/>
            <a:t>McAfee</a:t>
          </a:r>
          <a:r>
            <a:rPr lang="cs-CZ" sz="1900" b="1" kern="1200" dirty="0" smtClean="0"/>
            <a:t> Antivirus</a:t>
          </a:r>
          <a:endParaRPr lang="cs-CZ" sz="1900" b="1" kern="1200" dirty="0"/>
        </a:p>
      </dsp:txBody>
      <dsp:txXfrm>
        <a:off x="4050114" y="1054824"/>
        <a:ext cx="1021729" cy="877344"/>
      </dsp:txXfrm>
    </dsp:sp>
    <dsp:sp modelId="{E1D587B9-631B-44DC-833B-BE70851065A8}">
      <dsp:nvSpPr>
        <dsp:cNvPr id="0" name=""/>
        <dsp:cNvSpPr/>
      </dsp:nvSpPr>
      <dsp:spPr>
        <a:xfrm>
          <a:off x="5101766" y="1421061"/>
          <a:ext cx="172675" cy="1489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7BE57-804F-4F52-B391-C14EC0AA3F9C}">
      <dsp:nvSpPr>
        <dsp:cNvPr id="0" name=""/>
        <dsp:cNvSpPr/>
      </dsp:nvSpPr>
      <dsp:spPr>
        <a:xfrm>
          <a:off x="5094702" y="1572481"/>
          <a:ext cx="1480297" cy="1271108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00" t="4000" r="2000" b="2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C69F4-4979-4910-9BA7-8C9B1933ED8D}">
      <dsp:nvSpPr>
        <dsp:cNvPr id="0" name=""/>
        <dsp:cNvSpPr/>
      </dsp:nvSpPr>
      <dsp:spPr>
        <a:xfrm>
          <a:off x="5383541" y="1595398"/>
          <a:ext cx="172675" cy="1489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307FB6-81DE-408A-96E8-A26379F0C238}">
      <dsp:nvSpPr>
        <dsp:cNvPr id="0" name=""/>
        <dsp:cNvSpPr/>
      </dsp:nvSpPr>
      <dsp:spPr>
        <a:xfrm>
          <a:off x="5094702" y="167549"/>
          <a:ext cx="1480297" cy="127110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err="1" smtClean="0"/>
            <a:t>Avast</a:t>
          </a:r>
          <a:endParaRPr lang="cs-CZ" sz="1900" b="1" kern="1200" dirty="0"/>
        </a:p>
      </dsp:txBody>
      <dsp:txXfrm>
        <a:off x="5323986" y="364431"/>
        <a:ext cx="1021729" cy="877344"/>
      </dsp:txXfrm>
    </dsp:sp>
    <dsp:sp modelId="{F861208E-EB60-4D84-8DED-2DCA0AFBDC0C}">
      <dsp:nvSpPr>
        <dsp:cNvPr id="0" name=""/>
        <dsp:cNvSpPr/>
      </dsp:nvSpPr>
      <dsp:spPr>
        <a:xfrm>
          <a:off x="6375638" y="737216"/>
          <a:ext cx="172675" cy="1489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B27F84-F4E1-458D-A97F-C47DFE75525E}">
      <dsp:nvSpPr>
        <dsp:cNvPr id="0" name=""/>
        <dsp:cNvSpPr/>
      </dsp:nvSpPr>
      <dsp:spPr>
        <a:xfrm>
          <a:off x="6368574" y="876768"/>
          <a:ext cx="1480297" cy="1271108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00" t="-7000" r="1000" b="-7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084FB-E2D9-4F3F-A003-82ACE36DB455}">
      <dsp:nvSpPr>
        <dsp:cNvPr id="0" name=""/>
        <dsp:cNvSpPr/>
      </dsp:nvSpPr>
      <dsp:spPr>
        <a:xfrm>
          <a:off x="6663692" y="905005"/>
          <a:ext cx="172675" cy="1489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B7B898-5B2F-4A81-B833-221318196B95}">
      <dsp:nvSpPr>
        <dsp:cNvPr id="0" name=""/>
        <dsp:cNvSpPr/>
      </dsp:nvSpPr>
      <dsp:spPr>
        <a:xfrm>
          <a:off x="6368574" y="2279653"/>
          <a:ext cx="1480297" cy="127110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err="1" smtClean="0"/>
            <a:t>Zoner</a:t>
          </a:r>
          <a:r>
            <a:rPr lang="cs-CZ" sz="1900" b="1" kern="1200" dirty="0" smtClean="0"/>
            <a:t> </a:t>
          </a:r>
          <a:r>
            <a:rPr lang="cs-CZ" sz="1900" b="1" kern="1200" dirty="0" err="1" smtClean="0"/>
            <a:t>AntiVirus</a:t>
          </a:r>
          <a:endParaRPr lang="cs-CZ" sz="1900" b="1" kern="1200" dirty="0"/>
        </a:p>
      </dsp:txBody>
      <dsp:txXfrm>
        <a:off x="6597858" y="2476535"/>
        <a:ext cx="1021729" cy="877344"/>
      </dsp:txXfrm>
    </dsp:sp>
    <dsp:sp modelId="{759DF85E-04A1-4169-8ECD-E1ECDDD78860}">
      <dsp:nvSpPr>
        <dsp:cNvPr id="0" name=""/>
        <dsp:cNvSpPr/>
      </dsp:nvSpPr>
      <dsp:spPr>
        <a:xfrm>
          <a:off x="6662122" y="3392794"/>
          <a:ext cx="172675" cy="1489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BACB1C-30E2-4E20-8C51-4816C92D7AF0}">
      <dsp:nvSpPr>
        <dsp:cNvPr id="0" name=""/>
        <dsp:cNvSpPr/>
      </dsp:nvSpPr>
      <dsp:spPr>
        <a:xfrm>
          <a:off x="5094702" y="2975366"/>
          <a:ext cx="1480297" cy="1271108"/>
        </a:xfrm>
        <a:prstGeom prst="hexagon">
          <a:avLst>
            <a:gd name="adj" fmla="val 25000"/>
            <a:gd name="vf" fmla="val 115470"/>
          </a:avLst>
        </a:prstGeom>
        <a:blipFill dpi="0" rotWithShape="1">
          <a:blip xmlns:r="http://schemas.openxmlformats.org/officeDocument/2006/relationships"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000" t="7000" r="9000" b="2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60E6A5-A461-46DC-BA6E-AB2457DAD860}">
      <dsp:nvSpPr>
        <dsp:cNvPr id="0" name=""/>
        <dsp:cNvSpPr/>
      </dsp:nvSpPr>
      <dsp:spPr>
        <a:xfrm>
          <a:off x="6387412" y="3533164"/>
          <a:ext cx="172675" cy="1489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0A51E-F5EA-41E3-AEA1-C45B32C56E0B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3D9F8-B55A-4847-9E0A-31B4B6745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854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08A16-6CB5-472F-AF61-C48BD15B4271}" type="datetimeFigureOut">
              <a:rPr lang="cs-CZ" smtClean="0"/>
              <a:t>11.2.2014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7B230-9E12-49A0-823B-00ACF4BD0F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7722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7B230-9E12-49A0-823B-00ACF4BD0F7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064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B98D3A2-14D4-4B72-A117-CF7FE93B2602}" type="datetime1">
              <a:rPr lang="cs-CZ" smtClean="0"/>
              <a:t>11.2.2014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BE7B1B-A46D-4EF2-B3E4-F07D6047DDB3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5962-EA47-405F-944F-3AFC4B5D53D2}" type="datetime1">
              <a:rPr lang="cs-CZ" smtClean="0"/>
              <a:t>11.2.2014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7B1B-A46D-4EF2-B3E4-F07D6047D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A4EC3-BFA0-4A49-804B-9F2ED53A477C}" type="datetime1">
              <a:rPr lang="cs-CZ" smtClean="0"/>
              <a:t>11.2.2014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7B1B-A46D-4EF2-B3E4-F07D6047D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764F-2893-4303-83D0-9EB2AB489B2A}" type="datetime1">
              <a:rPr lang="cs-CZ" smtClean="0"/>
              <a:t>11.2.2014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7B1B-A46D-4EF2-B3E4-F07D6047D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9347-9D33-487E-96EA-9683FB4C0456}" type="datetime1">
              <a:rPr lang="cs-CZ" smtClean="0"/>
              <a:t>11.2.2014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7B1B-A46D-4EF2-B3E4-F07D6047D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F03F-D9C1-4C24-BAFE-47E3DD956DCB}" type="datetime1">
              <a:rPr lang="cs-CZ" smtClean="0"/>
              <a:t>11.2.2014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7B1B-A46D-4EF2-B3E4-F07D6047DDB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25EF-D9BE-4183-8E2B-E9022650AFFE}" type="datetime1">
              <a:rPr lang="cs-CZ" smtClean="0"/>
              <a:t>11.2.2014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7B1B-A46D-4EF2-B3E4-F07D6047D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ABE0-A303-4637-9953-1D15ECEC1796}" type="datetime1">
              <a:rPr lang="cs-CZ" smtClean="0"/>
              <a:t>11.2.2014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7B1B-A46D-4EF2-B3E4-F07D6047D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C10-AE68-48D8-99CC-865813429831}" type="datetime1">
              <a:rPr lang="cs-CZ" smtClean="0"/>
              <a:t>11.2.2014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7B1B-A46D-4EF2-B3E4-F07D6047D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00F6-A8AE-41EF-9698-9AA4561401B7}" type="datetime1">
              <a:rPr lang="cs-CZ" smtClean="0"/>
              <a:t>11.2.2014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7B1B-A46D-4EF2-B3E4-F07D6047DDB3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AABC-F3E3-42C1-9887-1CB2E4F634D9}" type="datetime1">
              <a:rPr lang="cs-CZ" smtClean="0"/>
              <a:t>11.2.2014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7B1B-A46D-4EF2-B3E4-F07D6047D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D1EAD3-A90A-4C98-B171-928158CB508C}" type="datetime1">
              <a:rPr lang="cs-CZ" smtClean="0"/>
              <a:t>11.2.2014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6BE7B1B-A46D-4EF2-B3E4-F07D6047DDB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hishing" TargetMode="External"/><Relationship Id="rId2" Type="http://schemas.openxmlformats.org/officeDocument/2006/relationships/hyperlink" Target="http://cs.wikipedia.org/wiki/Spa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ntiviry-muckloc.webnode.cz/seznam-antiviru/" TargetMode="External"/><Relationship Id="rId4" Type="http://schemas.openxmlformats.org/officeDocument/2006/relationships/hyperlink" Target="http://cs.wikipedia.org/wiki/Antivi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0" y="548680"/>
            <a:ext cx="3744416" cy="2088232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Ochrana počítače</a:t>
            </a:r>
            <a:br>
              <a:rPr lang="cs-CZ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cs-CZ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3309803" cy="1260629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Ondřej Ševčík, 1. ZŠ Nové Město na Moravě se specializací v oboru výpočetní techniky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860032" y="2483294"/>
            <a:ext cx="3309803" cy="2169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Soutěž Bezpečně na </a:t>
            </a:r>
            <a:r>
              <a:rPr lang="cs-CZ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netu</a:t>
            </a:r>
            <a:r>
              <a:rPr lang="cs-CZ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cs-CZ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779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Průzkum – oblíbenost antivirů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254763"/>
              </p:ext>
            </p:extLst>
          </p:nvPr>
        </p:nvGraphicFramePr>
        <p:xfrm>
          <a:off x="899592" y="1916832"/>
          <a:ext cx="6778625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10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Průzkum – viry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823081"/>
              </p:ext>
            </p:extLst>
          </p:nvPr>
        </p:nvGraphicFramePr>
        <p:xfrm>
          <a:off x="1022651" y="1772816"/>
          <a:ext cx="6778625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796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Soutěž Bezpečně na </a:t>
            </a:r>
            <a:r>
              <a:rPr lang="cs-CZ" dirty="0" err="1" smtClean="0"/>
              <a:t>netu</a:t>
            </a:r>
            <a:r>
              <a:rPr lang="cs-CZ" dirty="0" smtClean="0"/>
              <a:t> 2014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15616" y="2204864"/>
            <a:ext cx="7024744" cy="1863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Bezpečnost na internetu</a:t>
            </a:r>
            <a:endParaRPr lang="cs-CZ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93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Phishing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3508977"/>
          </a:xfrm>
        </p:spPr>
        <p:txBody>
          <a:bodyPr/>
          <a:lstStyle/>
          <a:p>
            <a:r>
              <a:rPr lang="cs-CZ" dirty="0" smtClean="0"/>
              <a:t>Podvodná </a:t>
            </a:r>
            <a:r>
              <a:rPr lang="cs-CZ" dirty="0" err="1" smtClean="0"/>
              <a:t>techinka</a:t>
            </a:r>
            <a:r>
              <a:rPr lang="cs-CZ" dirty="0" smtClean="0"/>
              <a:t>, jejíž účel je získávat citlivá data od uživatelů</a:t>
            </a:r>
          </a:p>
          <a:p>
            <a:r>
              <a:rPr lang="cs-CZ" dirty="0" smtClean="0"/>
              <a:t>Častěji formou mailu</a:t>
            </a:r>
          </a:p>
          <a:p>
            <a:r>
              <a:rPr lang="cs-CZ" dirty="0" smtClean="0"/>
              <a:t>Nebezpečnější je forma podvodných webových stránek, které mají podobu bankovního ústavu či </a:t>
            </a:r>
            <a:r>
              <a:rPr lang="cs-CZ" dirty="0" err="1" smtClean="0"/>
              <a:t>PayPal</a:t>
            </a:r>
            <a:endParaRPr lang="cs-CZ" dirty="0" smtClean="0"/>
          </a:p>
          <a:p>
            <a:r>
              <a:rPr lang="cs-CZ" dirty="0" smtClean="0"/>
              <a:t>Vyskytuje se také na IM (instant </a:t>
            </a:r>
            <a:r>
              <a:rPr lang="cs-CZ" dirty="0" err="1" smtClean="0"/>
              <a:t>messaging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010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Soutěž Bezpečně na </a:t>
            </a:r>
            <a:r>
              <a:rPr lang="cs-CZ" dirty="0" err="1" smtClean="0"/>
              <a:t>netu</a:t>
            </a:r>
            <a:r>
              <a:rPr lang="cs-CZ" dirty="0" smtClean="0"/>
              <a:t> 2014</a:t>
            </a:r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Příklady </a:t>
            </a:r>
            <a:r>
              <a:rPr lang="cs-CZ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phishingu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098" name="Picture 2" descr="http://www.justit.cz/images/2011/11/ing-bank-phishing-web-2011-11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04" y="1919496"/>
            <a:ext cx="3932744" cy="330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upport.zcu.cz/images/c/c1/Sec_phis02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916" y="1919496"/>
            <a:ext cx="4217693" cy="330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17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5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Spam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3508977"/>
          </a:xfrm>
        </p:spPr>
        <p:txBody>
          <a:bodyPr/>
          <a:lstStyle/>
          <a:p>
            <a:r>
              <a:rPr lang="cs-CZ" dirty="0" smtClean="0"/>
              <a:t>Nevyžádaná pošta = všechny e-maily, které vám dojdou, aniž by jste jejich odběr žádali</a:t>
            </a:r>
          </a:p>
          <a:p>
            <a:r>
              <a:rPr lang="cs-CZ" dirty="0" smtClean="0"/>
              <a:t>Na spam neodpovídejte, neboť je to pro </a:t>
            </a:r>
            <a:r>
              <a:rPr lang="cs-CZ" dirty="0" err="1" smtClean="0"/>
              <a:t>spamera</a:t>
            </a:r>
            <a:r>
              <a:rPr lang="cs-CZ" dirty="0" smtClean="0"/>
              <a:t> informace o tom, že je e-mail využíván</a:t>
            </a:r>
          </a:p>
          <a:p>
            <a:r>
              <a:rPr lang="cs-CZ" dirty="0" smtClean="0"/>
              <a:t>Nejčastěji – falešné léky(viagra) a pirátské programy</a:t>
            </a:r>
          </a:p>
        </p:txBody>
      </p:sp>
    </p:spTree>
    <p:extLst>
      <p:ext uri="{BB962C8B-B14F-4D97-AF65-F5344CB8AC3E}">
        <p14:creationId xmlns:p14="http://schemas.microsoft.com/office/powerpoint/2010/main" val="297894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Datová komunikace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043608" y="1772816"/>
            <a:ext cx="6880728" cy="3508977"/>
          </a:xfrm>
        </p:spPr>
        <p:txBody>
          <a:bodyPr/>
          <a:lstStyle/>
          <a:p>
            <a:r>
              <a:rPr lang="cs-CZ" dirty="0" smtClean="0"/>
              <a:t>Problém se zajištěním pravdivosti – řešením je podpisový certifikát</a:t>
            </a:r>
          </a:p>
          <a:p>
            <a:r>
              <a:rPr lang="cs-CZ" dirty="0" smtClean="0"/>
              <a:t>U IM (ICQ, </a:t>
            </a:r>
            <a:r>
              <a:rPr lang="cs-CZ" dirty="0" err="1" smtClean="0"/>
              <a:t>Skype</a:t>
            </a:r>
            <a:r>
              <a:rPr lang="cs-CZ" dirty="0" smtClean="0"/>
              <a:t>) je to problém možnosti zveřejnění rozhovorů k libovolným účelům</a:t>
            </a:r>
          </a:p>
          <a:p>
            <a:r>
              <a:rPr lang="cs-CZ" dirty="0" smtClean="0"/>
              <a:t>Nesmíme zapomínat na to, že i druhá strana může poskytnuté informace zveřejnit či zneužít</a:t>
            </a:r>
          </a:p>
        </p:txBody>
      </p:sp>
    </p:spTree>
    <p:extLst>
      <p:ext uri="{BB962C8B-B14F-4D97-AF65-F5344CB8AC3E}">
        <p14:creationId xmlns:p14="http://schemas.microsoft.com/office/powerpoint/2010/main" val="379347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Děkuji vám za pozornost a za shlédnutí mé prezentace.</a:t>
            </a:r>
          </a:p>
          <a:p>
            <a:pPr marL="6858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Poděkování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1970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3305" y="1916832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cs.wikipedia.org/wiki/Spam</a:t>
            </a:r>
            <a:endParaRPr lang="cs-CZ" dirty="0" smtClean="0"/>
          </a:p>
          <a:p>
            <a:pPr marL="6858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cs.wikipedia.org/wiki/Phishing</a:t>
            </a:r>
            <a:endParaRPr lang="cs-CZ" dirty="0" smtClean="0"/>
          </a:p>
          <a:p>
            <a:pPr marL="68580" indent="0">
              <a:buNone/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cs.wikipedia.org/wiki/Antivir</a:t>
            </a:r>
            <a:endParaRPr lang="cs-CZ" dirty="0" smtClean="0"/>
          </a:p>
          <a:p>
            <a:pPr marL="68580" indent="0">
              <a:buNone/>
            </a:pPr>
            <a:r>
              <a:rPr lang="cs-CZ" dirty="0">
                <a:hlinkClick r:id="rId5"/>
              </a:rPr>
              <a:t>http://antiviry-muckloc.webnode.cz/seznam-antiviru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Zdroje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5598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024744" cy="1143000"/>
          </a:xfrm>
        </p:spPr>
        <p:txBody>
          <a:bodyPr/>
          <a:lstStyle/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Obsah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157092"/>
              </p:ext>
            </p:extLst>
          </p:nvPr>
        </p:nvGraphicFramePr>
        <p:xfrm>
          <a:off x="827584" y="1628800"/>
          <a:ext cx="756084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Soutěž Bezpečně na </a:t>
            </a:r>
            <a:r>
              <a:rPr lang="cs-CZ" dirty="0" err="1" smtClean="0"/>
              <a:t>netu</a:t>
            </a:r>
            <a:r>
              <a:rPr lang="cs-CZ" dirty="0" smtClean="0"/>
              <a:t>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99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3508977"/>
          </a:xfrm>
        </p:spPr>
        <p:txBody>
          <a:bodyPr/>
          <a:lstStyle/>
          <a:p>
            <a:r>
              <a:rPr lang="cs-CZ" dirty="0" smtClean="0"/>
              <a:t>Dnes bych se chtěl věnovat třem druhům bezpečnosti</a:t>
            </a:r>
          </a:p>
          <a:p>
            <a:pPr lvl="1"/>
            <a:r>
              <a:rPr lang="cs-CZ" dirty="0" smtClean="0"/>
              <a:t>Softwarová bezpečnost</a:t>
            </a:r>
          </a:p>
          <a:p>
            <a:pPr lvl="1"/>
            <a:r>
              <a:rPr lang="cs-CZ" dirty="0" smtClean="0"/>
              <a:t>Bezpečnost internetová</a:t>
            </a:r>
          </a:p>
          <a:p>
            <a:pPr lvl="1"/>
            <a:r>
              <a:rPr lang="cs-CZ" dirty="0" smtClean="0"/>
              <a:t>Bezpečnost v sociálních sítích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024744" cy="1143000"/>
          </a:xfrm>
        </p:spPr>
        <p:txBody>
          <a:bodyPr/>
          <a:lstStyle/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Úvod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9709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310165"/>
              </p:ext>
            </p:extLst>
          </p:nvPr>
        </p:nvGraphicFramePr>
        <p:xfrm>
          <a:off x="1023445" y="198884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Roviny bezpečnosti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5990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89F7BD-8EAA-4212-B4BC-BD710CD70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4989F7BD-8EAA-4212-B4BC-BD710CD70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B6BD3BD-C8B7-4240-ABCA-FA3D22ADA5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1B6BD3BD-C8B7-4240-ABCA-FA3D22ADA5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73A768-D92A-4C53-9AD5-2E3061A72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A373A768-D92A-4C53-9AD5-2E3061A72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B7BBF3-B1A2-47A7-BED7-2AD8F2FC0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43B7BBF3-B1A2-47A7-BED7-2AD8F2FC03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3A9252-2EA1-420B-B664-D64CB0B1B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dgm id="{7C3A9252-2EA1-420B-B664-D64CB0B1B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B71479-57AA-46FD-A2AB-E0D5D653C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56B71479-57AA-46FD-A2AB-E0D5D653C2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lvlAtOnce"/>
        </p:bldSub>
      </p:bldGraphic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Soutěž Bezpečně na </a:t>
            </a:r>
            <a:r>
              <a:rPr lang="cs-CZ" dirty="0" err="1" smtClean="0"/>
              <a:t>netu</a:t>
            </a:r>
            <a:r>
              <a:rPr lang="cs-CZ" dirty="0" smtClean="0"/>
              <a:t> 2014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15616" y="2204864"/>
            <a:ext cx="7024744" cy="1863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Softwarová bezpečnost</a:t>
            </a:r>
            <a:endParaRPr lang="cs-CZ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162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Pojmy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46021"/>
              </p:ext>
            </p:extLst>
          </p:nvPr>
        </p:nvGraphicFramePr>
        <p:xfrm>
          <a:off x="755576" y="1844824"/>
          <a:ext cx="7740000" cy="3672000"/>
        </p:xfrm>
        <a:graphic>
          <a:graphicData uri="http://schemas.openxmlformats.org/drawingml/2006/table">
            <a:tbl>
              <a:tblPr firstCol="1" bandCol="1">
                <a:tableStyleId>{3C2FFA5D-87B4-456A-9821-1D502468CF0F}</a:tableStyleId>
              </a:tblPr>
              <a:tblGrid>
                <a:gridCol w="1800000"/>
                <a:gridCol w="5940000"/>
              </a:tblGrid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effectLst/>
                        </a:rPr>
                        <a:t>IP adresa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smtClean="0">
                          <a:effectLst/>
                        </a:rPr>
                        <a:t>IP adresa je v informatice číslo, které jednoznačně identifikuje síťové rozhraní v počítačové síti</a:t>
                      </a:r>
                      <a:endParaRPr lang="cs-CZ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effectLst/>
                        </a:rPr>
                        <a:t>Port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u="none" strike="noStrike" dirty="0" smtClean="0">
                          <a:effectLst/>
                        </a:rPr>
                        <a:t>Zjednodušeně cesta, kterou přistupují aplikace k síti</a:t>
                      </a:r>
                      <a:br>
                        <a:rPr lang="cs-CZ" sz="1600" b="0" u="none" strike="noStrike" dirty="0" smtClean="0">
                          <a:effectLst/>
                        </a:rPr>
                      </a:br>
                      <a:r>
                        <a:rPr lang="cs-CZ" sz="1600" b="0" u="none" strike="noStrike" dirty="0" smtClean="0">
                          <a:effectLst/>
                        </a:rPr>
                        <a:t>a síť k aplikacím. </a:t>
                      </a:r>
                    </a:p>
                  </a:txBody>
                  <a:tcPr marL="9525" marR="9525" marT="9525" marB="0" anchor="ctr"/>
                </a:tc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u="none" strike="noStrike" dirty="0" smtClean="0">
                          <a:effectLst/>
                        </a:rPr>
                        <a:t>Program, který je schopen se svévolně replikovat a šířit bez vědomí uživatele.</a:t>
                      </a:r>
                    </a:p>
                  </a:txBody>
                  <a:tcPr marL="9525" marR="9525" marT="9525" marB="0" anchor="ctr"/>
                </a:tc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Trojský</a:t>
                      </a:r>
                      <a:r>
                        <a:rPr lang="cs-CZ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kůň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altLang="en-US" sz="1600" dirty="0" smtClean="0">
                          <a:solidFill>
                            <a:srgbClr val="333333"/>
                          </a:solidFill>
                          <a:cs typeface="Arial" charset="0"/>
                        </a:rPr>
                        <a:t>Program, který je uživateli skryt</a:t>
                      </a:r>
                      <a:br>
                        <a:rPr lang="cs-CZ" altLang="en-US" sz="1600" dirty="0" smtClean="0">
                          <a:solidFill>
                            <a:srgbClr val="333333"/>
                          </a:solidFill>
                          <a:cs typeface="Arial" charset="0"/>
                        </a:rPr>
                      </a:br>
                      <a:r>
                        <a:rPr lang="cs-CZ" altLang="en-US" sz="1600" dirty="0" smtClean="0">
                          <a:solidFill>
                            <a:srgbClr val="333333"/>
                          </a:solidFill>
                          <a:cs typeface="Arial" charset="0"/>
                        </a:rPr>
                        <a:t>a umožňuje provádět manipulace s jeho systémem</a:t>
                      </a:r>
                      <a:endParaRPr lang="cs-CZ" sz="1600" b="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Spyware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altLang="en-US" sz="1600" dirty="0" smtClean="0">
                          <a:solidFill>
                            <a:srgbClr val="333333"/>
                          </a:solidFill>
                          <a:cs typeface="Arial" charset="0"/>
                        </a:rPr>
                        <a:t>Odesílá informace o počítači a jeho uživatelích</a:t>
                      </a:r>
                      <a:endParaRPr lang="cs-CZ" sz="1600" b="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  <a:tr h="612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Adware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u="none" strike="noStrike" dirty="0" smtClean="0">
                          <a:effectLst/>
                        </a:rPr>
                        <a:t>Není nebezpečný, jen zobrazuje v aplikacích, se kterými je šířen, reklamu.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38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Antiviry - </a:t>
            </a:r>
            <a:r>
              <a:rPr lang="cs-CZ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info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3508977"/>
          </a:xfrm>
        </p:spPr>
        <p:txBody>
          <a:bodyPr/>
          <a:lstStyle/>
          <a:p>
            <a:r>
              <a:rPr lang="cs-CZ" dirty="0" smtClean="0"/>
              <a:t>Program sloužící k detekci a odstranění škodlivého kódu z počítače</a:t>
            </a:r>
          </a:p>
          <a:p>
            <a:r>
              <a:rPr lang="cs-CZ" dirty="0" smtClean="0"/>
              <a:t>Podmínkou efektivní účinnosti je udržování aktuální databáze</a:t>
            </a:r>
          </a:p>
          <a:p>
            <a:r>
              <a:rPr lang="cs-CZ" altLang="en-US" dirty="0">
                <a:solidFill>
                  <a:srgbClr val="333333"/>
                </a:solidFill>
                <a:cs typeface="Arial" charset="0"/>
              </a:rPr>
              <a:t>Dnes se obvykle jedná o rozsáhlejší programový balík, který poskytuje komplexní softwarovou ochranu.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6273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Antiviry - činnost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364921"/>
              </p:ext>
            </p:extLst>
          </p:nvPr>
        </p:nvGraphicFramePr>
        <p:xfrm>
          <a:off x="1023445" y="1772816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48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C6369F-193B-4685-A58B-485A730F0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E5C6369F-193B-4685-A58B-485A730F0C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E16320-8C5A-4236-8EB3-B89215645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FDE16320-8C5A-4236-8EB3-B89215645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A3D1A9-64EE-417F-B449-8BF33E8CE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D0A3D1A9-64EE-417F-B449-8BF33E8CE2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134969-15ED-4E1D-BA14-66D0A0B45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5C134969-15ED-4E1D-BA14-66D0A0B45B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EDDB2C-9127-4AA2-A3BC-7203B15B4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E5EDDB2C-9127-4AA2-A3BC-7203B15B4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3" grpId="0" uiExpand="1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Soutěž Bezpečně na netu 2014</a:t>
            </a: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99592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Druhy antivirů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080629"/>
              </p:ext>
            </p:extLst>
          </p:nvPr>
        </p:nvGraphicFramePr>
        <p:xfrm>
          <a:off x="539552" y="1620768"/>
          <a:ext cx="7848872" cy="440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287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498</TotalTime>
  <Words>505</Words>
  <Application>Microsoft Office PowerPoint</Application>
  <PresentationFormat>Předvádění na obrazovce (4:3)</PresentationFormat>
  <Paragraphs>96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Austin</vt:lpstr>
      <vt:lpstr>Ochrana počítače -</vt:lpstr>
      <vt:lpstr>Obsah</vt:lpstr>
      <vt:lpstr>Úvod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host</dc:creator>
  <cp:lastModifiedBy>Alena</cp:lastModifiedBy>
  <cp:revision>30</cp:revision>
  <dcterms:created xsi:type="dcterms:W3CDTF">2013-04-24T06:28:50Z</dcterms:created>
  <dcterms:modified xsi:type="dcterms:W3CDTF">2014-02-11T05:29:17Z</dcterms:modified>
</cp:coreProperties>
</file>