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71" r:id="rId25"/>
    <p:sldId id="257" r:id="rId26"/>
    <p:sldId id="265" r:id="rId27"/>
    <p:sldId id="266" r:id="rId28"/>
    <p:sldId id="259" r:id="rId29"/>
    <p:sldId id="27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00"/>
    <a:srgbClr val="FFFF66"/>
    <a:srgbClr val="009900"/>
    <a:srgbClr val="00CC00"/>
    <a:srgbClr val="FFCCCC"/>
    <a:srgbClr val="663300"/>
    <a:srgbClr val="FFFFCC"/>
    <a:srgbClr val="996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6F43-D06F-461C-8496-F2CAD60132DC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FC0F-E3B0-48AD-AD5A-AE1A15338D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0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61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614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61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0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FC0F-E3B0-48AD-AD5A-AE1A15338D9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61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48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27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38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21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4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9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61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24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4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7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52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CADB-BE3A-4BB4-A0BA-DBAE0E68DAB1}" type="datetimeFigureOut">
              <a:rPr lang="cs-CZ" smtClean="0"/>
              <a:t>9. 2. 2015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CADF-208F-4AA1-B866-FA5FA07C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1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-108520" y="-171400"/>
            <a:ext cx="9683552" cy="7056784"/>
            <a:chOff x="0" y="8175"/>
            <a:chExt cx="9467528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8175"/>
              <a:ext cx="9467528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28" name="Obdélník 27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Mrak 28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Mrak 26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Mrak 24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Mrak 22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Mrak 20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" name="Mrak 10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Mrak 11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Mrak 12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Mrak 13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ětiva 14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ětiva 15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ětiva 16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ětiva 17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9652" y="2130425"/>
            <a:ext cx="5940152" cy="1470025"/>
          </a:xfrm>
          <a:solidFill>
            <a:schemeClr val="accent5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Cudlínová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Veronika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9328" y="3886200"/>
            <a:ext cx="6400800" cy="17526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Gymnázium, SOŠ a VOŠ Ledeč nad Sázavou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3.I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4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6"/>
    </mc:Choice>
    <mc:Fallback>
      <p:transition spd="slow" advTm="14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Skupina 341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73" name="Skupina 472"/>
          <p:cNvGrpSpPr/>
          <p:nvPr/>
        </p:nvGrpSpPr>
        <p:grpSpPr>
          <a:xfrm>
            <a:off x="5665325" y="5541499"/>
            <a:ext cx="3136136" cy="1062215"/>
            <a:chOff x="2959793" y="4680698"/>
            <a:chExt cx="5391363" cy="1959464"/>
          </a:xfrm>
        </p:grpSpPr>
        <p:grpSp>
          <p:nvGrpSpPr>
            <p:cNvPr id="474" name="Skupina 473"/>
            <p:cNvGrpSpPr/>
            <p:nvPr/>
          </p:nvGrpSpPr>
          <p:grpSpPr>
            <a:xfrm>
              <a:off x="3757929" y="4940816"/>
              <a:ext cx="4593227" cy="1584893"/>
              <a:chOff x="3757929" y="4940816"/>
              <a:chExt cx="4593227" cy="1584893"/>
            </a:xfrm>
          </p:grpSpPr>
          <p:sp>
            <p:nvSpPr>
              <p:cNvPr id="486" name="Volný tvar 485"/>
              <p:cNvSpPr/>
              <p:nvPr/>
            </p:nvSpPr>
            <p:spPr>
              <a:xfrm flipH="1">
                <a:off x="3757929" y="4954230"/>
                <a:ext cx="3978196" cy="1571479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7" name="Rovnoramenný trojúhelník 486"/>
              <p:cNvSpPr/>
              <p:nvPr/>
            </p:nvSpPr>
            <p:spPr>
              <a:xfrm rot="2005778">
                <a:off x="7705073" y="4940816"/>
                <a:ext cx="646083" cy="1298327"/>
              </a:xfrm>
              <a:prstGeom prst="triangle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5" name="Skupina 474"/>
            <p:cNvGrpSpPr/>
            <p:nvPr/>
          </p:nvGrpSpPr>
          <p:grpSpPr>
            <a:xfrm>
              <a:off x="3777856" y="5117484"/>
              <a:ext cx="4272670" cy="1252729"/>
              <a:chOff x="3541129" y="4500510"/>
              <a:chExt cx="4517817" cy="1775524"/>
            </a:xfrm>
          </p:grpSpPr>
          <p:sp>
            <p:nvSpPr>
              <p:cNvPr id="484" name="Volný tvar 483"/>
              <p:cNvSpPr/>
              <p:nvPr/>
            </p:nvSpPr>
            <p:spPr>
              <a:xfrm flipH="1">
                <a:off x="3541129" y="4500510"/>
                <a:ext cx="3978197" cy="1775524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5" name="Rovnoramenný trojúhelník 484"/>
              <p:cNvSpPr/>
              <p:nvPr/>
            </p:nvSpPr>
            <p:spPr>
              <a:xfrm rot="2445144">
                <a:off x="7502393" y="4928556"/>
                <a:ext cx="556553" cy="107667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6" name="Skupina 475"/>
            <p:cNvGrpSpPr/>
            <p:nvPr/>
          </p:nvGrpSpPr>
          <p:grpSpPr>
            <a:xfrm>
              <a:off x="2959793" y="4680698"/>
              <a:ext cx="1584235" cy="754829"/>
              <a:chOff x="3607738" y="3051185"/>
              <a:chExt cx="1584235" cy="754829"/>
            </a:xfrm>
          </p:grpSpPr>
          <p:sp>
            <p:nvSpPr>
              <p:cNvPr id="480" name="Šipka doprava se zářezem 479"/>
              <p:cNvSpPr/>
              <p:nvPr/>
            </p:nvSpPr>
            <p:spPr>
              <a:xfrm rot="19679931">
                <a:off x="3607738" y="3533754"/>
                <a:ext cx="854424" cy="26654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1" name="Ovál 480"/>
              <p:cNvSpPr/>
              <p:nvPr/>
            </p:nvSpPr>
            <p:spPr>
              <a:xfrm rot="21027466">
                <a:off x="4085602" y="3051185"/>
                <a:ext cx="1106371" cy="754829"/>
              </a:xfrm>
              <a:prstGeom prst="ellipse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2" name="Ovál 481"/>
              <p:cNvSpPr/>
              <p:nvPr/>
            </p:nvSpPr>
            <p:spPr>
              <a:xfrm>
                <a:off x="4342370" y="3096913"/>
                <a:ext cx="318856" cy="46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3" name="Ovál 482"/>
              <p:cNvSpPr/>
              <p:nvPr/>
            </p:nvSpPr>
            <p:spPr>
              <a:xfrm>
                <a:off x="4425801" y="3210938"/>
                <a:ext cx="131316" cy="1530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77" name="Přímá spojnice 476"/>
            <p:cNvCxnSpPr/>
            <p:nvPr/>
          </p:nvCxnSpPr>
          <p:spPr>
            <a:xfrm>
              <a:off x="5160062" y="6322716"/>
              <a:ext cx="48282" cy="191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Přímá spojnice 477"/>
            <p:cNvCxnSpPr/>
            <p:nvPr/>
          </p:nvCxnSpPr>
          <p:spPr>
            <a:xfrm flipH="1" flipV="1">
              <a:off x="6139969" y="6269110"/>
              <a:ext cx="61805" cy="29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Přímá spojnice 478"/>
            <p:cNvCxnSpPr/>
            <p:nvPr/>
          </p:nvCxnSpPr>
          <p:spPr>
            <a:xfrm flipH="1" flipV="1">
              <a:off x="7177628" y="6388162"/>
              <a:ext cx="61805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Obláček 280"/>
          <p:cNvSpPr/>
          <p:nvPr/>
        </p:nvSpPr>
        <p:spPr>
          <a:xfrm>
            <a:off x="671065" y="506813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Upravíš nám tedy tu fotku?</a:t>
            </a:r>
          </a:p>
        </p:txBody>
      </p:sp>
      <p:sp>
        <p:nvSpPr>
          <p:cNvPr id="276" name="Obláček 275"/>
          <p:cNvSpPr/>
          <p:nvPr/>
        </p:nvSpPr>
        <p:spPr>
          <a:xfrm>
            <a:off x="2181109" y="460856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srab!</a:t>
            </a:r>
          </a:p>
        </p:txBody>
      </p:sp>
      <p:sp>
        <p:nvSpPr>
          <p:cNvPr id="282" name="Obláček 281"/>
          <p:cNvSpPr/>
          <p:nvPr/>
        </p:nvSpPr>
        <p:spPr>
          <a:xfrm>
            <a:off x="5125255" y="1736028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Jasný!</a:t>
            </a:r>
          </a:p>
        </p:txBody>
      </p:sp>
      <p:sp>
        <p:nvSpPr>
          <p:cNvPr id="283" name="Obláček 282"/>
          <p:cNvSpPr/>
          <p:nvPr/>
        </p:nvSpPr>
        <p:spPr>
          <a:xfrm>
            <a:off x="5277655" y="1888428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 mi ji musíte dát.</a:t>
            </a:r>
          </a:p>
        </p:txBody>
      </p:sp>
      <p:pic>
        <p:nvPicPr>
          <p:cNvPr id="28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42460" r="50694" b="17262"/>
          <a:stretch/>
        </p:blipFill>
        <p:spPr bwMode="auto">
          <a:xfrm>
            <a:off x="-1404664" y="4916517"/>
            <a:ext cx="936104" cy="875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" name="Obláček 285"/>
          <p:cNvSpPr/>
          <p:nvPr/>
        </p:nvSpPr>
        <p:spPr>
          <a:xfrm>
            <a:off x="5430055" y="1708153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Dííík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84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1"/>
    </mc:Choice>
    <mc:Fallback>
      <p:transition spd="slow" advTm="9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17 -0.02843 C 0.30799 -0.02474 0.28819 -0.02196 0.2783 -0.01479 C 0.26927 -0.00554 0.26354 0.00509 0.25833 0.01642 C 0.2526 0.02798 0.25573 0.03885 0.25833 0.05064 C 0.26094 0.06174 0.26597 0.07446 0.27899 0.08717 C 0.29028 0.0992 0.30937 0.11076 0.33125 0.12139 C 0.35139 0.13157 0.37517 0.14035 0.39983 0.14752 C 0.42396 0.15492 0.44878 0.16024 0.4717 0.16347 C 0.49653 0.16717 0.51979 0.16787 0.53889 0.1644 C 0.55816 0.16185 0.575 0.15654 0.58524 0.14891 C 0.59653 0.14197 0.60139 0.12948 0.60312 0.11908 C 0.60642 0.11006 0.60608 0.09711 0.59722 0.08463 C 0.58802 0.07376 0.57066 0.06197 0.5467 0.05249 C 0.5217 0.04463 0.49687 0.04255 0.48003 0.04578 C 0.4651 0.04902 0.45347 0.05619 0.44948 0.06798 C 0.44792 0.08024 0.44861 0.0918 0.45799 0.10359 C 0.46684 0.11492 0.46458 0.11654 0.50382 0.13758 C 0.53993 0.15885 0.57708 0.16278 0.59913 0.16925 C 0.62153 0.17365 0.6408 0.17388 0.66319 0.17573 C 0.68889 0.17688 0.71042 0.17295 0.72604 0.16856 C 0.74132 0.16417 0.74809 0.1563 0.75764 0.14359 C 0.76615 0.13018 0.76736 0.12278 0.76892 0.11145 C 0.76996 0.10035 0.77101 0.08902 0.77257 0.07769 " pathEditMode="relative" rAng="566575" ptsTypes="fffffffffffffffffffffff">
                                      <p:cBhvr>
                                        <p:cTn id="28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121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1" grpId="1" animBg="1"/>
      <p:bldP spid="276" grpId="0" animBg="1"/>
      <p:bldP spid="276" grpId="1" animBg="1"/>
      <p:bldP spid="282" grpId="0" animBg="1"/>
      <p:bldP spid="282" grpId="1" animBg="1"/>
      <p:bldP spid="283" grpId="0" animBg="1"/>
      <p:bldP spid="283" grpId="1" animBg="1"/>
      <p:bldP spid="2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Skupina 341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73" name="Skupina 472"/>
          <p:cNvGrpSpPr/>
          <p:nvPr/>
        </p:nvGrpSpPr>
        <p:grpSpPr>
          <a:xfrm>
            <a:off x="5665325" y="5541499"/>
            <a:ext cx="3136136" cy="1062215"/>
            <a:chOff x="2959793" y="4680698"/>
            <a:chExt cx="5391363" cy="1959464"/>
          </a:xfrm>
        </p:grpSpPr>
        <p:grpSp>
          <p:nvGrpSpPr>
            <p:cNvPr id="474" name="Skupina 473"/>
            <p:cNvGrpSpPr/>
            <p:nvPr/>
          </p:nvGrpSpPr>
          <p:grpSpPr>
            <a:xfrm>
              <a:off x="3757929" y="4940816"/>
              <a:ext cx="4593227" cy="1584893"/>
              <a:chOff x="3757929" y="4940816"/>
              <a:chExt cx="4593227" cy="1584893"/>
            </a:xfrm>
          </p:grpSpPr>
          <p:sp>
            <p:nvSpPr>
              <p:cNvPr id="486" name="Volný tvar 485"/>
              <p:cNvSpPr/>
              <p:nvPr/>
            </p:nvSpPr>
            <p:spPr>
              <a:xfrm flipH="1">
                <a:off x="3757929" y="4954230"/>
                <a:ext cx="3978196" cy="1571479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7" name="Rovnoramenný trojúhelník 486"/>
              <p:cNvSpPr/>
              <p:nvPr/>
            </p:nvSpPr>
            <p:spPr>
              <a:xfrm rot="2005778">
                <a:off x="7705073" y="4940816"/>
                <a:ext cx="646083" cy="1298327"/>
              </a:xfrm>
              <a:prstGeom prst="triangle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5" name="Skupina 474"/>
            <p:cNvGrpSpPr/>
            <p:nvPr/>
          </p:nvGrpSpPr>
          <p:grpSpPr>
            <a:xfrm>
              <a:off x="3777856" y="5117484"/>
              <a:ext cx="4272670" cy="1252729"/>
              <a:chOff x="3541129" y="4500510"/>
              <a:chExt cx="4517817" cy="1775524"/>
            </a:xfrm>
          </p:grpSpPr>
          <p:sp>
            <p:nvSpPr>
              <p:cNvPr id="484" name="Volný tvar 483"/>
              <p:cNvSpPr/>
              <p:nvPr/>
            </p:nvSpPr>
            <p:spPr>
              <a:xfrm flipH="1">
                <a:off x="3541129" y="4500510"/>
                <a:ext cx="3978197" cy="1775524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5" name="Rovnoramenný trojúhelník 484"/>
              <p:cNvSpPr/>
              <p:nvPr/>
            </p:nvSpPr>
            <p:spPr>
              <a:xfrm rot="2445144">
                <a:off x="7502393" y="4928556"/>
                <a:ext cx="556553" cy="107667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6" name="Skupina 475"/>
            <p:cNvGrpSpPr/>
            <p:nvPr/>
          </p:nvGrpSpPr>
          <p:grpSpPr>
            <a:xfrm>
              <a:off x="2959793" y="4680698"/>
              <a:ext cx="1584235" cy="754829"/>
              <a:chOff x="3607738" y="3051185"/>
              <a:chExt cx="1584235" cy="754829"/>
            </a:xfrm>
          </p:grpSpPr>
          <p:sp>
            <p:nvSpPr>
              <p:cNvPr id="480" name="Šipka doprava se zářezem 479"/>
              <p:cNvSpPr/>
              <p:nvPr/>
            </p:nvSpPr>
            <p:spPr>
              <a:xfrm rot="19679931">
                <a:off x="3607738" y="3533754"/>
                <a:ext cx="854424" cy="26654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1" name="Ovál 480"/>
              <p:cNvSpPr/>
              <p:nvPr/>
            </p:nvSpPr>
            <p:spPr>
              <a:xfrm rot="21027466">
                <a:off x="4085602" y="3051185"/>
                <a:ext cx="1106371" cy="754829"/>
              </a:xfrm>
              <a:prstGeom prst="ellipse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2" name="Ovál 481"/>
              <p:cNvSpPr/>
              <p:nvPr/>
            </p:nvSpPr>
            <p:spPr>
              <a:xfrm>
                <a:off x="4342370" y="3096913"/>
                <a:ext cx="318856" cy="46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3" name="Ovál 482"/>
              <p:cNvSpPr/>
              <p:nvPr/>
            </p:nvSpPr>
            <p:spPr>
              <a:xfrm>
                <a:off x="4425801" y="3210938"/>
                <a:ext cx="131316" cy="1530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77" name="Přímá spojnice 476"/>
            <p:cNvCxnSpPr/>
            <p:nvPr/>
          </p:nvCxnSpPr>
          <p:spPr>
            <a:xfrm>
              <a:off x="5160062" y="6322716"/>
              <a:ext cx="48282" cy="191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Přímá spojnice 477"/>
            <p:cNvCxnSpPr/>
            <p:nvPr/>
          </p:nvCxnSpPr>
          <p:spPr>
            <a:xfrm flipH="1" flipV="1">
              <a:off x="6139969" y="6269110"/>
              <a:ext cx="61805" cy="29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Přímá spojnice 478"/>
            <p:cNvCxnSpPr/>
            <p:nvPr/>
          </p:nvCxnSpPr>
          <p:spPr>
            <a:xfrm flipH="1" flipV="1">
              <a:off x="7177628" y="6388162"/>
              <a:ext cx="61805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Obláček 238"/>
          <p:cNvSpPr/>
          <p:nvPr/>
        </p:nvSpPr>
        <p:spPr>
          <a:xfrm>
            <a:off x="4530889" y="1039674"/>
            <a:ext cx="4135777" cy="2376121"/>
          </a:xfrm>
          <a:prstGeom prst="cloudCallout">
            <a:avLst>
              <a:gd name="adj1" fmla="val -9355"/>
              <a:gd name="adj2" fmla="val 15091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Ještě potřebuji jednu maličkost.</a:t>
            </a:r>
          </a:p>
        </p:txBody>
      </p:sp>
      <p:sp>
        <p:nvSpPr>
          <p:cNvPr id="240" name="Obláček 239"/>
          <p:cNvSpPr/>
          <p:nvPr/>
        </p:nvSpPr>
        <p:spPr>
          <a:xfrm>
            <a:off x="2392909" y="1212195"/>
            <a:ext cx="3207472" cy="1890493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Jakou?</a:t>
            </a:r>
          </a:p>
        </p:txBody>
      </p:sp>
      <p:sp>
        <p:nvSpPr>
          <p:cNvPr id="241" name="Obláček 240"/>
          <p:cNvSpPr/>
          <p:nvPr/>
        </p:nvSpPr>
        <p:spPr>
          <a:xfrm>
            <a:off x="4515688" y="1052927"/>
            <a:ext cx="4135777" cy="2376121"/>
          </a:xfrm>
          <a:prstGeom prst="cloudCallout">
            <a:avLst>
              <a:gd name="adj1" fmla="val -9355"/>
              <a:gd name="adj2" fmla="val 15091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Jméno a heslo od vaší sítě.</a:t>
            </a:r>
          </a:p>
        </p:txBody>
      </p:sp>
      <p:sp>
        <p:nvSpPr>
          <p:cNvPr id="242" name="Obláček 241"/>
          <p:cNvSpPr/>
          <p:nvPr/>
        </p:nvSpPr>
        <p:spPr>
          <a:xfrm>
            <a:off x="632490" y="1260712"/>
            <a:ext cx="3520837" cy="1945645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Dobře, to není problém.</a:t>
            </a:r>
          </a:p>
        </p:txBody>
      </p:sp>
      <p:sp>
        <p:nvSpPr>
          <p:cNvPr id="243" name="Obláček 242"/>
          <p:cNvSpPr/>
          <p:nvPr/>
        </p:nvSpPr>
        <p:spPr>
          <a:xfrm>
            <a:off x="4481194" y="1080241"/>
            <a:ext cx="4135777" cy="2376121"/>
          </a:xfrm>
          <a:prstGeom prst="cloudCallout">
            <a:avLst>
              <a:gd name="adj1" fmla="val -8302"/>
              <a:gd name="adj2" fmla="val 14908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Abych tam ty fotky mohl potom pověsit.</a:t>
            </a:r>
          </a:p>
        </p:txBody>
      </p:sp>
      <p:sp>
        <p:nvSpPr>
          <p:cNvPr id="244" name="Obláček 243"/>
          <p:cNvSpPr/>
          <p:nvPr/>
        </p:nvSpPr>
        <p:spPr>
          <a:xfrm>
            <a:off x="480553" y="1271467"/>
            <a:ext cx="4337491" cy="1945645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Jméno: Opičáci</a:t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Heslo: Banán123</a:t>
            </a:r>
          </a:p>
        </p:txBody>
      </p:sp>
      <p:sp>
        <p:nvSpPr>
          <p:cNvPr id="245" name="Obláček 244"/>
          <p:cNvSpPr/>
          <p:nvPr/>
        </p:nvSpPr>
        <p:spPr>
          <a:xfrm>
            <a:off x="4481194" y="1090555"/>
            <a:ext cx="4135777" cy="2376121"/>
          </a:xfrm>
          <a:prstGeom prst="cloudCallout">
            <a:avLst>
              <a:gd name="adj1" fmla="val -8302"/>
              <a:gd name="adj2" fmla="val 14846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Ssss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dík, zítra ty fotky budou viset na síti. </a:t>
            </a:r>
          </a:p>
        </p:txBody>
      </p:sp>
      <p:sp>
        <p:nvSpPr>
          <p:cNvPr id="248" name="Obláček 247"/>
          <p:cNvSpPr/>
          <p:nvPr/>
        </p:nvSpPr>
        <p:spPr>
          <a:xfrm>
            <a:off x="5430055" y="1708153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Dííík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80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66"/>
    </mc:Choice>
    <mc:Fallback>
      <p:transition spd="slow" advTm="16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8" grpId="0" animBg="1"/>
      <p:bldP spid="2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586896" y="764704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5" name="Čtyřcípá hvězda 4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Čtyřcípá hvězda 5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364088" y="780755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8" name="Čtyřcípá hvězda 7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Čtyřcípá hvězda 8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411760" y="1916832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11" name="Čtyřcípá hvězda 10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Čtyřcípá hvězda 11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11560" y="447872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14" name="Čtyřcípá hvězda 13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Čtyřcípá hvězda 14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812360" y="528290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17" name="Čtyřcípá hvězda 16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Čtyřcípá hvězda 17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959634" y="2285102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20" name="Čtyřcípá hvězda 19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Čtyřcípá hvězda 20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21429" r="26597" b="16865"/>
          <a:stretch/>
        </p:blipFill>
        <p:spPr bwMode="auto">
          <a:xfrm>
            <a:off x="-31982" y="-8767"/>
            <a:ext cx="9560483" cy="68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aoblený obdélník 21"/>
          <p:cNvSpPr/>
          <p:nvPr/>
        </p:nvSpPr>
        <p:spPr>
          <a:xfrm>
            <a:off x="2274200" y="3093517"/>
            <a:ext cx="5028316" cy="17985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DRUHÝ DEN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60973" y="27384"/>
            <a:ext cx="9467528" cy="6858000"/>
            <a:chOff x="0" y="8175"/>
            <a:chExt cx="9467528" cy="6858000"/>
          </a:xfrm>
        </p:grpSpPr>
        <p:sp>
          <p:nvSpPr>
            <p:cNvPr id="24" name="Obdélník 23"/>
            <p:cNvSpPr/>
            <p:nvPr/>
          </p:nvSpPr>
          <p:spPr>
            <a:xfrm>
              <a:off x="0" y="8175"/>
              <a:ext cx="9467528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47" name="Obdélník 46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Mrak 47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6" name="Skupina 25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45" name="Obdélník 44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Mrak 45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7" name="Skupina 26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43" name="Obdélník 42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Mrak 43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Mrak 41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39" name="Obdélník 38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Mrak 39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0" name="Mrak 29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Mrak 30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Mrak 31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Mrak 32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Tětiva 33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Tětiva 34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ětiva 35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Tětiva 36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5312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4"/>
    </mc:Choice>
    <mc:Fallback>
      <p:transition spd="slow" advTm="2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21429" r="26597" b="16865"/>
          <a:stretch/>
        </p:blipFill>
        <p:spPr bwMode="auto">
          <a:xfrm>
            <a:off x="-31982" y="-8767"/>
            <a:ext cx="9560483" cy="68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3586896" y="764704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5" name="Čtyřcípá hvězda 4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Čtyřcípá hvězda 5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364088" y="780755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8" name="Čtyřcípá hvězda 7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Čtyřcípá hvězda 8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411760" y="1916832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11" name="Čtyřcípá hvězda 10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Čtyřcípá hvězda 11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11560" y="447872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14" name="Čtyřcípá hvězda 13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Čtyřcípá hvězda 14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812360" y="528290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17" name="Čtyřcípá hvězda 16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Čtyřcípá hvězda 17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959634" y="2285102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20" name="Čtyřcípá hvězda 19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Čtyřcípá hvězda 20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Zaoblený obdélník 21"/>
          <p:cNvSpPr/>
          <p:nvPr/>
        </p:nvSpPr>
        <p:spPr>
          <a:xfrm>
            <a:off x="2274200" y="3093517"/>
            <a:ext cx="5028316" cy="17985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DRUHÝ DEN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74350" y="35559"/>
            <a:ext cx="9467528" cy="6858000"/>
            <a:chOff x="0" y="8175"/>
            <a:chExt cx="9467528" cy="6858000"/>
          </a:xfrm>
        </p:grpSpPr>
        <p:sp>
          <p:nvSpPr>
            <p:cNvPr id="24" name="Obdélník 23"/>
            <p:cNvSpPr/>
            <p:nvPr/>
          </p:nvSpPr>
          <p:spPr>
            <a:xfrm>
              <a:off x="0" y="8175"/>
              <a:ext cx="9467528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47" name="Obdélník 46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Mrak 47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6" name="Skupina 25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45" name="Obdélník 44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Mrak 45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7" name="Skupina 26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43" name="Obdélník 42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Mrak 43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Mrak 41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39" name="Obdélník 38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Mrak 39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0" name="Mrak 29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Mrak 30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Mrak 31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Mrak 32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Tětiva 33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Tětiva 34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ětiva 35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Tětiva 36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235063" y="3544114"/>
            <a:ext cx="2255909" cy="2668068"/>
            <a:chOff x="4355976" y="1251305"/>
            <a:chExt cx="3201269" cy="3786147"/>
          </a:xfrm>
        </p:grpSpPr>
        <p:sp>
          <p:nvSpPr>
            <p:cNvPr id="50" name="Ovál 49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1" name="Skupina 50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52" name="Výbuch 1 51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3" name="Skupina 52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54" name="Skupina 53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112" name="Oblouk 111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113" name="Zakřivená spojnice 112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Skupina 54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56" name="Skupina 55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83" name="Skupina 82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94" name="Skupina 93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98" name="Skupina 97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110" name="Zaoblený obdélník 109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111" name="Zaoblený obdélník 110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99" name="Skupina 98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100" name="Skupina 99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106" name="Vývojový diagram: zpoždění 105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107" name="Přímá spojnice 106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8" name="Přímá spojnice 107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9" name="Přímá spojnice 108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01" name="Skupina 100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102" name="Vývojový diagram: zpoždění 101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103" name="Přímá spojnice 102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4" name="Přímá spojnice 103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5" name="Přímá spojnice 104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95" name="Skupina 94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96" name="Ovál 95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97" name="Ovál 96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84" name="Skupina 83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90" name="Vývojový diagram: zpoždění 89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91" name="Přímá spojnice 90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Přímá spojnice 91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Přímá spojnice 92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5" name="Skupina 84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86" name="Vývojový diagram: zpoždění 85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87" name="Přímá spojnice 86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Přímá spojnice 87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Přímá spojnice 88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7" name="Skupina 56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58" name="Skupina 57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77" name="Skupina 76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81" name="Tětiva 80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82" name="Tětiva 81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78" name="Skupina 77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79" name="Tětiva 7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80" name="Tětiva 79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59" name="Skupina 58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60" name="Ovál 59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61" name="Skupina 60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62" name="Ovál 61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63" name="Ovál 62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64" name="Skupina 63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65" name="Ovál 64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66" name="Skupina 65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68" name="Skupina 67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71" name="Skupina 70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75" name="Ovál 74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76" name="Ovál 75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72" name="Skupina 71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73" name="Ovál 72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74" name="Ovál 73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69" name="Ovál 68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70" name="Ovál 69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67" name="Oblouk 66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114" name="Skupina 113"/>
          <p:cNvGrpSpPr/>
          <p:nvPr/>
        </p:nvGrpSpPr>
        <p:grpSpPr>
          <a:xfrm flipH="1">
            <a:off x="3326186" y="3395794"/>
            <a:ext cx="2429115" cy="2834510"/>
            <a:chOff x="4355976" y="1251305"/>
            <a:chExt cx="3201269" cy="3786147"/>
          </a:xfrm>
        </p:grpSpPr>
        <p:sp>
          <p:nvSpPr>
            <p:cNvPr id="115" name="Ovál 114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6" name="Skupina 115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117" name="Výbuch 1 116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18" name="Skupina 117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119" name="Skupina 118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177" name="Oblouk 176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178" name="Zakřivená spojnice 177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Skupina 119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121" name="Skupina 120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148" name="Skupina 147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159" name="Skupina 158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163" name="Skupina 162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175" name="Zaoblený obdélník 174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176" name="Zaoblený obdélník 175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64" name="Skupina 163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165" name="Skupina 164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171" name="Vývojový diagram: zpoždění 17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172" name="Přímá spojnice 17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3" name="Přímá spojnice 17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4" name="Přímá spojnice 17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66" name="Skupina 165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167" name="Vývojový diagram: zpoždění 166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168" name="Přímá spojnice 167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9" name="Přímá spojnice 168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0" name="Přímá spojnice 169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160" name="Skupina 159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161" name="Ovál 160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162" name="Ovál 161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49" name="Skupina 148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155" name="Vývojový diagram: zpoždění 15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56" name="Přímá spojnice 15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Přímá spojnice 15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Přímá spojnice 15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" name="Skupina 149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151" name="Vývojový diagram: zpoždění 150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52" name="Přímá spojnice 151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" name="Přímá spojnice 152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" name="Přímá spojnice 153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2" name="Skupina 121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123" name="Skupina 122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142" name="Skupina 141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146" name="Tětiva 145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47" name="Tětiva 146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143" name="Skupina 142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144" name="Tětiva 14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45" name="Tětiva 144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24" name="Skupina 123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125" name="Ovál 124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126" name="Skupina 125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127" name="Ovál 126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28" name="Ovál 127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129" name="Skupina 128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130" name="Ovál 129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131" name="Skupina 130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133" name="Skupina 132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136" name="Skupina 135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140" name="Ovál 139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41" name="Ovál 140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37" name="Skupina 136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138" name="Ovál 137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39" name="Ovál 138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34" name="Ovál 133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35" name="Ovál 134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132" name="Oblouk 131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179" name="Obláček 178"/>
          <p:cNvSpPr/>
          <p:nvPr/>
        </p:nvSpPr>
        <p:spPr>
          <a:xfrm>
            <a:off x="1710100" y="473186"/>
            <a:ext cx="4135777" cy="2376121"/>
          </a:xfrm>
          <a:prstGeom prst="cloudCallout">
            <a:avLst>
              <a:gd name="adj1" fmla="val -43046"/>
              <a:gd name="adj2" fmla="val 1277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to je?</a:t>
            </a:r>
          </a:p>
        </p:txBody>
      </p:sp>
      <p:sp>
        <p:nvSpPr>
          <p:cNvPr id="180" name="Obláček 179"/>
          <p:cNvSpPr/>
          <p:nvPr/>
        </p:nvSpPr>
        <p:spPr>
          <a:xfrm>
            <a:off x="1735334" y="465289"/>
            <a:ext cx="4135777" cy="2376121"/>
          </a:xfrm>
          <a:prstGeom prst="cloudCallout">
            <a:avLst>
              <a:gd name="adj1" fmla="val -43396"/>
              <a:gd name="adj2" fmla="val 1270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Slyšíš to?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624162" y="4999920"/>
            <a:ext cx="147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CHCHI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ovéPole 180"/>
          <p:cNvSpPr txBox="1"/>
          <p:nvPr/>
        </p:nvSpPr>
        <p:spPr>
          <a:xfrm>
            <a:off x="9900591" y="2349276"/>
            <a:ext cx="125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HAHA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ovéPole 181"/>
          <p:cNvSpPr txBox="1"/>
          <p:nvPr/>
        </p:nvSpPr>
        <p:spPr>
          <a:xfrm>
            <a:off x="9570907" y="1515817"/>
            <a:ext cx="125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HAHA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ovéPole 182"/>
          <p:cNvSpPr txBox="1"/>
          <p:nvPr/>
        </p:nvSpPr>
        <p:spPr>
          <a:xfrm>
            <a:off x="9556168" y="3969924"/>
            <a:ext cx="147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CHCHI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ovéPole 183"/>
          <p:cNvSpPr txBox="1"/>
          <p:nvPr/>
        </p:nvSpPr>
        <p:spPr>
          <a:xfrm>
            <a:off x="9900592" y="3040947"/>
            <a:ext cx="147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CHCHI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Obláček 184"/>
          <p:cNvSpPr/>
          <p:nvPr/>
        </p:nvSpPr>
        <p:spPr>
          <a:xfrm>
            <a:off x="3803223" y="589824"/>
            <a:ext cx="4135777" cy="2376121"/>
          </a:xfrm>
          <a:prstGeom prst="cloudCallout">
            <a:avLst>
              <a:gd name="adj1" fmla="val -43396"/>
              <a:gd name="adj2" fmla="val 1270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to od sítě.</a:t>
            </a:r>
          </a:p>
        </p:txBody>
      </p:sp>
      <p:sp>
        <p:nvSpPr>
          <p:cNvPr id="187" name="Obláček 186"/>
          <p:cNvSpPr/>
          <p:nvPr/>
        </p:nvSpPr>
        <p:spPr>
          <a:xfrm>
            <a:off x="1743160" y="457861"/>
            <a:ext cx="4135777" cy="2376121"/>
          </a:xfrm>
          <a:prstGeom prst="cloudCallout">
            <a:avLst>
              <a:gd name="adj1" fmla="val -43396"/>
              <a:gd name="adj2" fmla="val 1270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Jdeme se tam podívat.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91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0"/>
    </mc:Choice>
    <mc:Fallback>
      <p:transition spd="slow" advTm="9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19 -0.06612 C -0.35538 -0.07398 -0.19097 -0.05826 -0.32829 -0.08924 C -0.34097 -0.09202 -0.35364 -0.09456 -0.36631 -0.0978 C -0.3875 -0.10312 -0.42986 -0.11468 -0.42986 -0.11445 C -0.44618 -0.12462 -0.4625 -0.13156 -0.47916 -0.14011 C -0.48697 -0.15052 -0.49461 -0.15976 -0.50138 -0.17179 C -0.50191 -0.17387 -0.50225 -0.17595 -0.50295 -0.17803 C -0.50381 -0.18104 -0.5052 -0.18358 -0.50607 -0.18658 C -0.50729 -0.19075 -0.5092 -0.1993 -0.5092 -0.19907 C -0.50225 -0.24624 -0.5092 -0.23052 -0.49496 -0.25641 C -0.4934 -0.25919 -0.49166 -0.26196 -0.49027 -0.26474 C -0.48819 -0.2689 -0.48385 -0.27745 -0.48385 -0.27722 C -0.48072 -0.2904 -0.47743 -0.29641 -0.48385 -0.31121 C -0.48715 -0.31907 -0.49618 -0.32 -0.50138 -0.32393 C -0.51579 -0.33479 -0.50069 -0.32739 -0.5125 -0.33248 C -0.52447 -0.34381 -0.5368 -0.35815 -0.55052 -0.36416 C -0.56892 -0.3815 -0.5625 -0.3771 -0.58072 -0.38312 C -0.60625 -0.40462 -0.63038 -0.40924 -0.6585 -0.42127 C -0.66857 -0.43005 -0.67725 -0.43838 -0.68854 -0.44439 C -0.69409 -0.45156 -0.70138 -0.45109 -0.70763 -0.4571 C -0.71319 -0.46219 -0.71805 -0.4689 -0.72361 -0.47375 C -0.72899 -0.47884 -0.73559 -0.48115 -0.74097 -0.4867 C -0.74218 -0.48739 -0.74288 -0.48994 -0.74409 -0.49109 C -0.74826 -0.49433 -0.75295 -0.49572 -0.75694 -0.49942 C -0.76284 -0.5045 -0.76875 -0.51028 -0.7743 -0.5163 C -0.77552 -0.51768 -0.77604 -0.51976 -0.77743 -0.52069 C -0.77899 -0.52161 -0.79097 -0.52462 -0.79184 -0.52485 C -0.7934 -0.52531 -0.79652 -0.52693 -0.79652 -0.5267 " pathEditMode="relative" rAng="0" ptsTypes="fffffffffffffffffffffffffffA">
                                      <p:cBhvr>
                                        <p:cTn id="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226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0.05272 C -0.12604 -0.06682 -0.15365 -0.0763 -0.18663 -0.08023 C -0.18872 -0.08162 -0.1908 -0.08347 -0.19306 -0.08463 C -0.19618 -0.08624 -0.19965 -0.08671 -0.20261 -0.08879 C -0.21823 -0.09896 -0.23229 -0.11237 -0.24861 -0.12046 C -0.25573 -0.12763 -0.26042 -0.13087 -0.26927 -0.13318 C -0.27847 -0.14243 -0.2849 -0.15445 -0.2915 -0.16694 C -0.29358 -0.17572 -0.29913 -0.18405 -0.30573 -0.18821 C -0.31094 -0.19145 -0.32153 -0.19653 -0.32153 -0.1963 C -0.32361 -0.19653 -0.51615 -0.20971 -0.58507 -0.1859 C -0.61945 -0.18728 -0.65382 -0.18705 -0.6882 -0.19029 C -0.6967 -0.19122 -0.70191 -0.20601 -0.70573 -0.21341 C -0.71268 -0.22636 -0.70469 -0.20463 -0.71372 -0.22821 C -0.71962 -0.24347 -0.71823 -0.26613 -0.72795 -0.27885 C -0.74097 -0.29642 -0.76702 -0.30636 -0.78351 -0.31676 C -0.79132 -0.32786 -0.78056 -0.31376 -0.79306 -0.32555 C -0.80087 -0.33295 -0.80156 -0.33619 -0.81215 -0.33619 " pathEditMode="relative" rAng="0" ptsTypes="ffffffffffffffffA">
                                      <p:cBhvr>
                                        <p:cTn id="10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85" y="-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844 C -0.02552 -0.07029 -0.02535 -0.07283 -0.02657 -0.07468 C -0.02778 -0.0763 -0.02986 -0.07537 -0.03125 -0.07653 C -0.03264 -0.07769 -0.03316 -0.07953 -0.03455 -0.08069 C -0.03924 -0.08439 -0.04375 -0.08555 -0.04879 -0.08693 C -0.05851 -0.09364 -0.06823 -0.09364 -0.079 -0.09549 C -0.09757 -0.10266 -0.11702 -0.10173 -0.13611 -0.10636 C -0.14219 -0.11075 -0.14896 -0.11306 -0.15504 -0.11676 C -0.16094 -0.12092 -0.16615 -0.12462 -0.17257 -0.12716 C -0.17986 -0.1304 -0.18473 -0.1311 -0.19167 -0.13572 C -0.19566 -0.14127 -0.20018 -0.14497 -0.20434 -0.15052 C -0.20486 -0.15237 -0.20591 -0.15468 -0.20591 -0.15722 C -0.20591 -0.16462 -0.2066 -0.17295 -0.20434 -0.18034 C -0.2007 -0.19144 -0.19115 -0.19329 -0.18525 -0.20115 C -0.18368 -0.20347 -0.1823 -0.20601 -0.18056 -0.2074 C -0.17344 -0.21433 -0.16667 -0.21595 -0.16146 -0.22636 C -0.15764 -0.23445 -0.15573 -0.24277 -0.15348 -0.25202 C -0.15243 -0.25572 -0.15035 -0.26427 -0.15035 -0.26404 C -0.14844 -0.2874 -0.14723 -0.31445 -0.15834 -0.33456 C -0.16337 -0.34335 -0.1632 -0.33873 -0.16945 -0.34751 C -0.17986 -0.36092 -0.16476 -0.34612 -0.17726 -0.35769 C -0.18125 -0.36532 -0.1849 -0.36925 -0.19167 -0.37248 C -0.19375 -0.37433 -0.19566 -0.37664 -0.19792 -0.37919 C -0.2 -0.38011 -0.20261 -0.38081 -0.20434 -0.38289 C -0.20556 -0.38497 -0.20469 -0.38774 -0.20591 -0.38936 C -0.20643 -0.38982 -0.21493 -0.39352 -0.21546 -0.39399 C -0.22448 -0.40555 -0.23664 -0.41341 -0.24879 -0.41873 C -0.26007 -0.43445 -0.24549 -0.41595 -0.26146 -0.42959 C -0.26441 -0.43237 -0.26754 -0.43861 -0.26945 -0.44231 C -0.27414 -0.46104 -0.27153 -0.44809 -0.26789 -0.48855 C -0.26684 -0.50081 -0.26459 -0.52485 -0.26459 -0.52439 C -0.26493 -0.53942 -0.25851 -0.59676 -0.27101 -0.62173 C -0.27379 -0.63352 -0.28143 -0.64254 -0.29011 -0.64532 C -0.29115 -0.64855 -0.29132 -0.65295 -0.29323 -0.65526 C -0.29601 -0.65942 -0.3007 -0.65803 -0.30434 -0.66034 C -0.31059 -0.66358 -0.31389 -0.66982 -0.32014 -0.67283 C -0.32448 -0.67838 -0.33455 -0.68786 -0.33455 -0.6874 C -0.34549 -0.71167 -0.35938 -0.72069 -0.37414 -0.73803 C -0.38611 -0.75237 -0.39601 -0.76855 -0.40591 -0.78474 C -0.41459 -0.79861 -0.41563 -0.81364 -0.42969 -0.82034 C -0.43247 -0.82797 -0.43594 -0.83237 -0.43924 -0.83953 C -0.43976 -0.84208 -0.43993 -0.84508 -0.4408 -0.84763 C -0.4415 -0.84994 -0.44393 -0.8541 -0.44393 -0.85387 " pathEditMode="relative" rAng="0" ptsTypes="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5" y="-392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97 -0.05157 C -0.13733 -0.05041 -0.1507 -0.05272 -0.18455 -0.04532 C -0.19323 -0.03931 -0.20226 -0.03792 -0.21163 -0.03469 C -0.21806 -0.03237 -0.22413 -0.02821 -0.23056 -0.02613 C -0.24566 -0.02104 -0.26111 -0.0185 -0.27656 -0.01573 C -0.28872 -0.00902 -0.30017 -0.00509 -0.3132 -0.00301 C -0.32483 -0.0037 -0.33663 -0.00255 -0.34809 -0.00509 C -0.34965 -0.00555 -0.34861 -0.00948 -0.34965 -0.01133 C -0.35191 -0.01526 -0.35764 -0.02197 -0.35764 -0.02174 C -0.3625 -0.04833 -0.36649 -0.07815 -0.3592 -0.10451 C -0.3559 -0.1163 -0.34844 -0.12394 -0.34323 -0.13411 C -0.3349 -0.15052 -0.34462 -0.13596 -0.33698 -0.14683 C -0.33576 -0.15191 -0.33333 -0.15654 -0.33212 -0.16162 C -0.33125 -0.16555 -0.33125 -0.16995 -0.33056 -0.17411 C -0.32969 -0.1785 -0.32743 -0.18683 -0.32743 -0.18659 C -0.32795 -0.20162 -0.32778 -0.21642 -0.32899 -0.23122 C -0.33004 -0.24278 -0.33698 -0.24833 -0.34167 -0.25665 C -0.34896 -0.27006 -0.35226 -0.28024 -0.36233 -0.29041 C -0.36736 -0.30081 -0.375 -0.30266 -0.38299 -0.30729 C -0.40608 -0.3207 -0.42934 -0.33133 -0.45434 -0.33688 C -0.46285 -0.34451 -0.48941 -0.35284 -0.50208 -0.35607 C -0.53247 -0.38266 -0.55781 -0.38636 -0.5941 -0.39168 C -0.60625 -0.39353 -0.63056 -0.39584 -0.63056 -0.39584 C -0.63924 -0.39977 -0.64601 -0.40578 -0.65434 -0.41087 C -0.65747 -0.41272 -0.66076 -0.41388 -0.66389 -0.41526 C -0.66545 -0.41596 -0.66875 -0.41735 -0.66875 -0.41711 C -0.67465 -0.42937 -0.67049 -0.41896 -0.67344 -0.44047 C -0.67379 -0.44278 -0.675 -0.44694 -0.675 -0.44671 " pathEditMode="relative" rAng="0" ptsTypes="fffffffffffffffffffffffffffA">
                                      <p:cBhvr>
                                        <p:cTn id="2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1" y="-1731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-0.06843 C -0.08403 -0.08971 -0.07483 -0.13942 -0.09305 -0.1593 C -0.10608 -0.17341 -0.12031 -0.1852 -0.13594 -0.19306 C -0.15364 -0.20208 -0.13299 -0.19283 -0.1533 -0.20161 C -0.15486 -0.20231 -0.15816 -0.20369 -0.15816 -0.20346 C -0.16371 -0.20855 -0.1691 -0.20994 -0.17552 -0.21225 C -0.17708 -0.21364 -0.17934 -0.21433 -0.18038 -0.21641 C -0.18212 -0.22011 -0.18351 -0.22913 -0.18351 -0.22913 C -0.18246 -0.2578 -0.18177 -0.283 -0.17396 -0.30936 C -0.17344 -0.31375 -0.17309 -0.31791 -0.17239 -0.32208 C -0.17153 -0.32786 -0.16927 -0.33895 -0.16927 -0.33872 C -0.16979 -0.35445 -0.16944 -0.36994 -0.17083 -0.38543 C -0.1717 -0.39468 -0.18038 -0.39583 -0.18507 -0.39815 C -0.19809 -0.40439 -0.20937 -0.4141 -0.22309 -0.4171 C -0.2309 -0.42427 -0.2408 -0.42335 -0.24861 -0.42982 C -0.25573 -0.4356 -0.26128 -0.44 -0.26927 -0.44254 C -0.27986 -0.44947 -0.29236 -0.45549 -0.30417 -0.45734 C -0.31476 -0.45895 -0.33594 -0.4615 -0.33594 -0.4615 C -0.34983 -0.46705 -0.36267 -0.47375 -0.37708 -0.4763 C -0.38871 -0.48184 -0.40069 -0.48693 -0.41198 -0.49341 C -0.41736 -0.50011 -0.42274 -0.52462 -0.42483 -0.53549 C -0.42587 -0.54127 -0.42795 -0.5526 -0.42795 -0.55236 C -0.42674 -0.58658 -0.42778 -0.58867 -0.42309 -0.61179 C -0.42361 -0.62173 -0.42187 -0.63236 -0.42483 -0.64138 C -0.42621 -0.64554 -0.4342 -0.64554 -0.4342 -0.64531 C -0.44097 -0.6541 -0.45399 -0.65641 -0.46285 -0.66034 C -0.46597 -0.66173 -0.47239 -0.6645 -0.47239 -0.66427 C -0.47587 -0.66913 -0.48472 -0.68161 -0.48976 -0.68578 C -0.49948 -0.69364 -0.49167 -0.68393 -0.49618 -0.68994 " pathEditMode="relative" rAng="0" ptsTypes="ffffffffffffffffffffffffffffA">
                                      <p:cBhvr>
                                        <p:cTn id="3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312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80" grpId="0" animBg="1"/>
      <p:bldP spid="180" grpId="1" animBg="1"/>
      <p:bldP spid="2" grpId="0"/>
      <p:bldP spid="181" grpId="0"/>
      <p:bldP spid="182" grpId="0"/>
      <p:bldP spid="183" grpId="0"/>
      <p:bldP spid="184" grpId="0"/>
      <p:bldP spid="185" grpId="0" animBg="1"/>
      <p:bldP spid="185" grpId="1" animBg="1"/>
      <p:bldP spid="1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kupina 123"/>
          <p:cNvGrpSpPr/>
          <p:nvPr/>
        </p:nvGrpSpPr>
        <p:grpSpPr>
          <a:xfrm>
            <a:off x="11270" y="-314055"/>
            <a:ext cx="9956707" cy="7343701"/>
            <a:chOff x="11270" y="-314055"/>
            <a:chExt cx="9956707" cy="7343701"/>
          </a:xfrm>
        </p:grpSpPr>
        <p:sp>
          <p:nvSpPr>
            <p:cNvPr id="125" name="Obdélník 124"/>
            <p:cNvSpPr/>
            <p:nvPr/>
          </p:nvSpPr>
          <p:spPr>
            <a:xfrm>
              <a:off x="11270" y="2351"/>
              <a:ext cx="9467528" cy="69669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6" name="Skupina 125"/>
            <p:cNvGrpSpPr/>
            <p:nvPr/>
          </p:nvGrpSpPr>
          <p:grpSpPr>
            <a:xfrm>
              <a:off x="31474" y="-314055"/>
              <a:ext cx="9936503" cy="7343701"/>
              <a:chOff x="31474" y="-314055"/>
              <a:chExt cx="9936503" cy="7343701"/>
            </a:xfrm>
          </p:grpSpPr>
          <p:grpSp>
            <p:nvGrpSpPr>
              <p:cNvPr id="127" name="Skupina 126"/>
              <p:cNvGrpSpPr/>
              <p:nvPr/>
            </p:nvGrpSpPr>
            <p:grpSpPr>
              <a:xfrm>
                <a:off x="1178076" y="121658"/>
                <a:ext cx="1296144" cy="3255707"/>
                <a:chOff x="585544" y="8175"/>
                <a:chExt cx="1296144" cy="3204801"/>
              </a:xfrm>
            </p:grpSpPr>
            <p:sp>
              <p:nvSpPr>
                <p:cNvPr id="245" name="Obdélník 244"/>
                <p:cNvSpPr/>
                <p:nvPr/>
              </p:nvSpPr>
              <p:spPr>
                <a:xfrm>
                  <a:off x="1125604" y="1556792"/>
                  <a:ext cx="216024" cy="1656184"/>
                </a:xfrm>
                <a:prstGeom prst="rect">
                  <a:avLst/>
                </a:prstGeom>
                <a:solidFill>
                  <a:srgbClr val="66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6" name="Mrak 245"/>
                <p:cNvSpPr/>
                <p:nvPr/>
              </p:nvSpPr>
              <p:spPr>
                <a:xfrm>
                  <a:off x="585544" y="8175"/>
                  <a:ext cx="1296144" cy="1944216"/>
                </a:xfrm>
                <a:prstGeom prst="cloud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8" name="Skupina 127"/>
              <p:cNvGrpSpPr/>
              <p:nvPr/>
            </p:nvGrpSpPr>
            <p:grpSpPr>
              <a:xfrm>
                <a:off x="2968796" y="1205061"/>
                <a:ext cx="1080120" cy="2713090"/>
                <a:chOff x="585544" y="8175"/>
                <a:chExt cx="1296144" cy="3204801"/>
              </a:xfrm>
            </p:grpSpPr>
            <p:sp>
              <p:nvSpPr>
                <p:cNvPr id="243" name="Obdélník 242"/>
                <p:cNvSpPr/>
                <p:nvPr/>
              </p:nvSpPr>
              <p:spPr>
                <a:xfrm>
                  <a:off x="1125604" y="1556792"/>
                  <a:ext cx="216024" cy="1656184"/>
                </a:xfrm>
                <a:prstGeom prst="rect">
                  <a:avLst/>
                </a:prstGeom>
                <a:solidFill>
                  <a:srgbClr val="66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4" name="Mrak 243"/>
                <p:cNvSpPr/>
                <p:nvPr/>
              </p:nvSpPr>
              <p:spPr>
                <a:xfrm>
                  <a:off x="585544" y="8175"/>
                  <a:ext cx="1296144" cy="1944216"/>
                </a:xfrm>
                <a:prstGeom prst="cloud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9" name="Mrak 128"/>
              <p:cNvSpPr/>
              <p:nvPr/>
            </p:nvSpPr>
            <p:spPr>
              <a:xfrm>
                <a:off x="710532" y="4592548"/>
                <a:ext cx="1440160" cy="897241"/>
              </a:xfrm>
              <a:prstGeom prst="cloud">
                <a:avLst/>
              </a:prstGeom>
              <a:solidFill>
                <a:srgbClr val="0585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Mrak 129"/>
              <p:cNvSpPr/>
              <p:nvPr/>
            </p:nvSpPr>
            <p:spPr>
              <a:xfrm>
                <a:off x="5816947" y="4518566"/>
                <a:ext cx="1440160" cy="897241"/>
              </a:xfrm>
              <a:prstGeom prst="cloud">
                <a:avLst/>
              </a:prstGeom>
              <a:solidFill>
                <a:srgbClr val="0585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Tětiva 130"/>
              <p:cNvSpPr/>
              <p:nvPr/>
            </p:nvSpPr>
            <p:spPr>
              <a:xfrm rot="6300000">
                <a:off x="651070" y="2103108"/>
                <a:ext cx="543012" cy="908687"/>
              </a:xfrm>
              <a:prstGeom prst="chord">
                <a:avLst>
                  <a:gd name="adj1" fmla="val 2884435"/>
                  <a:gd name="adj2" fmla="val 1696392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Tětiva 131"/>
              <p:cNvSpPr/>
              <p:nvPr/>
            </p:nvSpPr>
            <p:spPr>
              <a:xfrm rot="6300000">
                <a:off x="1929270" y="3304823"/>
                <a:ext cx="731518" cy="1224136"/>
              </a:xfrm>
              <a:prstGeom prst="chord">
                <a:avLst>
                  <a:gd name="adj1" fmla="val 2884435"/>
                  <a:gd name="adj2" fmla="val 1696392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Tětiva 132"/>
              <p:cNvSpPr/>
              <p:nvPr/>
            </p:nvSpPr>
            <p:spPr>
              <a:xfrm rot="6300000">
                <a:off x="8155554" y="4008227"/>
                <a:ext cx="698355" cy="1168642"/>
              </a:xfrm>
              <a:prstGeom prst="chord">
                <a:avLst>
                  <a:gd name="adj1" fmla="val 2884435"/>
                  <a:gd name="adj2" fmla="val 1696392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Obdélník 133"/>
              <p:cNvSpPr/>
              <p:nvPr/>
            </p:nvSpPr>
            <p:spPr>
              <a:xfrm>
                <a:off x="31474" y="5586124"/>
                <a:ext cx="9467528" cy="144352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35" name="Skupina 134"/>
              <p:cNvGrpSpPr/>
              <p:nvPr/>
            </p:nvGrpSpPr>
            <p:grpSpPr>
              <a:xfrm>
                <a:off x="4418311" y="-314055"/>
                <a:ext cx="5549666" cy="4017857"/>
                <a:chOff x="5168471" y="-243408"/>
                <a:chExt cx="4578734" cy="3033213"/>
              </a:xfrm>
            </p:grpSpPr>
            <p:grpSp>
              <p:nvGrpSpPr>
                <p:cNvPr id="172" name="Skupina 171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grpSp>
                <p:nvGrpSpPr>
                  <p:cNvPr id="174" name="Skupina 173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181" name="Skupina 180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cxnSp>
                    <p:nvCxnSpPr>
                      <p:cNvPr id="195" name="Přímá spojnice 194"/>
                      <p:cNvCxnSpPr/>
                      <p:nvPr/>
                    </p:nvCxnSpPr>
                    <p:spPr>
                      <a:xfrm flipH="1">
                        <a:off x="5796136" y="0"/>
                        <a:ext cx="3456387" cy="156496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96" name="Skupina 195"/>
                      <p:cNvGrpSpPr/>
                      <p:nvPr/>
                    </p:nvGrpSpPr>
                    <p:grpSpPr>
                      <a:xfrm>
                        <a:off x="6921114" y="-99391"/>
                        <a:ext cx="2546414" cy="1368151"/>
                        <a:chOff x="8172400" y="127811"/>
                        <a:chExt cx="1295128" cy="404691"/>
                      </a:xfrm>
                    </p:grpSpPr>
                    <p:cxnSp>
                      <p:nvCxnSpPr>
                        <p:cNvPr id="238" name="Přímá spojnice 237"/>
                        <p:cNvCxnSpPr/>
                        <p:nvPr/>
                      </p:nvCxnSpPr>
                      <p:spPr>
                        <a:xfrm>
                          <a:off x="8172400" y="127811"/>
                          <a:ext cx="206586" cy="2045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Přímá spojnice 238"/>
                        <p:cNvCxnSpPr/>
                        <p:nvPr/>
                      </p:nvCxnSpPr>
                      <p:spPr>
                        <a:xfrm>
                          <a:off x="8378986" y="332322"/>
                          <a:ext cx="32129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0" name="Přímá spojnice 239"/>
                        <p:cNvCxnSpPr/>
                        <p:nvPr/>
                      </p:nvCxnSpPr>
                      <p:spPr>
                        <a:xfrm>
                          <a:off x="8700277" y="494229"/>
                          <a:ext cx="359922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" name="Přímá spojnice 240"/>
                        <p:cNvCxnSpPr/>
                        <p:nvPr/>
                      </p:nvCxnSpPr>
                      <p:spPr>
                        <a:xfrm>
                          <a:off x="9060199" y="532502"/>
                          <a:ext cx="19232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" name="Přímá spojnice 241"/>
                        <p:cNvCxnSpPr/>
                        <p:nvPr/>
                      </p:nvCxnSpPr>
                      <p:spPr>
                        <a:xfrm flipV="1">
                          <a:off x="9252520" y="494229"/>
                          <a:ext cx="215008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97" name="Skupina 196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grpSp>
                      <p:nvGrpSpPr>
                        <p:cNvPr id="198" name="Skupina 197"/>
                        <p:cNvGrpSpPr/>
                        <p:nvPr/>
                      </p:nvGrpSpPr>
                      <p:grpSpPr>
                        <a:xfrm>
                          <a:off x="8028384" y="-99391"/>
                          <a:ext cx="1439144" cy="631894"/>
                          <a:chOff x="8172400" y="127811"/>
                          <a:chExt cx="1295128" cy="404691"/>
                        </a:xfrm>
                      </p:grpSpPr>
                      <p:cxnSp>
                        <p:nvCxnSpPr>
                          <p:cNvPr id="233" name="Přímá spojnice 232"/>
                          <p:cNvCxnSpPr/>
                          <p:nvPr/>
                        </p:nvCxnSpPr>
                        <p:spPr>
                          <a:xfrm>
                            <a:off x="8172400" y="127811"/>
                            <a:ext cx="206586" cy="204511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4" name="Přímá spojnice 233"/>
                          <p:cNvCxnSpPr/>
                          <p:nvPr/>
                        </p:nvCxnSpPr>
                        <p:spPr>
                          <a:xfrm>
                            <a:off x="8378986" y="332322"/>
                            <a:ext cx="321291" cy="161907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5" name="Přímá spojnice 234"/>
                          <p:cNvCxnSpPr/>
                          <p:nvPr/>
                        </p:nvCxnSpPr>
                        <p:spPr>
                          <a:xfrm>
                            <a:off x="8700277" y="494229"/>
                            <a:ext cx="359922" cy="38273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6" name="Přímá spojnice 235"/>
                          <p:cNvCxnSpPr/>
                          <p:nvPr/>
                        </p:nvCxnSpPr>
                        <p:spPr>
                          <a:xfrm>
                            <a:off x="9060199" y="532502"/>
                            <a:ext cx="192321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7" name="Přímá spojnice 236"/>
                          <p:cNvCxnSpPr/>
                          <p:nvPr/>
                        </p:nvCxnSpPr>
                        <p:spPr>
                          <a:xfrm flipV="1">
                            <a:off x="9252520" y="494229"/>
                            <a:ext cx="215008" cy="38273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99" name="Skupina 198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grpSp>
                        <p:nvGrpSpPr>
                          <p:cNvPr id="200" name="Skupina 199"/>
                          <p:cNvGrpSpPr/>
                          <p:nvPr/>
                        </p:nvGrpSpPr>
                        <p:grpSpPr>
                          <a:xfrm>
                            <a:off x="8378986" y="-99391"/>
                            <a:ext cx="1088542" cy="431713"/>
                            <a:chOff x="8532440" y="85207"/>
                            <a:chExt cx="935088" cy="247115"/>
                          </a:xfrm>
                        </p:grpSpPr>
                        <p:cxnSp>
                          <p:nvCxnSpPr>
                            <p:cNvPr id="229" name="Přímá spojnice 228"/>
                            <p:cNvCxnSpPr/>
                            <p:nvPr/>
                          </p:nvCxnSpPr>
                          <p:spPr>
                            <a:xfrm>
                              <a:off x="8532440" y="85207"/>
                              <a:ext cx="167836" cy="8520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0" name="Přímá spojnice 229"/>
                            <p:cNvCxnSpPr/>
                            <p:nvPr/>
                          </p:nvCxnSpPr>
                          <p:spPr>
                            <a:xfrm flipH="1" flipV="1">
                              <a:off x="8700277" y="170415"/>
                              <a:ext cx="276121" cy="161907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1" name="Přímá spojnice 230"/>
                            <p:cNvCxnSpPr/>
                            <p:nvPr/>
                          </p:nvCxnSpPr>
                          <p:spPr>
                            <a:xfrm>
                              <a:off x="8976398" y="332322"/>
                              <a:ext cx="167602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2" name="Přímá spojnice 231"/>
                            <p:cNvCxnSpPr/>
                            <p:nvPr/>
                          </p:nvCxnSpPr>
                          <p:spPr>
                            <a:xfrm flipV="1">
                              <a:off x="9252520" y="251368"/>
                              <a:ext cx="215008" cy="80954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01" name="Skupina 200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3033213"/>
                            <a:chOff x="5168471" y="-243408"/>
                            <a:chExt cx="4578734" cy="3033213"/>
                          </a:xfrm>
                        </p:grpSpPr>
                        <p:cxnSp>
                          <p:nvCxnSpPr>
                            <p:cNvPr id="202" name="Přímá spojnice 201"/>
                            <p:cNvCxnSpPr/>
                            <p:nvPr/>
                          </p:nvCxnSpPr>
                          <p:spPr>
                            <a:xfrm flipH="1">
                              <a:off x="8196519" y="16350"/>
                              <a:ext cx="1056001" cy="2773455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203" name="Skupina 202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3033213"/>
                              <a:chOff x="5168471" y="-243408"/>
                              <a:chExt cx="4578734" cy="3033213"/>
                            </a:xfrm>
                          </p:grpSpPr>
                          <p:cxnSp>
                            <p:nvCxnSpPr>
                              <p:cNvPr id="204" name="Přímá spojnice 203"/>
                              <p:cNvCxnSpPr/>
                              <p:nvPr/>
                            </p:nvCxnSpPr>
                            <p:spPr>
                              <a:xfrm flipH="1">
                                <a:off x="9041559" y="0"/>
                                <a:ext cx="210962" cy="278980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205" name="Skupina 204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cxnSp>
                              <p:nvCxnSpPr>
                                <p:cNvPr id="206" name="Přímá spojnice 205"/>
                                <p:cNvCxnSpPr/>
                                <p:nvPr/>
                              </p:nvCxnSpPr>
                              <p:spPr>
                                <a:xfrm flipH="1">
                                  <a:off x="5168471" y="0"/>
                                  <a:ext cx="4084051" cy="692648"/>
                                </a:xfrm>
                                <a:prstGeom prst="line">
                                  <a:avLst/>
                                </a:prstGeom>
                                <a:ln w="2857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207" name="Skupina 206"/>
                                <p:cNvGrpSpPr/>
                                <p:nvPr/>
                              </p:nvGrpSpPr>
                              <p:grpSpPr>
                                <a:xfrm>
                                  <a:off x="5168471" y="-243408"/>
                                  <a:ext cx="4578734" cy="2863664"/>
                                  <a:chOff x="5168471" y="-243408"/>
                                  <a:chExt cx="4578734" cy="2863664"/>
                                </a:xfrm>
                              </p:grpSpPr>
                              <p:cxnSp>
                                <p:nvCxnSpPr>
                                  <p:cNvPr id="208" name="Přímá spojnice 207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6921114" y="0"/>
                                    <a:ext cx="2331408" cy="2547124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209" name="Skupina 208"/>
                                  <p:cNvGrpSpPr/>
                                  <p:nvPr/>
                                </p:nvGrpSpPr>
                                <p:grpSpPr>
                                  <a:xfrm>
                                    <a:off x="5168471" y="-243408"/>
                                    <a:ext cx="4578734" cy="2863664"/>
                                    <a:chOff x="5168471" y="-243408"/>
                                    <a:chExt cx="4578734" cy="2863664"/>
                                  </a:xfrm>
                                </p:grpSpPr>
                                <p:grpSp>
                                  <p:nvGrpSpPr>
                                    <p:cNvPr id="210" name="Skupina 20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652120" y="-243408"/>
                                      <a:ext cx="3960440" cy="2453087"/>
                                      <a:chOff x="5652120" y="-243408"/>
                                      <a:chExt cx="3960440" cy="2453087"/>
                                    </a:xfrm>
                                  </p:grpSpPr>
                                  <p:grpSp>
                                    <p:nvGrpSpPr>
                                      <p:cNvPr id="217" name="Skupina 21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7283664" y="1"/>
                                        <a:ext cx="2183864" cy="1019154"/>
                                        <a:chOff x="8172400" y="127811"/>
                                        <a:chExt cx="1295128" cy="404691"/>
                                      </a:xfrm>
                                    </p:grpSpPr>
                                    <p:cxnSp>
                                      <p:nvCxnSpPr>
                                        <p:cNvPr id="224" name="Přímá spojnice 223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172400" y="127811"/>
                                          <a:ext cx="206586" cy="204511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5" name="Přímá spojnice 224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378986" y="332322"/>
                                          <a:ext cx="321291" cy="161907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6" name="Přímá spojnice 225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700277" y="494229"/>
                                          <a:ext cx="359922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7" name="Přímá spojnice 226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9060199" y="532502"/>
                                          <a:ext cx="192321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8" name="Přímá spojnice 227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9252520" y="494229"/>
                                          <a:ext cx="215008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grpSp>
                                    <p:nvGrpSpPr>
                                      <p:cNvPr id="218" name="Skupina 21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652120" y="-243408"/>
                                        <a:ext cx="3960440" cy="2453087"/>
                                        <a:chOff x="8172400" y="127811"/>
                                        <a:chExt cx="1295128" cy="404691"/>
                                      </a:xfrm>
                                    </p:grpSpPr>
                                    <p:cxnSp>
                                      <p:nvCxnSpPr>
                                        <p:cNvPr id="219" name="Přímá spojnice 218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172400" y="127811"/>
                                          <a:ext cx="206586" cy="204511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0" name="Přímá spojnice 219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378986" y="332322"/>
                                          <a:ext cx="321291" cy="161907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1" name="Přímá spojnice 220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700277" y="494229"/>
                                          <a:ext cx="359922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2" name="Přímá spojnice 221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9060199" y="532502"/>
                                          <a:ext cx="192321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3" name="Přímá spojnice 222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9252520" y="494229"/>
                                          <a:ext cx="215008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</p:grpSp>
                                <p:grpSp>
                                  <p:nvGrpSpPr>
                                    <p:cNvPr id="211" name="Skupina 21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168471" y="-82736"/>
                                      <a:ext cx="4578734" cy="2702992"/>
                                      <a:chOff x="8172400" y="127811"/>
                                      <a:chExt cx="1295128" cy="404691"/>
                                    </a:xfrm>
                                  </p:grpSpPr>
                                  <p:cxnSp>
                                    <p:nvCxnSpPr>
                                      <p:cNvPr id="212" name="Přímá spojnice 21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172400" y="127811"/>
                                        <a:ext cx="206586" cy="204511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3" name="Přímá spojnice 212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378986" y="332322"/>
                                        <a:ext cx="321291" cy="161907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4" name="Přímá spojnice 21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700277" y="494229"/>
                                        <a:ext cx="359922" cy="38273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5" name="Přímá spojnice 214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9060199" y="532502"/>
                                        <a:ext cx="192321" cy="0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6" name="Přímá spojnice 215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9252520" y="494229"/>
                                        <a:ext cx="215008" cy="38273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  <p:grpSp>
                  <p:nvGrpSpPr>
                    <p:cNvPr id="182" name="Skupina 181"/>
                    <p:cNvGrpSpPr/>
                    <p:nvPr/>
                  </p:nvGrpSpPr>
                  <p:grpSpPr>
                    <a:xfrm>
                      <a:off x="6444208" y="-99392"/>
                      <a:ext cx="3023320" cy="1664359"/>
                      <a:chOff x="6444208" y="-99392"/>
                      <a:chExt cx="3023320" cy="1664359"/>
                    </a:xfrm>
                  </p:grpSpPr>
                  <p:grpSp>
                    <p:nvGrpSpPr>
                      <p:cNvPr id="183" name="Skupina 182"/>
                      <p:cNvGrpSpPr/>
                      <p:nvPr/>
                    </p:nvGrpSpPr>
                    <p:grpSpPr>
                      <a:xfrm>
                        <a:off x="7694587" y="-99392"/>
                        <a:ext cx="1772940" cy="831352"/>
                        <a:chOff x="8172400" y="127811"/>
                        <a:chExt cx="1295128" cy="404691"/>
                      </a:xfrm>
                    </p:grpSpPr>
                    <p:cxnSp>
                      <p:nvCxnSpPr>
                        <p:cNvPr id="190" name="Přímá spojnice 189"/>
                        <p:cNvCxnSpPr/>
                        <p:nvPr/>
                      </p:nvCxnSpPr>
                      <p:spPr>
                        <a:xfrm>
                          <a:off x="8172400" y="127811"/>
                          <a:ext cx="206586" cy="2045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" name="Přímá spojnice 190"/>
                        <p:cNvCxnSpPr/>
                        <p:nvPr/>
                      </p:nvCxnSpPr>
                      <p:spPr>
                        <a:xfrm>
                          <a:off x="8378986" y="332322"/>
                          <a:ext cx="32129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Přímá spojnice 191"/>
                        <p:cNvCxnSpPr/>
                        <p:nvPr/>
                      </p:nvCxnSpPr>
                      <p:spPr>
                        <a:xfrm>
                          <a:off x="8700277" y="494229"/>
                          <a:ext cx="359922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" name="Přímá spojnice 192"/>
                        <p:cNvCxnSpPr/>
                        <p:nvPr/>
                      </p:nvCxnSpPr>
                      <p:spPr>
                        <a:xfrm>
                          <a:off x="9060199" y="532502"/>
                          <a:ext cx="19232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4" name="Přímá spojnice 193"/>
                        <p:cNvCxnSpPr/>
                        <p:nvPr/>
                      </p:nvCxnSpPr>
                      <p:spPr>
                        <a:xfrm flipV="1">
                          <a:off x="9252520" y="494229"/>
                          <a:ext cx="215008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4" name="Skupina 183"/>
                      <p:cNvGrpSpPr/>
                      <p:nvPr/>
                    </p:nvGrpSpPr>
                    <p:grpSpPr>
                      <a:xfrm>
                        <a:off x="6444208" y="-99392"/>
                        <a:ext cx="3023320" cy="1664359"/>
                        <a:chOff x="8172400" y="127811"/>
                        <a:chExt cx="1295128" cy="404691"/>
                      </a:xfrm>
                    </p:grpSpPr>
                    <p:cxnSp>
                      <p:nvCxnSpPr>
                        <p:cNvPr id="185" name="Přímá spojnice 184"/>
                        <p:cNvCxnSpPr/>
                        <p:nvPr/>
                      </p:nvCxnSpPr>
                      <p:spPr>
                        <a:xfrm>
                          <a:off x="8172400" y="127811"/>
                          <a:ext cx="206586" cy="2045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Přímá spojnice 185"/>
                        <p:cNvCxnSpPr/>
                        <p:nvPr/>
                      </p:nvCxnSpPr>
                      <p:spPr>
                        <a:xfrm>
                          <a:off x="8378986" y="332322"/>
                          <a:ext cx="32129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7" name="Přímá spojnice 186"/>
                        <p:cNvCxnSpPr/>
                        <p:nvPr/>
                      </p:nvCxnSpPr>
                      <p:spPr>
                        <a:xfrm>
                          <a:off x="8700277" y="494229"/>
                          <a:ext cx="359922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8" name="Přímá spojnice 187"/>
                        <p:cNvCxnSpPr/>
                        <p:nvPr/>
                      </p:nvCxnSpPr>
                      <p:spPr>
                        <a:xfrm>
                          <a:off x="9060199" y="532502"/>
                          <a:ext cx="19232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" name="Přímá spojnice 188"/>
                        <p:cNvCxnSpPr/>
                        <p:nvPr/>
                      </p:nvCxnSpPr>
                      <p:spPr>
                        <a:xfrm flipV="1">
                          <a:off x="9252520" y="494229"/>
                          <a:ext cx="215008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175" name="Skupina 174"/>
                  <p:cNvGrpSpPr/>
                  <p:nvPr/>
                </p:nvGrpSpPr>
                <p:grpSpPr>
                  <a:xfrm>
                    <a:off x="6182926" y="1"/>
                    <a:ext cx="3284601" cy="1892902"/>
                    <a:chOff x="8172400" y="127811"/>
                    <a:chExt cx="1295128" cy="404691"/>
                  </a:xfrm>
                </p:grpSpPr>
                <p:cxnSp>
                  <p:nvCxnSpPr>
                    <p:cNvPr id="176" name="Přímá spojnice 175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Přímá spojnice 176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Přímá spojnice 177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Přímá spojnice 178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Přímá spojnice 179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73" name="Přímá spojnice 172"/>
                <p:cNvCxnSpPr/>
                <p:nvPr/>
              </p:nvCxnSpPr>
              <p:spPr>
                <a:xfrm flipV="1">
                  <a:off x="9090907" y="320733"/>
                  <a:ext cx="192911" cy="256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7" name="Mrak 246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8" name="Skupina 247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249" name="Ovál 248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0" name="Skupina 249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251" name="Výbuch 1 250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52" name="Skupina 251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253" name="Skupina 252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311" name="Oblouk 310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312" name="Zakřivená spojnice 311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Skupina 253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255" name="Skupina 254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282" name="Skupina 281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293" name="Skupina 292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297" name="Skupina 296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309" name="Zaoblený obdélník 308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310" name="Zaoblený obdélník 309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298" name="Skupina 297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299" name="Skupina 298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05" name="Vývojový diagram: zpoždění 30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06" name="Přímá spojnice 30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7" name="Přímá spojnice 30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8" name="Přímá spojnice 30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00" name="Skupina 299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01" name="Vývojový diagram: zpoždění 30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02" name="Přímá spojnice 30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3" name="Přímá spojnice 30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4" name="Přímá spojnice 30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294" name="Skupina 293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295" name="Ovál 294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296" name="Ovál 295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83" name="Skupina 282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89" name="Vývojový diagram: zpoždění 28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90" name="Přímá spojnice 28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Přímá spojnice 29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Přímá spojnice 29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4" name="Skupina 283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85" name="Vývojový diagram: zpoždění 28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86" name="Přímá spojnice 28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7" name="Přímá spojnice 28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Přímá spojnice 28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56" name="Skupina 255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257" name="Skupina 256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276" name="Skupina 275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80" name="Tětiva 279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81" name="Tětiva 280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277" name="Skupina 276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78" name="Tětiva 277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79" name="Tětiva 278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58" name="Skupina 257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259" name="Ovál 258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260" name="Skupina 259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261" name="Ovál 260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62" name="Ovál 261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263" name="Skupina 262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264" name="Ovál 263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265" name="Skupina 264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267" name="Skupina 266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270" name="Skupina 269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274" name="Ovál 273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75" name="Ovál 274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71" name="Skupina 270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272" name="Ovál 271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73" name="Ovál 272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68" name="Ovál 267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69" name="Ovál 268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266" name="Oblouk 265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313" name="Skupina 312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314" name="Ovál 313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5" name="Skupina 314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16" name="Výbuch 1 315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17" name="Skupina 316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18" name="Skupina 317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376" name="Oblouk 375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377" name="Zakřivená spojnice 376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Skupina 318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20" name="Skupina 319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47" name="Skupina 346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58" name="Skupina 357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62" name="Skupina 361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374" name="Zaoblený obdélník 373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375" name="Zaoblený obdélník 374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63" name="Skupina 362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64" name="Skupina 363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70" name="Vývojový diagram: zpoždění 36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71" name="Přímá spojnice 37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2" name="Přímá spojnice 37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3" name="Přímá spojnice 37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65" name="Skupina 364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66" name="Vývojový diagram: zpoždění 365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67" name="Přímá spojnice 366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8" name="Přímá spojnice 367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9" name="Přímá spojnice 368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59" name="Skupina 358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60" name="Ovál 359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61" name="Ovál 360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48" name="Skupina 347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54" name="Vývojový diagram: zpoždění 35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55" name="Přímá spojnice 35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6" name="Přímá spojnice 35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Přímá spojnice 35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9" name="Skupina 348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50" name="Vývojový diagram: zpoždění 349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51" name="Přímá spojnice 350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" name="Přímá spojnice 351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Přímá spojnice 352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21" name="Skupina 320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22" name="Skupina 321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41" name="Skupina 340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45" name="Tětiva 344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46" name="Tětiva 345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42" name="Skupina 341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43" name="Tětiva 342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44" name="Tětiva 343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23" name="Skupina 322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24" name="Ovál 323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25" name="Skupina 324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26" name="Ovál 325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27" name="Ovál 326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28" name="Skupina 327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29" name="Ovál 328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30" name="Skupina 329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32" name="Skupina 331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35" name="Skupina 334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39" name="Ovál 338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40" name="Ovál 339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6" name="Skupina 335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37" name="Ovál 336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38" name="Ovál 337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33" name="Ovál 332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34" name="Ovál 333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31" name="Oblouk 330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378" name="Obláček 377"/>
          <p:cNvSpPr/>
          <p:nvPr/>
        </p:nvSpPr>
        <p:spPr>
          <a:xfrm>
            <a:off x="261887" y="293302"/>
            <a:ext cx="2977546" cy="1931204"/>
          </a:xfrm>
          <a:prstGeom prst="cloudCallout">
            <a:avLst>
              <a:gd name="adj1" fmla="val -18048"/>
              <a:gd name="adj2" fmla="val 1812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to je?!</a:t>
            </a:r>
          </a:p>
        </p:txBody>
      </p:sp>
      <p:sp>
        <p:nvSpPr>
          <p:cNvPr id="379" name="Obláček 378"/>
          <p:cNvSpPr/>
          <p:nvPr/>
        </p:nvSpPr>
        <p:spPr>
          <a:xfrm>
            <a:off x="2150692" y="1757794"/>
            <a:ext cx="3185091" cy="1682150"/>
          </a:xfrm>
          <a:prstGeom prst="cloudCallout">
            <a:avLst>
              <a:gd name="adj1" fmla="val -43396"/>
              <a:gd name="adj2" fmla="val 1270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není naše fotka!</a:t>
            </a:r>
          </a:p>
        </p:txBody>
      </p:sp>
      <p:pic>
        <p:nvPicPr>
          <p:cNvPr id="380" name="Obrázek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3388" r="14960" b="10090"/>
          <a:stretch/>
        </p:blipFill>
        <p:spPr>
          <a:xfrm>
            <a:off x="6563755" y="368840"/>
            <a:ext cx="2301903" cy="2153279"/>
          </a:xfrm>
          <a:prstGeom prst="rect">
            <a:avLst/>
          </a:prstGeom>
          <a:ln w="228600" cap="sq" cmpd="thickThin">
            <a:solidFill>
              <a:srgbClr val="FF99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1" name="Obláček 380"/>
          <p:cNvSpPr/>
          <p:nvPr/>
        </p:nvSpPr>
        <p:spPr>
          <a:xfrm>
            <a:off x="2136711" y="1752294"/>
            <a:ext cx="3511173" cy="1682150"/>
          </a:xfrm>
          <a:prstGeom prst="cloudCallout">
            <a:avLst>
              <a:gd name="adj1" fmla="val -43396"/>
              <a:gd name="adj2" fmla="val 1270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musel udělat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Zloun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83" name="Obláček 382"/>
          <p:cNvSpPr/>
          <p:nvPr/>
        </p:nvSpPr>
        <p:spPr>
          <a:xfrm>
            <a:off x="414287" y="445702"/>
            <a:ext cx="4156424" cy="1931204"/>
          </a:xfrm>
          <a:prstGeom prst="cloudCallout">
            <a:avLst>
              <a:gd name="adj1" fmla="val -18048"/>
              <a:gd name="adj2" fmla="val 1812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Musíme ji rychle dát pryč!</a:t>
            </a:r>
          </a:p>
        </p:txBody>
      </p:sp>
      <p:sp>
        <p:nvSpPr>
          <p:cNvPr id="382" name="Obláček 381"/>
          <p:cNvSpPr/>
          <p:nvPr/>
        </p:nvSpPr>
        <p:spPr>
          <a:xfrm>
            <a:off x="261887" y="293302"/>
            <a:ext cx="4156424" cy="1931204"/>
          </a:xfrm>
          <a:prstGeom prst="cloudCallout">
            <a:avLst>
              <a:gd name="adj1" fmla="val -18048"/>
              <a:gd name="adj2" fmla="val 1812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proto se nám všichni smějí.</a:t>
            </a:r>
          </a:p>
        </p:txBody>
      </p:sp>
      <p:sp>
        <p:nvSpPr>
          <p:cNvPr id="384" name="Obláček 383"/>
          <p:cNvSpPr/>
          <p:nvPr/>
        </p:nvSpPr>
        <p:spPr>
          <a:xfrm>
            <a:off x="506655" y="481412"/>
            <a:ext cx="4156424" cy="1931204"/>
          </a:xfrm>
          <a:prstGeom prst="cloudCallout">
            <a:avLst>
              <a:gd name="adj1" fmla="val -18048"/>
              <a:gd name="adj2" fmla="val 1812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ji uvidí úplně všichni!</a:t>
            </a:r>
          </a:p>
        </p:txBody>
      </p:sp>
      <p:sp>
        <p:nvSpPr>
          <p:cNvPr id="385" name="Obláček 384"/>
          <p:cNvSpPr/>
          <p:nvPr/>
        </p:nvSpPr>
        <p:spPr>
          <a:xfrm>
            <a:off x="2392909" y="1752294"/>
            <a:ext cx="3511173" cy="1682150"/>
          </a:xfrm>
          <a:prstGeom prst="cloudCallout">
            <a:avLst>
              <a:gd name="adj1" fmla="val -43396"/>
              <a:gd name="adj2" fmla="val 1270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je dobrý nápad.</a:t>
            </a:r>
          </a:p>
        </p:txBody>
      </p:sp>
      <p:grpSp>
        <p:nvGrpSpPr>
          <p:cNvPr id="386" name="Skupina 385"/>
          <p:cNvGrpSpPr/>
          <p:nvPr/>
        </p:nvGrpSpPr>
        <p:grpSpPr>
          <a:xfrm>
            <a:off x="6941508" y="549255"/>
            <a:ext cx="401545" cy="483406"/>
            <a:chOff x="4875475" y="1956249"/>
            <a:chExt cx="720080" cy="864096"/>
          </a:xfrm>
        </p:grpSpPr>
        <p:sp>
          <p:nvSpPr>
            <p:cNvPr id="387" name="Rovnoramenný trojúhelník 386"/>
            <p:cNvSpPr/>
            <p:nvPr/>
          </p:nvSpPr>
          <p:spPr>
            <a:xfrm rot="20825168">
              <a:off x="4875475" y="1956249"/>
              <a:ext cx="720080" cy="8640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8" name="Ovál 387"/>
            <p:cNvSpPr/>
            <p:nvPr/>
          </p:nvSpPr>
          <p:spPr>
            <a:xfrm flipH="1">
              <a:off x="5292080" y="24058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9" name="Ovál 388"/>
            <p:cNvSpPr/>
            <p:nvPr/>
          </p:nvSpPr>
          <p:spPr>
            <a:xfrm flipH="1">
              <a:off x="5444480" y="25582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0" name="Ovál 389"/>
            <p:cNvSpPr/>
            <p:nvPr/>
          </p:nvSpPr>
          <p:spPr>
            <a:xfrm flipH="1">
              <a:off x="5277020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1" name="Ovál 390"/>
            <p:cNvSpPr/>
            <p:nvPr/>
          </p:nvSpPr>
          <p:spPr>
            <a:xfrm flipH="1">
              <a:off x="5076056" y="242088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2" name="Ovál 391"/>
            <p:cNvSpPr/>
            <p:nvPr/>
          </p:nvSpPr>
          <p:spPr>
            <a:xfrm flipH="1">
              <a:off x="5148064" y="2204864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3" name="Ovál 392"/>
            <p:cNvSpPr/>
            <p:nvPr/>
          </p:nvSpPr>
          <p:spPr>
            <a:xfrm flipH="1">
              <a:off x="5076056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570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45"/>
    </mc:Choice>
    <mc:Fallback>
      <p:transition spd="slow" advTm="15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  <p:bldP spid="378" grpId="1" animBg="1"/>
      <p:bldP spid="379" grpId="0" animBg="1"/>
      <p:bldP spid="379" grpId="1" animBg="1"/>
      <p:bldP spid="381" grpId="0" animBg="1"/>
      <p:bldP spid="381" grpId="1" animBg="1"/>
      <p:bldP spid="383" grpId="0" animBg="1"/>
      <p:bldP spid="383" grpId="1" animBg="1"/>
      <p:bldP spid="382" grpId="0" animBg="1"/>
      <p:bldP spid="382" grpId="1" animBg="1"/>
      <p:bldP spid="384" grpId="0" animBg="1"/>
      <p:bldP spid="3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kupina 123"/>
          <p:cNvGrpSpPr/>
          <p:nvPr/>
        </p:nvGrpSpPr>
        <p:grpSpPr>
          <a:xfrm>
            <a:off x="11270" y="-314055"/>
            <a:ext cx="9956707" cy="7343701"/>
            <a:chOff x="11270" y="-314055"/>
            <a:chExt cx="9956707" cy="7343701"/>
          </a:xfrm>
        </p:grpSpPr>
        <p:sp>
          <p:nvSpPr>
            <p:cNvPr id="125" name="Obdélník 124"/>
            <p:cNvSpPr/>
            <p:nvPr/>
          </p:nvSpPr>
          <p:spPr>
            <a:xfrm>
              <a:off x="11270" y="2351"/>
              <a:ext cx="9467528" cy="69669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6" name="Skupina 125"/>
            <p:cNvGrpSpPr/>
            <p:nvPr/>
          </p:nvGrpSpPr>
          <p:grpSpPr>
            <a:xfrm>
              <a:off x="31474" y="-314055"/>
              <a:ext cx="9936503" cy="7343701"/>
              <a:chOff x="31474" y="-314055"/>
              <a:chExt cx="9936503" cy="7343701"/>
            </a:xfrm>
          </p:grpSpPr>
          <p:grpSp>
            <p:nvGrpSpPr>
              <p:cNvPr id="127" name="Skupina 126"/>
              <p:cNvGrpSpPr/>
              <p:nvPr/>
            </p:nvGrpSpPr>
            <p:grpSpPr>
              <a:xfrm>
                <a:off x="1178076" y="121658"/>
                <a:ext cx="1296144" cy="3255707"/>
                <a:chOff x="585544" y="8175"/>
                <a:chExt cx="1296144" cy="3204801"/>
              </a:xfrm>
            </p:grpSpPr>
            <p:sp>
              <p:nvSpPr>
                <p:cNvPr id="245" name="Obdélník 244"/>
                <p:cNvSpPr/>
                <p:nvPr/>
              </p:nvSpPr>
              <p:spPr>
                <a:xfrm>
                  <a:off x="1125604" y="1556792"/>
                  <a:ext cx="216024" cy="1656184"/>
                </a:xfrm>
                <a:prstGeom prst="rect">
                  <a:avLst/>
                </a:prstGeom>
                <a:solidFill>
                  <a:srgbClr val="66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6" name="Mrak 245"/>
                <p:cNvSpPr/>
                <p:nvPr/>
              </p:nvSpPr>
              <p:spPr>
                <a:xfrm>
                  <a:off x="585544" y="8175"/>
                  <a:ext cx="1296144" cy="1944216"/>
                </a:xfrm>
                <a:prstGeom prst="cloud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8" name="Skupina 127"/>
              <p:cNvGrpSpPr/>
              <p:nvPr/>
            </p:nvGrpSpPr>
            <p:grpSpPr>
              <a:xfrm>
                <a:off x="2968796" y="1205061"/>
                <a:ext cx="1080120" cy="2713090"/>
                <a:chOff x="585544" y="8175"/>
                <a:chExt cx="1296144" cy="3204801"/>
              </a:xfrm>
            </p:grpSpPr>
            <p:sp>
              <p:nvSpPr>
                <p:cNvPr id="243" name="Obdélník 242"/>
                <p:cNvSpPr/>
                <p:nvPr/>
              </p:nvSpPr>
              <p:spPr>
                <a:xfrm>
                  <a:off x="1125604" y="1556792"/>
                  <a:ext cx="216024" cy="1656184"/>
                </a:xfrm>
                <a:prstGeom prst="rect">
                  <a:avLst/>
                </a:prstGeom>
                <a:solidFill>
                  <a:srgbClr val="66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4" name="Mrak 243"/>
                <p:cNvSpPr/>
                <p:nvPr/>
              </p:nvSpPr>
              <p:spPr>
                <a:xfrm>
                  <a:off x="585544" y="8175"/>
                  <a:ext cx="1296144" cy="1944216"/>
                </a:xfrm>
                <a:prstGeom prst="cloud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9" name="Mrak 128"/>
              <p:cNvSpPr/>
              <p:nvPr/>
            </p:nvSpPr>
            <p:spPr>
              <a:xfrm>
                <a:off x="710532" y="4592548"/>
                <a:ext cx="1440160" cy="897241"/>
              </a:xfrm>
              <a:prstGeom prst="cloud">
                <a:avLst/>
              </a:prstGeom>
              <a:solidFill>
                <a:srgbClr val="0585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Mrak 129"/>
              <p:cNvSpPr/>
              <p:nvPr/>
            </p:nvSpPr>
            <p:spPr>
              <a:xfrm>
                <a:off x="5816947" y="4518566"/>
                <a:ext cx="1440160" cy="897241"/>
              </a:xfrm>
              <a:prstGeom prst="cloud">
                <a:avLst/>
              </a:prstGeom>
              <a:solidFill>
                <a:srgbClr val="0585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Tětiva 130"/>
              <p:cNvSpPr/>
              <p:nvPr/>
            </p:nvSpPr>
            <p:spPr>
              <a:xfrm rot="6300000">
                <a:off x="651070" y="2103108"/>
                <a:ext cx="543012" cy="908687"/>
              </a:xfrm>
              <a:prstGeom prst="chord">
                <a:avLst>
                  <a:gd name="adj1" fmla="val 2884435"/>
                  <a:gd name="adj2" fmla="val 1696392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Tětiva 131"/>
              <p:cNvSpPr/>
              <p:nvPr/>
            </p:nvSpPr>
            <p:spPr>
              <a:xfrm rot="6300000">
                <a:off x="1929270" y="3304823"/>
                <a:ext cx="731518" cy="1224136"/>
              </a:xfrm>
              <a:prstGeom prst="chord">
                <a:avLst>
                  <a:gd name="adj1" fmla="val 2884435"/>
                  <a:gd name="adj2" fmla="val 1696392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Tětiva 132"/>
              <p:cNvSpPr/>
              <p:nvPr/>
            </p:nvSpPr>
            <p:spPr>
              <a:xfrm rot="6300000">
                <a:off x="8155554" y="4008227"/>
                <a:ext cx="698355" cy="1168642"/>
              </a:xfrm>
              <a:prstGeom prst="chord">
                <a:avLst>
                  <a:gd name="adj1" fmla="val 2884435"/>
                  <a:gd name="adj2" fmla="val 1696392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Obdélník 133"/>
              <p:cNvSpPr/>
              <p:nvPr/>
            </p:nvSpPr>
            <p:spPr>
              <a:xfrm>
                <a:off x="31474" y="5586124"/>
                <a:ext cx="9467528" cy="144352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35" name="Skupina 134"/>
              <p:cNvGrpSpPr/>
              <p:nvPr/>
            </p:nvGrpSpPr>
            <p:grpSpPr>
              <a:xfrm>
                <a:off x="4418311" y="-314055"/>
                <a:ext cx="5549666" cy="4017857"/>
                <a:chOff x="5168471" y="-243408"/>
                <a:chExt cx="4578734" cy="3033213"/>
              </a:xfrm>
            </p:grpSpPr>
            <p:grpSp>
              <p:nvGrpSpPr>
                <p:cNvPr id="172" name="Skupina 171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grpSp>
                <p:nvGrpSpPr>
                  <p:cNvPr id="174" name="Skupina 173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181" name="Skupina 180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cxnSp>
                    <p:nvCxnSpPr>
                      <p:cNvPr id="195" name="Přímá spojnice 194"/>
                      <p:cNvCxnSpPr/>
                      <p:nvPr/>
                    </p:nvCxnSpPr>
                    <p:spPr>
                      <a:xfrm flipH="1">
                        <a:off x="5796136" y="0"/>
                        <a:ext cx="3456387" cy="156496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96" name="Skupina 195"/>
                      <p:cNvGrpSpPr/>
                      <p:nvPr/>
                    </p:nvGrpSpPr>
                    <p:grpSpPr>
                      <a:xfrm>
                        <a:off x="6921114" y="-99391"/>
                        <a:ext cx="2546414" cy="1368151"/>
                        <a:chOff x="8172400" y="127811"/>
                        <a:chExt cx="1295128" cy="404691"/>
                      </a:xfrm>
                    </p:grpSpPr>
                    <p:cxnSp>
                      <p:nvCxnSpPr>
                        <p:cNvPr id="238" name="Přímá spojnice 237"/>
                        <p:cNvCxnSpPr/>
                        <p:nvPr/>
                      </p:nvCxnSpPr>
                      <p:spPr>
                        <a:xfrm>
                          <a:off x="8172400" y="127811"/>
                          <a:ext cx="206586" cy="2045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Přímá spojnice 238"/>
                        <p:cNvCxnSpPr/>
                        <p:nvPr/>
                      </p:nvCxnSpPr>
                      <p:spPr>
                        <a:xfrm>
                          <a:off x="8378986" y="332322"/>
                          <a:ext cx="32129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0" name="Přímá spojnice 239"/>
                        <p:cNvCxnSpPr/>
                        <p:nvPr/>
                      </p:nvCxnSpPr>
                      <p:spPr>
                        <a:xfrm>
                          <a:off x="8700277" y="494229"/>
                          <a:ext cx="359922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" name="Přímá spojnice 240"/>
                        <p:cNvCxnSpPr/>
                        <p:nvPr/>
                      </p:nvCxnSpPr>
                      <p:spPr>
                        <a:xfrm>
                          <a:off x="9060199" y="532502"/>
                          <a:ext cx="19232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" name="Přímá spojnice 241"/>
                        <p:cNvCxnSpPr/>
                        <p:nvPr/>
                      </p:nvCxnSpPr>
                      <p:spPr>
                        <a:xfrm flipV="1">
                          <a:off x="9252520" y="494229"/>
                          <a:ext cx="215008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97" name="Skupina 196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grpSp>
                      <p:nvGrpSpPr>
                        <p:cNvPr id="198" name="Skupina 197"/>
                        <p:cNvGrpSpPr/>
                        <p:nvPr/>
                      </p:nvGrpSpPr>
                      <p:grpSpPr>
                        <a:xfrm>
                          <a:off x="8028384" y="-99391"/>
                          <a:ext cx="1439144" cy="631894"/>
                          <a:chOff x="8172400" y="127811"/>
                          <a:chExt cx="1295128" cy="404691"/>
                        </a:xfrm>
                      </p:grpSpPr>
                      <p:cxnSp>
                        <p:nvCxnSpPr>
                          <p:cNvPr id="233" name="Přímá spojnice 232"/>
                          <p:cNvCxnSpPr/>
                          <p:nvPr/>
                        </p:nvCxnSpPr>
                        <p:spPr>
                          <a:xfrm>
                            <a:off x="8172400" y="127811"/>
                            <a:ext cx="206586" cy="204511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4" name="Přímá spojnice 233"/>
                          <p:cNvCxnSpPr/>
                          <p:nvPr/>
                        </p:nvCxnSpPr>
                        <p:spPr>
                          <a:xfrm>
                            <a:off x="8378986" y="332322"/>
                            <a:ext cx="321291" cy="161907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5" name="Přímá spojnice 234"/>
                          <p:cNvCxnSpPr/>
                          <p:nvPr/>
                        </p:nvCxnSpPr>
                        <p:spPr>
                          <a:xfrm>
                            <a:off x="8700277" y="494229"/>
                            <a:ext cx="359922" cy="38273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6" name="Přímá spojnice 235"/>
                          <p:cNvCxnSpPr/>
                          <p:nvPr/>
                        </p:nvCxnSpPr>
                        <p:spPr>
                          <a:xfrm>
                            <a:off x="9060199" y="532502"/>
                            <a:ext cx="192321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7" name="Přímá spojnice 236"/>
                          <p:cNvCxnSpPr/>
                          <p:nvPr/>
                        </p:nvCxnSpPr>
                        <p:spPr>
                          <a:xfrm flipV="1">
                            <a:off x="9252520" y="494229"/>
                            <a:ext cx="215008" cy="38273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99" name="Skupina 198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grpSp>
                        <p:nvGrpSpPr>
                          <p:cNvPr id="200" name="Skupina 199"/>
                          <p:cNvGrpSpPr/>
                          <p:nvPr/>
                        </p:nvGrpSpPr>
                        <p:grpSpPr>
                          <a:xfrm>
                            <a:off x="8378986" y="-99391"/>
                            <a:ext cx="1088542" cy="431713"/>
                            <a:chOff x="8532440" y="85207"/>
                            <a:chExt cx="935088" cy="247115"/>
                          </a:xfrm>
                        </p:grpSpPr>
                        <p:cxnSp>
                          <p:nvCxnSpPr>
                            <p:cNvPr id="229" name="Přímá spojnice 228"/>
                            <p:cNvCxnSpPr/>
                            <p:nvPr/>
                          </p:nvCxnSpPr>
                          <p:spPr>
                            <a:xfrm>
                              <a:off x="8532440" y="85207"/>
                              <a:ext cx="167836" cy="8520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0" name="Přímá spojnice 229"/>
                            <p:cNvCxnSpPr/>
                            <p:nvPr/>
                          </p:nvCxnSpPr>
                          <p:spPr>
                            <a:xfrm flipH="1" flipV="1">
                              <a:off x="8700277" y="170415"/>
                              <a:ext cx="276121" cy="161907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1" name="Přímá spojnice 230"/>
                            <p:cNvCxnSpPr/>
                            <p:nvPr/>
                          </p:nvCxnSpPr>
                          <p:spPr>
                            <a:xfrm>
                              <a:off x="8976398" y="332322"/>
                              <a:ext cx="167602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2" name="Přímá spojnice 231"/>
                            <p:cNvCxnSpPr/>
                            <p:nvPr/>
                          </p:nvCxnSpPr>
                          <p:spPr>
                            <a:xfrm flipV="1">
                              <a:off x="9252520" y="251368"/>
                              <a:ext cx="215008" cy="80954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01" name="Skupina 200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3033213"/>
                            <a:chOff x="5168471" y="-243408"/>
                            <a:chExt cx="4578734" cy="3033213"/>
                          </a:xfrm>
                        </p:grpSpPr>
                        <p:cxnSp>
                          <p:nvCxnSpPr>
                            <p:cNvPr id="202" name="Přímá spojnice 201"/>
                            <p:cNvCxnSpPr/>
                            <p:nvPr/>
                          </p:nvCxnSpPr>
                          <p:spPr>
                            <a:xfrm flipH="1">
                              <a:off x="8196519" y="16350"/>
                              <a:ext cx="1056001" cy="2773455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203" name="Skupina 202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3033213"/>
                              <a:chOff x="5168471" y="-243408"/>
                              <a:chExt cx="4578734" cy="3033213"/>
                            </a:xfrm>
                          </p:grpSpPr>
                          <p:cxnSp>
                            <p:nvCxnSpPr>
                              <p:cNvPr id="204" name="Přímá spojnice 203"/>
                              <p:cNvCxnSpPr/>
                              <p:nvPr/>
                            </p:nvCxnSpPr>
                            <p:spPr>
                              <a:xfrm flipH="1">
                                <a:off x="9041559" y="0"/>
                                <a:ext cx="210962" cy="278980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205" name="Skupina 204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cxnSp>
                              <p:nvCxnSpPr>
                                <p:cNvPr id="206" name="Přímá spojnice 205"/>
                                <p:cNvCxnSpPr/>
                                <p:nvPr/>
                              </p:nvCxnSpPr>
                              <p:spPr>
                                <a:xfrm flipH="1">
                                  <a:off x="5168471" y="0"/>
                                  <a:ext cx="4084051" cy="692648"/>
                                </a:xfrm>
                                <a:prstGeom prst="line">
                                  <a:avLst/>
                                </a:prstGeom>
                                <a:ln w="2857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207" name="Skupina 206"/>
                                <p:cNvGrpSpPr/>
                                <p:nvPr/>
                              </p:nvGrpSpPr>
                              <p:grpSpPr>
                                <a:xfrm>
                                  <a:off x="5168471" y="-243408"/>
                                  <a:ext cx="4578734" cy="2863664"/>
                                  <a:chOff x="5168471" y="-243408"/>
                                  <a:chExt cx="4578734" cy="2863664"/>
                                </a:xfrm>
                              </p:grpSpPr>
                              <p:cxnSp>
                                <p:nvCxnSpPr>
                                  <p:cNvPr id="208" name="Přímá spojnice 207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6921114" y="0"/>
                                    <a:ext cx="2331408" cy="2547124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209" name="Skupina 208"/>
                                  <p:cNvGrpSpPr/>
                                  <p:nvPr/>
                                </p:nvGrpSpPr>
                                <p:grpSpPr>
                                  <a:xfrm>
                                    <a:off x="5168471" y="-243408"/>
                                    <a:ext cx="4578734" cy="2863664"/>
                                    <a:chOff x="5168471" y="-243408"/>
                                    <a:chExt cx="4578734" cy="2863664"/>
                                  </a:xfrm>
                                </p:grpSpPr>
                                <p:grpSp>
                                  <p:nvGrpSpPr>
                                    <p:cNvPr id="210" name="Skupina 20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652120" y="-243408"/>
                                      <a:ext cx="3960440" cy="2453087"/>
                                      <a:chOff x="5652120" y="-243408"/>
                                      <a:chExt cx="3960440" cy="2453087"/>
                                    </a:xfrm>
                                  </p:grpSpPr>
                                  <p:grpSp>
                                    <p:nvGrpSpPr>
                                      <p:cNvPr id="217" name="Skupina 21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7283664" y="1"/>
                                        <a:ext cx="2183864" cy="1019154"/>
                                        <a:chOff x="8172400" y="127811"/>
                                        <a:chExt cx="1295128" cy="404691"/>
                                      </a:xfrm>
                                    </p:grpSpPr>
                                    <p:cxnSp>
                                      <p:nvCxnSpPr>
                                        <p:cNvPr id="224" name="Přímá spojnice 223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172400" y="127811"/>
                                          <a:ext cx="206586" cy="204511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5" name="Přímá spojnice 224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378986" y="332322"/>
                                          <a:ext cx="321291" cy="161907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6" name="Přímá spojnice 225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700277" y="494229"/>
                                          <a:ext cx="359922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7" name="Přímá spojnice 226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9060199" y="532502"/>
                                          <a:ext cx="192321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8" name="Přímá spojnice 227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9252520" y="494229"/>
                                          <a:ext cx="215008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grpSp>
                                    <p:nvGrpSpPr>
                                      <p:cNvPr id="218" name="Skupina 21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652120" y="-243408"/>
                                        <a:ext cx="3960440" cy="2453087"/>
                                        <a:chOff x="8172400" y="127811"/>
                                        <a:chExt cx="1295128" cy="404691"/>
                                      </a:xfrm>
                                    </p:grpSpPr>
                                    <p:cxnSp>
                                      <p:nvCxnSpPr>
                                        <p:cNvPr id="219" name="Přímá spojnice 218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172400" y="127811"/>
                                          <a:ext cx="206586" cy="204511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0" name="Přímá spojnice 219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378986" y="332322"/>
                                          <a:ext cx="321291" cy="161907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1" name="Přímá spojnice 220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700277" y="494229"/>
                                          <a:ext cx="359922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2" name="Přímá spojnice 221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9060199" y="532502"/>
                                          <a:ext cx="192321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3" name="Přímá spojnice 222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9252520" y="494229"/>
                                          <a:ext cx="215008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</p:grpSp>
                                <p:grpSp>
                                  <p:nvGrpSpPr>
                                    <p:cNvPr id="211" name="Skupina 21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168471" y="-82736"/>
                                      <a:ext cx="4578734" cy="2702992"/>
                                      <a:chOff x="8172400" y="127811"/>
                                      <a:chExt cx="1295128" cy="404691"/>
                                    </a:xfrm>
                                  </p:grpSpPr>
                                  <p:cxnSp>
                                    <p:nvCxnSpPr>
                                      <p:cNvPr id="212" name="Přímá spojnice 21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172400" y="127811"/>
                                        <a:ext cx="206586" cy="204511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3" name="Přímá spojnice 212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378986" y="332322"/>
                                        <a:ext cx="321291" cy="161907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4" name="Přímá spojnice 21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700277" y="494229"/>
                                        <a:ext cx="359922" cy="38273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5" name="Přímá spojnice 214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9060199" y="532502"/>
                                        <a:ext cx="192321" cy="0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6" name="Přímá spojnice 215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9252520" y="494229"/>
                                        <a:ext cx="215008" cy="38273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  <p:grpSp>
                  <p:nvGrpSpPr>
                    <p:cNvPr id="182" name="Skupina 181"/>
                    <p:cNvGrpSpPr/>
                    <p:nvPr/>
                  </p:nvGrpSpPr>
                  <p:grpSpPr>
                    <a:xfrm>
                      <a:off x="6444208" y="-99392"/>
                      <a:ext cx="3023320" cy="1664359"/>
                      <a:chOff x="6444208" y="-99392"/>
                      <a:chExt cx="3023320" cy="1664359"/>
                    </a:xfrm>
                  </p:grpSpPr>
                  <p:grpSp>
                    <p:nvGrpSpPr>
                      <p:cNvPr id="183" name="Skupina 182"/>
                      <p:cNvGrpSpPr/>
                      <p:nvPr/>
                    </p:nvGrpSpPr>
                    <p:grpSpPr>
                      <a:xfrm>
                        <a:off x="7694587" y="-99392"/>
                        <a:ext cx="1772940" cy="831352"/>
                        <a:chOff x="8172400" y="127811"/>
                        <a:chExt cx="1295128" cy="404691"/>
                      </a:xfrm>
                    </p:grpSpPr>
                    <p:cxnSp>
                      <p:nvCxnSpPr>
                        <p:cNvPr id="190" name="Přímá spojnice 189"/>
                        <p:cNvCxnSpPr/>
                        <p:nvPr/>
                      </p:nvCxnSpPr>
                      <p:spPr>
                        <a:xfrm>
                          <a:off x="8172400" y="127811"/>
                          <a:ext cx="206586" cy="2045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" name="Přímá spojnice 190"/>
                        <p:cNvCxnSpPr/>
                        <p:nvPr/>
                      </p:nvCxnSpPr>
                      <p:spPr>
                        <a:xfrm>
                          <a:off x="8378986" y="332322"/>
                          <a:ext cx="32129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Přímá spojnice 191"/>
                        <p:cNvCxnSpPr/>
                        <p:nvPr/>
                      </p:nvCxnSpPr>
                      <p:spPr>
                        <a:xfrm>
                          <a:off x="8700277" y="494229"/>
                          <a:ext cx="359922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" name="Přímá spojnice 192"/>
                        <p:cNvCxnSpPr/>
                        <p:nvPr/>
                      </p:nvCxnSpPr>
                      <p:spPr>
                        <a:xfrm>
                          <a:off x="9060199" y="532502"/>
                          <a:ext cx="19232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4" name="Přímá spojnice 193"/>
                        <p:cNvCxnSpPr/>
                        <p:nvPr/>
                      </p:nvCxnSpPr>
                      <p:spPr>
                        <a:xfrm flipV="1">
                          <a:off x="9252520" y="494229"/>
                          <a:ext cx="215008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4" name="Skupina 183"/>
                      <p:cNvGrpSpPr/>
                      <p:nvPr/>
                    </p:nvGrpSpPr>
                    <p:grpSpPr>
                      <a:xfrm>
                        <a:off x="6444208" y="-99392"/>
                        <a:ext cx="3023320" cy="1664359"/>
                        <a:chOff x="8172400" y="127811"/>
                        <a:chExt cx="1295128" cy="404691"/>
                      </a:xfrm>
                    </p:grpSpPr>
                    <p:cxnSp>
                      <p:nvCxnSpPr>
                        <p:cNvPr id="185" name="Přímá spojnice 184"/>
                        <p:cNvCxnSpPr/>
                        <p:nvPr/>
                      </p:nvCxnSpPr>
                      <p:spPr>
                        <a:xfrm>
                          <a:off x="8172400" y="127811"/>
                          <a:ext cx="206586" cy="2045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Přímá spojnice 185"/>
                        <p:cNvCxnSpPr/>
                        <p:nvPr/>
                      </p:nvCxnSpPr>
                      <p:spPr>
                        <a:xfrm>
                          <a:off x="8378986" y="332322"/>
                          <a:ext cx="32129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7" name="Přímá spojnice 186"/>
                        <p:cNvCxnSpPr/>
                        <p:nvPr/>
                      </p:nvCxnSpPr>
                      <p:spPr>
                        <a:xfrm>
                          <a:off x="8700277" y="494229"/>
                          <a:ext cx="359922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8" name="Přímá spojnice 187"/>
                        <p:cNvCxnSpPr/>
                        <p:nvPr/>
                      </p:nvCxnSpPr>
                      <p:spPr>
                        <a:xfrm>
                          <a:off x="9060199" y="532502"/>
                          <a:ext cx="19232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" name="Přímá spojnice 188"/>
                        <p:cNvCxnSpPr/>
                        <p:nvPr/>
                      </p:nvCxnSpPr>
                      <p:spPr>
                        <a:xfrm flipV="1">
                          <a:off x="9252520" y="494229"/>
                          <a:ext cx="215008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175" name="Skupina 174"/>
                  <p:cNvGrpSpPr/>
                  <p:nvPr/>
                </p:nvGrpSpPr>
                <p:grpSpPr>
                  <a:xfrm>
                    <a:off x="6182926" y="1"/>
                    <a:ext cx="3284601" cy="1892902"/>
                    <a:chOff x="8172400" y="127811"/>
                    <a:chExt cx="1295128" cy="404691"/>
                  </a:xfrm>
                </p:grpSpPr>
                <p:cxnSp>
                  <p:nvCxnSpPr>
                    <p:cNvPr id="176" name="Přímá spojnice 175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Přímá spojnice 176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Přímá spojnice 177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Přímá spojnice 178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Přímá spojnice 179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73" name="Přímá spojnice 172"/>
                <p:cNvCxnSpPr/>
                <p:nvPr/>
              </p:nvCxnSpPr>
              <p:spPr>
                <a:xfrm flipV="1">
                  <a:off x="9090907" y="320733"/>
                  <a:ext cx="192911" cy="256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7" name="Mrak 246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8" name="Skupina 247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249" name="Ovál 248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0" name="Skupina 249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251" name="Výbuch 1 250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52" name="Skupina 251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253" name="Skupina 252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311" name="Oblouk 310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312" name="Zakřivená spojnice 311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Skupina 253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255" name="Skupina 254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282" name="Skupina 281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293" name="Skupina 292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297" name="Skupina 296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309" name="Zaoblený obdélník 308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310" name="Zaoblený obdélník 309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298" name="Skupina 297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299" name="Skupina 298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05" name="Vývojový diagram: zpoždění 30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06" name="Přímá spojnice 30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7" name="Přímá spojnice 30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8" name="Přímá spojnice 30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00" name="Skupina 299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01" name="Vývojový diagram: zpoždění 30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02" name="Přímá spojnice 30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3" name="Přímá spojnice 30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4" name="Přímá spojnice 30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294" name="Skupina 293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295" name="Ovál 294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296" name="Ovál 295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83" name="Skupina 282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89" name="Vývojový diagram: zpoždění 28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90" name="Přímá spojnice 28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Přímá spojnice 29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Přímá spojnice 29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4" name="Skupina 283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85" name="Vývojový diagram: zpoždění 28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86" name="Přímá spojnice 28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7" name="Přímá spojnice 28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Přímá spojnice 28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56" name="Skupina 255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257" name="Skupina 256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276" name="Skupina 275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80" name="Tětiva 279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81" name="Tětiva 280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277" name="Skupina 276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78" name="Tětiva 277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79" name="Tětiva 278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58" name="Skupina 257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259" name="Ovál 258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260" name="Skupina 259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261" name="Ovál 260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62" name="Ovál 261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263" name="Skupina 262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264" name="Ovál 263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265" name="Skupina 264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267" name="Skupina 266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270" name="Skupina 269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274" name="Ovál 273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75" name="Ovál 274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71" name="Skupina 270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272" name="Ovál 271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73" name="Ovál 272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68" name="Ovál 267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69" name="Ovál 268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266" name="Oblouk 265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313" name="Skupina 312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314" name="Ovál 313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5" name="Skupina 314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16" name="Výbuch 1 315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17" name="Skupina 316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18" name="Skupina 317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376" name="Oblouk 375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377" name="Zakřivená spojnice 376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Skupina 318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20" name="Skupina 319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47" name="Skupina 346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58" name="Skupina 357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62" name="Skupina 361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374" name="Zaoblený obdélník 373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375" name="Zaoblený obdélník 374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63" name="Skupina 362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64" name="Skupina 363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70" name="Vývojový diagram: zpoždění 36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71" name="Přímá spojnice 37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2" name="Přímá spojnice 37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3" name="Přímá spojnice 37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65" name="Skupina 364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66" name="Vývojový diagram: zpoždění 365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67" name="Přímá spojnice 366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8" name="Přímá spojnice 367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9" name="Přímá spojnice 368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59" name="Skupina 358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60" name="Ovál 359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61" name="Ovál 360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48" name="Skupina 347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54" name="Vývojový diagram: zpoždění 35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55" name="Přímá spojnice 35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6" name="Přímá spojnice 35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Přímá spojnice 35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9" name="Skupina 348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50" name="Vývojový diagram: zpoždění 349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51" name="Přímá spojnice 350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" name="Přímá spojnice 351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Přímá spojnice 352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21" name="Skupina 320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22" name="Skupina 321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41" name="Skupina 340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45" name="Tětiva 344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46" name="Tětiva 345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42" name="Skupina 341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43" name="Tětiva 342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44" name="Tětiva 343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23" name="Skupina 322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24" name="Ovál 323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25" name="Skupina 324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26" name="Ovál 325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27" name="Ovál 326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28" name="Skupina 327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29" name="Ovál 328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30" name="Skupina 329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32" name="Skupina 331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35" name="Skupina 334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39" name="Ovál 338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40" name="Ovál 339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6" name="Skupina 335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37" name="Ovál 336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38" name="Ovál 337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33" name="Ovál 332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34" name="Ovál 333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31" name="Oblouk 330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379" name="Obláček 378"/>
          <p:cNvSpPr/>
          <p:nvPr/>
        </p:nvSpPr>
        <p:spPr>
          <a:xfrm>
            <a:off x="2150692" y="1757794"/>
            <a:ext cx="3185091" cy="1682150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Jdu na to.</a:t>
            </a:r>
          </a:p>
        </p:txBody>
      </p:sp>
      <p:pic>
        <p:nvPicPr>
          <p:cNvPr id="380" name="Obrázek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3388" r="14960" b="10090"/>
          <a:stretch/>
        </p:blipFill>
        <p:spPr>
          <a:xfrm>
            <a:off x="6563755" y="368840"/>
            <a:ext cx="2301903" cy="2153279"/>
          </a:xfrm>
          <a:prstGeom prst="rect">
            <a:avLst/>
          </a:prstGeom>
          <a:ln w="228600" cap="sq" cmpd="thickThin">
            <a:solidFill>
              <a:srgbClr val="FF99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36" name="Skupina 435"/>
          <p:cNvGrpSpPr/>
          <p:nvPr/>
        </p:nvGrpSpPr>
        <p:grpSpPr>
          <a:xfrm>
            <a:off x="6941508" y="549255"/>
            <a:ext cx="401545" cy="483406"/>
            <a:chOff x="4875475" y="1956249"/>
            <a:chExt cx="720080" cy="864096"/>
          </a:xfrm>
        </p:grpSpPr>
        <p:sp>
          <p:nvSpPr>
            <p:cNvPr id="437" name="Rovnoramenný trojúhelník 436"/>
            <p:cNvSpPr/>
            <p:nvPr/>
          </p:nvSpPr>
          <p:spPr>
            <a:xfrm rot="20825168">
              <a:off x="4875475" y="1956249"/>
              <a:ext cx="720080" cy="8640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8" name="Ovál 437"/>
            <p:cNvSpPr/>
            <p:nvPr/>
          </p:nvSpPr>
          <p:spPr>
            <a:xfrm flipH="1">
              <a:off x="5292080" y="24058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9" name="Ovál 438"/>
            <p:cNvSpPr/>
            <p:nvPr/>
          </p:nvSpPr>
          <p:spPr>
            <a:xfrm flipH="1">
              <a:off x="5444480" y="25582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0" name="Ovál 439"/>
            <p:cNvSpPr/>
            <p:nvPr/>
          </p:nvSpPr>
          <p:spPr>
            <a:xfrm flipH="1">
              <a:off x="5277020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1" name="Ovál 440"/>
            <p:cNvSpPr/>
            <p:nvPr/>
          </p:nvSpPr>
          <p:spPr>
            <a:xfrm flipH="1">
              <a:off x="5076056" y="242088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2" name="Ovál 441"/>
            <p:cNvSpPr/>
            <p:nvPr/>
          </p:nvSpPr>
          <p:spPr>
            <a:xfrm flipH="1">
              <a:off x="5148064" y="2204864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3" name="Ovál 442"/>
            <p:cNvSpPr/>
            <p:nvPr/>
          </p:nvSpPr>
          <p:spPr>
            <a:xfrm flipH="1">
              <a:off x="5076056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192932" y="-6324033"/>
            <a:ext cx="3192745" cy="6585265"/>
            <a:chOff x="6151611" y="-24697"/>
            <a:chExt cx="3192745" cy="6585265"/>
          </a:xfrm>
        </p:grpSpPr>
        <p:grpSp>
          <p:nvGrpSpPr>
            <p:cNvPr id="386" name="Skupina 385"/>
            <p:cNvGrpSpPr/>
            <p:nvPr/>
          </p:nvGrpSpPr>
          <p:grpSpPr>
            <a:xfrm>
              <a:off x="6151611" y="4352159"/>
              <a:ext cx="3192745" cy="2208409"/>
              <a:chOff x="0" y="2528728"/>
              <a:chExt cx="5986202" cy="4140632"/>
            </a:xfrm>
          </p:grpSpPr>
          <p:grpSp>
            <p:nvGrpSpPr>
              <p:cNvPr id="387" name="Skupina 386"/>
              <p:cNvGrpSpPr/>
              <p:nvPr/>
            </p:nvGrpSpPr>
            <p:grpSpPr>
              <a:xfrm>
                <a:off x="0" y="3056743"/>
                <a:ext cx="5986202" cy="3612617"/>
                <a:chOff x="0" y="3056743"/>
                <a:chExt cx="5986202" cy="3612617"/>
              </a:xfrm>
            </p:grpSpPr>
            <p:grpSp>
              <p:nvGrpSpPr>
                <p:cNvPr id="411" name="Skupina 410"/>
                <p:cNvGrpSpPr/>
                <p:nvPr/>
              </p:nvGrpSpPr>
              <p:grpSpPr>
                <a:xfrm flipH="1">
                  <a:off x="0" y="3056743"/>
                  <a:ext cx="4560899" cy="3560592"/>
                  <a:chOff x="1490943" y="2996952"/>
                  <a:chExt cx="4256292" cy="3204356"/>
                </a:xfrm>
              </p:grpSpPr>
              <p:grpSp>
                <p:nvGrpSpPr>
                  <p:cNvPr id="424" name="Skupina 423"/>
                  <p:cNvGrpSpPr/>
                  <p:nvPr/>
                </p:nvGrpSpPr>
                <p:grpSpPr>
                  <a:xfrm>
                    <a:off x="1490943" y="3537012"/>
                    <a:ext cx="3665125" cy="2664296"/>
                    <a:chOff x="1490943" y="3537012"/>
                    <a:chExt cx="3665125" cy="2664296"/>
                  </a:xfrm>
                </p:grpSpPr>
                <p:sp>
                  <p:nvSpPr>
                    <p:cNvPr id="433" name="Oblouk 432"/>
                    <p:cNvSpPr/>
                    <p:nvPr/>
                  </p:nvSpPr>
                  <p:spPr>
                    <a:xfrm>
                      <a:off x="1490943" y="3537012"/>
                      <a:ext cx="3562427" cy="2664296"/>
                    </a:xfrm>
                    <a:prstGeom prst="arc">
                      <a:avLst>
                        <a:gd name="adj1" fmla="val 16200000"/>
                        <a:gd name="adj2" fmla="val 409113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34" name="Ovál 433"/>
                    <p:cNvSpPr/>
                    <p:nvPr/>
                  </p:nvSpPr>
                  <p:spPr>
                    <a:xfrm>
                      <a:off x="4967255" y="5013176"/>
                      <a:ext cx="188813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425" name="Skupina 424"/>
                  <p:cNvGrpSpPr/>
                  <p:nvPr/>
                </p:nvGrpSpPr>
                <p:grpSpPr>
                  <a:xfrm>
                    <a:off x="1691680" y="2996952"/>
                    <a:ext cx="4055555" cy="3016264"/>
                    <a:chOff x="1696102" y="3002536"/>
                    <a:chExt cx="4055555" cy="3016264"/>
                  </a:xfrm>
                </p:grpSpPr>
                <p:sp>
                  <p:nvSpPr>
                    <p:cNvPr id="426" name="Oblouk 425"/>
                    <p:cNvSpPr/>
                    <p:nvPr/>
                  </p:nvSpPr>
                  <p:spPr>
                    <a:xfrm>
                      <a:off x="1865045" y="3220955"/>
                      <a:ext cx="3562427" cy="2664296"/>
                    </a:xfrm>
                    <a:prstGeom prst="arc">
                      <a:avLst>
                        <a:gd name="adj1" fmla="val 16200000"/>
                        <a:gd name="adj2" fmla="val 409113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27" name="Oblouk 426"/>
                    <p:cNvSpPr/>
                    <p:nvPr/>
                  </p:nvSpPr>
                  <p:spPr>
                    <a:xfrm>
                      <a:off x="1696102" y="3354504"/>
                      <a:ext cx="3562427" cy="2664296"/>
                    </a:xfrm>
                    <a:prstGeom prst="arc">
                      <a:avLst>
                        <a:gd name="adj1" fmla="val 16200000"/>
                        <a:gd name="adj2" fmla="val 409113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28" name="Oblouk 427"/>
                    <p:cNvSpPr/>
                    <p:nvPr/>
                  </p:nvSpPr>
                  <p:spPr>
                    <a:xfrm>
                      <a:off x="2053547" y="3002536"/>
                      <a:ext cx="3562427" cy="2664296"/>
                    </a:xfrm>
                    <a:prstGeom prst="arc">
                      <a:avLst>
                        <a:gd name="adj1" fmla="val 16200000"/>
                        <a:gd name="adj2" fmla="val 409113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grpSp>
                  <p:nvGrpSpPr>
                    <p:cNvPr id="429" name="Skupina 428"/>
                    <p:cNvGrpSpPr/>
                    <p:nvPr/>
                  </p:nvGrpSpPr>
                  <p:grpSpPr>
                    <a:xfrm>
                      <a:off x="5184203" y="4521251"/>
                      <a:ext cx="567454" cy="419917"/>
                      <a:chOff x="5184203" y="4521251"/>
                      <a:chExt cx="567454" cy="419917"/>
                    </a:xfrm>
                  </p:grpSpPr>
                  <p:sp>
                    <p:nvSpPr>
                      <p:cNvPr id="430" name="Ovál 429"/>
                      <p:cNvSpPr/>
                      <p:nvPr/>
                    </p:nvSpPr>
                    <p:spPr>
                      <a:xfrm>
                        <a:off x="5184203" y="4869160"/>
                        <a:ext cx="188813" cy="7200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431" name="Ovál 430"/>
                      <p:cNvSpPr/>
                      <p:nvPr/>
                    </p:nvSpPr>
                    <p:spPr>
                      <a:xfrm>
                        <a:off x="5359240" y="4737838"/>
                        <a:ext cx="188813" cy="7200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432" name="Ovál 431"/>
                      <p:cNvSpPr/>
                      <p:nvPr/>
                    </p:nvSpPr>
                    <p:spPr>
                      <a:xfrm>
                        <a:off x="5562844" y="4521251"/>
                        <a:ext cx="188813" cy="7200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</p:grpSp>
            </p:grpSp>
            <p:grpSp>
              <p:nvGrpSpPr>
                <p:cNvPr id="412" name="Skupina 411"/>
                <p:cNvGrpSpPr/>
                <p:nvPr/>
              </p:nvGrpSpPr>
              <p:grpSpPr>
                <a:xfrm>
                  <a:off x="1187624" y="3056743"/>
                  <a:ext cx="4798578" cy="3612617"/>
                  <a:chOff x="1490943" y="2996952"/>
                  <a:chExt cx="4256292" cy="3204356"/>
                </a:xfrm>
              </p:grpSpPr>
              <p:grpSp>
                <p:nvGrpSpPr>
                  <p:cNvPr id="413" name="Skupina 412"/>
                  <p:cNvGrpSpPr/>
                  <p:nvPr/>
                </p:nvGrpSpPr>
                <p:grpSpPr>
                  <a:xfrm>
                    <a:off x="1490943" y="3537012"/>
                    <a:ext cx="3665125" cy="2664296"/>
                    <a:chOff x="1490943" y="3537012"/>
                    <a:chExt cx="3665125" cy="2664296"/>
                  </a:xfrm>
                </p:grpSpPr>
                <p:sp>
                  <p:nvSpPr>
                    <p:cNvPr id="422" name="Oblouk 421"/>
                    <p:cNvSpPr/>
                    <p:nvPr/>
                  </p:nvSpPr>
                  <p:spPr>
                    <a:xfrm>
                      <a:off x="1490943" y="3537012"/>
                      <a:ext cx="3562427" cy="2664296"/>
                    </a:xfrm>
                    <a:prstGeom prst="arc">
                      <a:avLst>
                        <a:gd name="adj1" fmla="val 16200000"/>
                        <a:gd name="adj2" fmla="val 409113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23" name="Ovál 422"/>
                    <p:cNvSpPr/>
                    <p:nvPr/>
                  </p:nvSpPr>
                  <p:spPr>
                    <a:xfrm>
                      <a:off x="4967255" y="5013176"/>
                      <a:ext cx="188813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1691680" y="2996952"/>
                    <a:ext cx="4055555" cy="3016264"/>
                    <a:chOff x="1696102" y="3002536"/>
                    <a:chExt cx="4055555" cy="3016264"/>
                  </a:xfrm>
                </p:grpSpPr>
                <p:sp>
                  <p:nvSpPr>
                    <p:cNvPr id="415" name="Oblouk 414"/>
                    <p:cNvSpPr/>
                    <p:nvPr/>
                  </p:nvSpPr>
                  <p:spPr>
                    <a:xfrm>
                      <a:off x="1865045" y="3220955"/>
                      <a:ext cx="3562427" cy="2664296"/>
                    </a:xfrm>
                    <a:prstGeom prst="arc">
                      <a:avLst>
                        <a:gd name="adj1" fmla="val 16200000"/>
                        <a:gd name="adj2" fmla="val 409113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16" name="Oblouk 415"/>
                    <p:cNvSpPr/>
                    <p:nvPr/>
                  </p:nvSpPr>
                  <p:spPr>
                    <a:xfrm>
                      <a:off x="1696102" y="3354504"/>
                      <a:ext cx="3562427" cy="2664296"/>
                    </a:xfrm>
                    <a:prstGeom prst="arc">
                      <a:avLst>
                        <a:gd name="adj1" fmla="val 16200000"/>
                        <a:gd name="adj2" fmla="val 409113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17" name="Oblouk 416"/>
                    <p:cNvSpPr/>
                    <p:nvPr/>
                  </p:nvSpPr>
                  <p:spPr>
                    <a:xfrm>
                      <a:off x="2053547" y="3002536"/>
                      <a:ext cx="3562427" cy="2664296"/>
                    </a:xfrm>
                    <a:prstGeom prst="arc">
                      <a:avLst>
                        <a:gd name="adj1" fmla="val 16200000"/>
                        <a:gd name="adj2" fmla="val 409113"/>
                      </a:avLst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grpSp>
                  <p:nvGrpSpPr>
                    <p:cNvPr id="418" name="Skupina 417"/>
                    <p:cNvGrpSpPr/>
                    <p:nvPr/>
                  </p:nvGrpSpPr>
                  <p:grpSpPr>
                    <a:xfrm>
                      <a:off x="5184203" y="4521251"/>
                      <a:ext cx="567454" cy="419917"/>
                      <a:chOff x="5184203" y="4521251"/>
                      <a:chExt cx="567454" cy="419917"/>
                    </a:xfrm>
                  </p:grpSpPr>
                  <p:sp>
                    <p:nvSpPr>
                      <p:cNvPr id="419" name="Ovál 418"/>
                      <p:cNvSpPr/>
                      <p:nvPr/>
                    </p:nvSpPr>
                    <p:spPr>
                      <a:xfrm>
                        <a:off x="5184203" y="4869160"/>
                        <a:ext cx="188813" cy="7200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420" name="Ovál 419"/>
                      <p:cNvSpPr/>
                      <p:nvPr/>
                    </p:nvSpPr>
                    <p:spPr>
                      <a:xfrm>
                        <a:off x="5359240" y="4737838"/>
                        <a:ext cx="188813" cy="7200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421" name="Ovál 420"/>
                      <p:cNvSpPr/>
                      <p:nvPr/>
                    </p:nvSpPr>
                    <p:spPr>
                      <a:xfrm>
                        <a:off x="5562844" y="4521251"/>
                        <a:ext cx="188813" cy="7200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</p:grpSp>
            </p:grpSp>
          </p:grpSp>
          <p:grpSp>
            <p:nvGrpSpPr>
              <p:cNvPr id="388" name="Skupina 387"/>
              <p:cNvGrpSpPr/>
              <p:nvPr/>
            </p:nvGrpSpPr>
            <p:grpSpPr>
              <a:xfrm>
                <a:off x="1691680" y="2528728"/>
                <a:ext cx="2883028" cy="2988747"/>
                <a:chOff x="1691680" y="2528728"/>
                <a:chExt cx="2883028" cy="2988747"/>
              </a:xfrm>
            </p:grpSpPr>
            <p:grpSp>
              <p:nvGrpSpPr>
                <p:cNvPr id="389" name="Skupina 388"/>
                <p:cNvGrpSpPr/>
                <p:nvPr/>
              </p:nvGrpSpPr>
              <p:grpSpPr>
                <a:xfrm>
                  <a:off x="1691680" y="2528728"/>
                  <a:ext cx="2883028" cy="2988747"/>
                  <a:chOff x="1691680" y="2528728"/>
                  <a:chExt cx="2883028" cy="2988747"/>
                </a:xfrm>
              </p:grpSpPr>
              <p:grpSp>
                <p:nvGrpSpPr>
                  <p:cNvPr id="395" name="Skupina 394"/>
                  <p:cNvGrpSpPr/>
                  <p:nvPr/>
                </p:nvGrpSpPr>
                <p:grpSpPr>
                  <a:xfrm>
                    <a:off x="1691680" y="2528728"/>
                    <a:ext cx="2883028" cy="2988747"/>
                    <a:chOff x="1691680" y="2528728"/>
                    <a:chExt cx="2883028" cy="2988747"/>
                  </a:xfrm>
                </p:grpSpPr>
                <p:sp>
                  <p:nvSpPr>
                    <p:cNvPr id="402" name="Ovál 401"/>
                    <p:cNvSpPr/>
                    <p:nvPr/>
                  </p:nvSpPr>
                  <p:spPr>
                    <a:xfrm>
                      <a:off x="1691680" y="2528728"/>
                      <a:ext cx="2883028" cy="288302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03" name="Ovál 402"/>
                    <p:cNvSpPr/>
                    <p:nvPr/>
                  </p:nvSpPr>
                  <p:spPr>
                    <a:xfrm>
                      <a:off x="1912935" y="2968714"/>
                      <a:ext cx="2443041" cy="244304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04" name="Ovál 403"/>
                    <p:cNvSpPr/>
                    <p:nvPr/>
                  </p:nvSpPr>
                  <p:spPr>
                    <a:xfrm>
                      <a:off x="2051720" y="3177525"/>
                      <a:ext cx="2195691" cy="21956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405" name="Ovál 404"/>
                    <p:cNvSpPr/>
                    <p:nvPr/>
                  </p:nvSpPr>
                  <p:spPr>
                    <a:xfrm>
                      <a:off x="2127974" y="3372676"/>
                      <a:ext cx="2032634" cy="20326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grpSp>
                  <p:nvGrpSpPr>
                    <p:cNvPr id="406" name="Skupina 405"/>
                    <p:cNvGrpSpPr/>
                    <p:nvPr/>
                  </p:nvGrpSpPr>
                  <p:grpSpPr>
                    <a:xfrm>
                      <a:off x="2273883" y="3707447"/>
                      <a:ext cx="1722053" cy="1810028"/>
                      <a:chOff x="2273883" y="3707447"/>
                      <a:chExt cx="1722053" cy="1810028"/>
                    </a:xfrm>
                  </p:grpSpPr>
                  <p:sp>
                    <p:nvSpPr>
                      <p:cNvPr id="407" name="Ovál 406"/>
                      <p:cNvSpPr/>
                      <p:nvPr/>
                    </p:nvSpPr>
                    <p:spPr>
                      <a:xfrm>
                        <a:off x="2273883" y="3707447"/>
                        <a:ext cx="1722053" cy="1722053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08" name="Skupina 407"/>
                      <p:cNvGrpSpPr/>
                      <p:nvPr/>
                    </p:nvGrpSpPr>
                    <p:grpSpPr>
                      <a:xfrm>
                        <a:off x="2436663" y="4102218"/>
                        <a:ext cx="1415257" cy="1415257"/>
                        <a:chOff x="2436663" y="4102218"/>
                        <a:chExt cx="1415257" cy="1415257"/>
                      </a:xfrm>
                    </p:grpSpPr>
                    <p:sp>
                      <p:nvSpPr>
                        <p:cNvPr id="409" name="Ovál 408"/>
                        <p:cNvSpPr/>
                        <p:nvPr/>
                      </p:nvSpPr>
                      <p:spPr>
                        <a:xfrm>
                          <a:off x="2436663" y="4102218"/>
                          <a:ext cx="1415257" cy="141525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571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10" name="Ovál 409"/>
                        <p:cNvSpPr/>
                        <p:nvPr/>
                      </p:nvSpPr>
                      <p:spPr>
                        <a:xfrm>
                          <a:off x="3223465" y="4334683"/>
                          <a:ext cx="429747" cy="68875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</p:grpSp>
              <p:sp>
                <p:nvSpPr>
                  <p:cNvPr id="396" name="Ovál 395"/>
                  <p:cNvSpPr/>
                  <p:nvPr/>
                </p:nvSpPr>
                <p:spPr>
                  <a:xfrm>
                    <a:off x="2640764" y="4300699"/>
                    <a:ext cx="429747" cy="68875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397" name="Skupina 396"/>
                  <p:cNvGrpSpPr/>
                  <p:nvPr/>
                </p:nvGrpSpPr>
                <p:grpSpPr>
                  <a:xfrm>
                    <a:off x="2710943" y="4451556"/>
                    <a:ext cx="283900" cy="455005"/>
                    <a:chOff x="3290041" y="4473081"/>
                    <a:chExt cx="283900" cy="455005"/>
                  </a:xfrm>
                </p:grpSpPr>
                <p:sp>
                  <p:nvSpPr>
                    <p:cNvPr id="398" name="Ovál 397"/>
                    <p:cNvSpPr/>
                    <p:nvPr/>
                  </p:nvSpPr>
                  <p:spPr>
                    <a:xfrm>
                      <a:off x="3290041" y="4473081"/>
                      <a:ext cx="283900" cy="45500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grpSp>
                  <p:nvGrpSpPr>
                    <p:cNvPr id="399" name="Skupina 398"/>
                    <p:cNvGrpSpPr/>
                    <p:nvPr/>
                  </p:nvGrpSpPr>
                  <p:grpSpPr>
                    <a:xfrm>
                      <a:off x="3345454" y="4542273"/>
                      <a:ext cx="154712" cy="297217"/>
                      <a:chOff x="2881042" y="4526103"/>
                      <a:chExt cx="103263" cy="198378"/>
                    </a:xfrm>
                  </p:grpSpPr>
                  <p:sp>
                    <p:nvSpPr>
                      <p:cNvPr id="400" name="Ovál 399"/>
                      <p:cNvSpPr/>
                      <p:nvPr/>
                    </p:nvSpPr>
                    <p:spPr>
                      <a:xfrm>
                        <a:off x="2912305" y="4616481"/>
                        <a:ext cx="72000" cy="108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401" name="Ovál 400"/>
                      <p:cNvSpPr/>
                      <p:nvPr/>
                    </p:nvSpPr>
                    <p:spPr>
                      <a:xfrm flipV="1">
                        <a:off x="2881042" y="4526103"/>
                        <a:ext cx="54000" cy="54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dirty="0"/>
                      </a:p>
                    </p:txBody>
                  </p:sp>
                </p:grpSp>
              </p:grpSp>
            </p:grpSp>
            <p:grpSp>
              <p:nvGrpSpPr>
                <p:cNvPr id="390" name="Skupina 389"/>
                <p:cNvGrpSpPr/>
                <p:nvPr/>
              </p:nvGrpSpPr>
              <p:grpSpPr>
                <a:xfrm>
                  <a:off x="3290041" y="4473081"/>
                  <a:ext cx="283900" cy="455005"/>
                  <a:chOff x="3290041" y="4473081"/>
                  <a:chExt cx="283900" cy="455005"/>
                </a:xfrm>
              </p:grpSpPr>
              <p:sp>
                <p:nvSpPr>
                  <p:cNvPr id="391" name="Ovál 390"/>
                  <p:cNvSpPr/>
                  <p:nvPr/>
                </p:nvSpPr>
                <p:spPr>
                  <a:xfrm>
                    <a:off x="3290041" y="4473081"/>
                    <a:ext cx="283900" cy="45500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392" name="Skupina 391"/>
                  <p:cNvGrpSpPr/>
                  <p:nvPr/>
                </p:nvGrpSpPr>
                <p:grpSpPr>
                  <a:xfrm>
                    <a:off x="3345454" y="4542273"/>
                    <a:ext cx="154712" cy="297217"/>
                    <a:chOff x="2881042" y="4526103"/>
                    <a:chExt cx="103263" cy="198378"/>
                  </a:xfrm>
                </p:grpSpPr>
                <p:sp>
                  <p:nvSpPr>
                    <p:cNvPr id="393" name="Ovál 392"/>
                    <p:cNvSpPr/>
                    <p:nvPr/>
                  </p:nvSpPr>
                  <p:spPr>
                    <a:xfrm>
                      <a:off x="2912305" y="4616481"/>
                      <a:ext cx="72000" cy="10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94" name="Ovál 393"/>
                    <p:cNvSpPr/>
                    <p:nvPr/>
                  </p:nvSpPr>
                  <p:spPr>
                    <a:xfrm flipV="1">
                      <a:off x="2881042" y="4526103"/>
                      <a:ext cx="54000" cy="54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dirty="0"/>
                    </a:p>
                  </p:txBody>
                </p:sp>
              </p:grpSp>
            </p:grpSp>
          </p:grpSp>
        </p:grpSp>
        <p:cxnSp>
          <p:nvCxnSpPr>
            <p:cNvPr id="3" name="Zakřivená spojnice 2"/>
            <p:cNvCxnSpPr>
              <a:endCxn id="402" idx="0"/>
            </p:cNvCxnSpPr>
            <p:nvPr/>
          </p:nvCxnSpPr>
          <p:spPr>
            <a:xfrm rot="16200000" flipH="1">
              <a:off x="5405118" y="1934573"/>
              <a:ext cx="4376855" cy="458315"/>
            </a:xfrm>
            <a:prstGeom prst="curved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5" name="Obláček 434"/>
          <p:cNvSpPr/>
          <p:nvPr/>
        </p:nvSpPr>
        <p:spPr>
          <a:xfrm>
            <a:off x="2619570" y="433218"/>
            <a:ext cx="4687007" cy="2308960"/>
          </a:xfrm>
          <a:prstGeom prst="cloudCallout">
            <a:avLst>
              <a:gd name="adj1" fmla="val 17211"/>
              <a:gd name="adj2" fmla="val 1167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nám líto.</a:t>
            </a:r>
          </a:p>
          <a:p>
            <a:pPr algn="ctr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sundání fotek nemáte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oprávnění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2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5"/>
    </mc:Choice>
    <mc:Fallback>
      <p:transition spd="slow" advTm="7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46 0.38497 L -0.12344 0.88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51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44 0.88833 L -0.12344 -0.45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animBg="1"/>
      <p:bldP spid="435" grpId="0" animBg="1"/>
      <p:bldP spid="43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kupina 123"/>
          <p:cNvGrpSpPr/>
          <p:nvPr/>
        </p:nvGrpSpPr>
        <p:grpSpPr>
          <a:xfrm>
            <a:off x="11270" y="-314055"/>
            <a:ext cx="9956707" cy="7343701"/>
            <a:chOff x="11270" y="-314055"/>
            <a:chExt cx="9956707" cy="7343701"/>
          </a:xfrm>
        </p:grpSpPr>
        <p:sp>
          <p:nvSpPr>
            <p:cNvPr id="125" name="Obdélník 124"/>
            <p:cNvSpPr/>
            <p:nvPr/>
          </p:nvSpPr>
          <p:spPr>
            <a:xfrm>
              <a:off x="11270" y="2351"/>
              <a:ext cx="9467528" cy="69669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6" name="Skupina 125"/>
            <p:cNvGrpSpPr/>
            <p:nvPr/>
          </p:nvGrpSpPr>
          <p:grpSpPr>
            <a:xfrm>
              <a:off x="31474" y="-314055"/>
              <a:ext cx="9936503" cy="7343701"/>
              <a:chOff x="31474" y="-314055"/>
              <a:chExt cx="9936503" cy="7343701"/>
            </a:xfrm>
          </p:grpSpPr>
          <p:grpSp>
            <p:nvGrpSpPr>
              <p:cNvPr id="127" name="Skupina 126"/>
              <p:cNvGrpSpPr/>
              <p:nvPr/>
            </p:nvGrpSpPr>
            <p:grpSpPr>
              <a:xfrm>
                <a:off x="1178076" y="121658"/>
                <a:ext cx="1296144" cy="3255707"/>
                <a:chOff x="585544" y="8175"/>
                <a:chExt cx="1296144" cy="3204801"/>
              </a:xfrm>
            </p:grpSpPr>
            <p:sp>
              <p:nvSpPr>
                <p:cNvPr id="245" name="Obdélník 244"/>
                <p:cNvSpPr/>
                <p:nvPr/>
              </p:nvSpPr>
              <p:spPr>
                <a:xfrm>
                  <a:off x="1125604" y="1556792"/>
                  <a:ext cx="216024" cy="1656184"/>
                </a:xfrm>
                <a:prstGeom prst="rect">
                  <a:avLst/>
                </a:prstGeom>
                <a:solidFill>
                  <a:srgbClr val="66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6" name="Mrak 245"/>
                <p:cNvSpPr/>
                <p:nvPr/>
              </p:nvSpPr>
              <p:spPr>
                <a:xfrm>
                  <a:off x="585544" y="8175"/>
                  <a:ext cx="1296144" cy="1944216"/>
                </a:xfrm>
                <a:prstGeom prst="cloud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8" name="Skupina 127"/>
              <p:cNvGrpSpPr/>
              <p:nvPr/>
            </p:nvGrpSpPr>
            <p:grpSpPr>
              <a:xfrm>
                <a:off x="2968796" y="1205061"/>
                <a:ext cx="1080120" cy="2713090"/>
                <a:chOff x="585544" y="8175"/>
                <a:chExt cx="1296144" cy="3204801"/>
              </a:xfrm>
            </p:grpSpPr>
            <p:sp>
              <p:nvSpPr>
                <p:cNvPr id="243" name="Obdélník 242"/>
                <p:cNvSpPr/>
                <p:nvPr/>
              </p:nvSpPr>
              <p:spPr>
                <a:xfrm>
                  <a:off x="1125604" y="1556792"/>
                  <a:ext cx="216024" cy="1656184"/>
                </a:xfrm>
                <a:prstGeom prst="rect">
                  <a:avLst/>
                </a:prstGeom>
                <a:solidFill>
                  <a:srgbClr val="66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4" name="Mrak 243"/>
                <p:cNvSpPr/>
                <p:nvPr/>
              </p:nvSpPr>
              <p:spPr>
                <a:xfrm>
                  <a:off x="585544" y="8175"/>
                  <a:ext cx="1296144" cy="1944216"/>
                </a:xfrm>
                <a:prstGeom prst="cloud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9" name="Mrak 128"/>
              <p:cNvSpPr/>
              <p:nvPr/>
            </p:nvSpPr>
            <p:spPr>
              <a:xfrm>
                <a:off x="710532" y="4592548"/>
                <a:ext cx="1440160" cy="897241"/>
              </a:xfrm>
              <a:prstGeom prst="cloud">
                <a:avLst/>
              </a:prstGeom>
              <a:solidFill>
                <a:srgbClr val="0585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Mrak 129"/>
              <p:cNvSpPr/>
              <p:nvPr/>
            </p:nvSpPr>
            <p:spPr>
              <a:xfrm>
                <a:off x="5816947" y="4518566"/>
                <a:ext cx="1440160" cy="897241"/>
              </a:xfrm>
              <a:prstGeom prst="cloud">
                <a:avLst/>
              </a:prstGeom>
              <a:solidFill>
                <a:srgbClr val="0585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Tětiva 130"/>
              <p:cNvSpPr/>
              <p:nvPr/>
            </p:nvSpPr>
            <p:spPr>
              <a:xfrm rot="6300000">
                <a:off x="651070" y="2103108"/>
                <a:ext cx="543012" cy="908687"/>
              </a:xfrm>
              <a:prstGeom prst="chord">
                <a:avLst>
                  <a:gd name="adj1" fmla="val 2884435"/>
                  <a:gd name="adj2" fmla="val 1696392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Tětiva 131"/>
              <p:cNvSpPr/>
              <p:nvPr/>
            </p:nvSpPr>
            <p:spPr>
              <a:xfrm rot="6300000">
                <a:off x="1929270" y="3304823"/>
                <a:ext cx="731518" cy="1224136"/>
              </a:xfrm>
              <a:prstGeom prst="chord">
                <a:avLst>
                  <a:gd name="adj1" fmla="val 2884435"/>
                  <a:gd name="adj2" fmla="val 1696392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Tětiva 132"/>
              <p:cNvSpPr/>
              <p:nvPr/>
            </p:nvSpPr>
            <p:spPr>
              <a:xfrm rot="6300000">
                <a:off x="8155554" y="4008227"/>
                <a:ext cx="698355" cy="1168642"/>
              </a:xfrm>
              <a:prstGeom prst="chord">
                <a:avLst>
                  <a:gd name="adj1" fmla="val 2884435"/>
                  <a:gd name="adj2" fmla="val 1696392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Obdélník 133"/>
              <p:cNvSpPr/>
              <p:nvPr/>
            </p:nvSpPr>
            <p:spPr>
              <a:xfrm>
                <a:off x="31474" y="5586124"/>
                <a:ext cx="9467528" cy="144352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35" name="Skupina 134"/>
              <p:cNvGrpSpPr/>
              <p:nvPr/>
            </p:nvGrpSpPr>
            <p:grpSpPr>
              <a:xfrm>
                <a:off x="4418311" y="-314055"/>
                <a:ext cx="5549666" cy="4017857"/>
                <a:chOff x="5168471" y="-243408"/>
                <a:chExt cx="4578734" cy="3033213"/>
              </a:xfrm>
            </p:grpSpPr>
            <p:grpSp>
              <p:nvGrpSpPr>
                <p:cNvPr id="172" name="Skupina 171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grpSp>
                <p:nvGrpSpPr>
                  <p:cNvPr id="174" name="Skupina 173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181" name="Skupina 180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cxnSp>
                    <p:nvCxnSpPr>
                      <p:cNvPr id="195" name="Přímá spojnice 194"/>
                      <p:cNvCxnSpPr/>
                      <p:nvPr/>
                    </p:nvCxnSpPr>
                    <p:spPr>
                      <a:xfrm flipH="1">
                        <a:off x="5796136" y="0"/>
                        <a:ext cx="3456387" cy="156496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96" name="Skupina 195"/>
                      <p:cNvGrpSpPr/>
                      <p:nvPr/>
                    </p:nvGrpSpPr>
                    <p:grpSpPr>
                      <a:xfrm>
                        <a:off x="6921114" y="-99391"/>
                        <a:ext cx="2546414" cy="1368151"/>
                        <a:chOff x="8172400" y="127811"/>
                        <a:chExt cx="1295128" cy="404691"/>
                      </a:xfrm>
                    </p:grpSpPr>
                    <p:cxnSp>
                      <p:nvCxnSpPr>
                        <p:cNvPr id="238" name="Přímá spojnice 237"/>
                        <p:cNvCxnSpPr/>
                        <p:nvPr/>
                      </p:nvCxnSpPr>
                      <p:spPr>
                        <a:xfrm>
                          <a:off x="8172400" y="127811"/>
                          <a:ext cx="206586" cy="2045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Přímá spojnice 238"/>
                        <p:cNvCxnSpPr/>
                        <p:nvPr/>
                      </p:nvCxnSpPr>
                      <p:spPr>
                        <a:xfrm>
                          <a:off x="8378986" y="332322"/>
                          <a:ext cx="32129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0" name="Přímá spojnice 239"/>
                        <p:cNvCxnSpPr/>
                        <p:nvPr/>
                      </p:nvCxnSpPr>
                      <p:spPr>
                        <a:xfrm>
                          <a:off x="8700277" y="494229"/>
                          <a:ext cx="359922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" name="Přímá spojnice 240"/>
                        <p:cNvCxnSpPr/>
                        <p:nvPr/>
                      </p:nvCxnSpPr>
                      <p:spPr>
                        <a:xfrm>
                          <a:off x="9060199" y="532502"/>
                          <a:ext cx="19232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" name="Přímá spojnice 241"/>
                        <p:cNvCxnSpPr/>
                        <p:nvPr/>
                      </p:nvCxnSpPr>
                      <p:spPr>
                        <a:xfrm flipV="1">
                          <a:off x="9252520" y="494229"/>
                          <a:ext cx="215008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97" name="Skupina 196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grpSp>
                      <p:nvGrpSpPr>
                        <p:cNvPr id="198" name="Skupina 197"/>
                        <p:cNvGrpSpPr/>
                        <p:nvPr/>
                      </p:nvGrpSpPr>
                      <p:grpSpPr>
                        <a:xfrm>
                          <a:off x="8028384" y="-99391"/>
                          <a:ext cx="1439144" cy="631894"/>
                          <a:chOff x="8172400" y="127811"/>
                          <a:chExt cx="1295128" cy="404691"/>
                        </a:xfrm>
                      </p:grpSpPr>
                      <p:cxnSp>
                        <p:nvCxnSpPr>
                          <p:cNvPr id="233" name="Přímá spojnice 232"/>
                          <p:cNvCxnSpPr/>
                          <p:nvPr/>
                        </p:nvCxnSpPr>
                        <p:spPr>
                          <a:xfrm>
                            <a:off x="8172400" y="127811"/>
                            <a:ext cx="206586" cy="204511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4" name="Přímá spojnice 233"/>
                          <p:cNvCxnSpPr/>
                          <p:nvPr/>
                        </p:nvCxnSpPr>
                        <p:spPr>
                          <a:xfrm>
                            <a:off x="8378986" y="332322"/>
                            <a:ext cx="321291" cy="161907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5" name="Přímá spojnice 234"/>
                          <p:cNvCxnSpPr/>
                          <p:nvPr/>
                        </p:nvCxnSpPr>
                        <p:spPr>
                          <a:xfrm>
                            <a:off x="8700277" y="494229"/>
                            <a:ext cx="359922" cy="38273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6" name="Přímá spojnice 235"/>
                          <p:cNvCxnSpPr/>
                          <p:nvPr/>
                        </p:nvCxnSpPr>
                        <p:spPr>
                          <a:xfrm>
                            <a:off x="9060199" y="532502"/>
                            <a:ext cx="192321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7" name="Přímá spojnice 236"/>
                          <p:cNvCxnSpPr/>
                          <p:nvPr/>
                        </p:nvCxnSpPr>
                        <p:spPr>
                          <a:xfrm flipV="1">
                            <a:off x="9252520" y="494229"/>
                            <a:ext cx="215008" cy="38273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99" name="Skupina 198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grpSp>
                        <p:nvGrpSpPr>
                          <p:cNvPr id="200" name="Skupina 199"/>
                          <p:cNvGrpSpPr/>
                          <p:nvPr/>
                        </p:nvGrpSpPr>
                        <p:grpSpPr>
                          <a:xfrm>
                            <a:off x="8378986" y="-99391"/>
                            <a:ext cx="1088542" cy="431713"/>
                            <a:chOff x="8532440" y="85207"/>
                            <a:chExt cx="935088" cy="247115"/>
                          </a:xfrm>
                        </p:grpSpPr>
                        <p:cxnSp>
                          <p:nvCxnSpPr>
                            <p:cNvPr id="229" name="Přímá spojnice 228"/>
                            <p:cNvCxnSpPr/>
                            <p:nvPr/>
                          </p:nvCxnSpPr>
                          <p:spPr>
                            <a:xfrm>
                              <a:off x="8532440" y="85207"/>
                              <a:ext cx="167836" cy="8520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0" name="Přímá spojnice 229"/>
                            <p:cNvCxnSpPr/>
                            <p:nvPr/>
                          </p:nvCxnSpPr>
                          <p:spPr>
                            <a:xfrm flipH="1" flipV="1">
                              <a:off x="8700277" y="170415"/>
                              <a:ext cx="276121" cy="161907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1" name="Přímá spojnice 230"/>
                            <p:cNvCxnSpPr/>
                            <p:nvPr/>
                          </p:nvCxnSpPr>
                          <p:spPr>
                            <a:xfrm>
                              <a:off x="8976398" y="332322"/>
                              <a:ext cx="167602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2" name="Přímá spojnice 231"/>
                            <p:cNvCxnSpPr/>
                            <p:nvPr/>
                          </p:nvCxnSpPr>
                          <p:spPr>
                            <a:xfrm flipV="1">
                              <a:off x="9252520" y="251368"/>
                              <a:ext cx="215008" cy="80954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01" name="Skupina 200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3033213"/>
                            <a:chOff x="5168471" y="-243408"/>
                            <a:chExt cx="4578734" cy="3033213"/>
                          </a:xfrm>
                        </p:grpSpPr>
                        <p:cxnSp>
                          <p:nvCxnSpPr>
                            <p:cNvPr id="202" name="Přímá spojnice 201"/>
                            <p:cNvCxnSpPr/>
                            <p:nvPr/>
                          </p:nvCxnSpPr>
                          <p:spPr>
                            <a:xfrm flipH="1">
                              <a:off x="8196519" y="16350"/>
                              <a:ext cx="1056001" cy="2773455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203" name="Skupina 202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3033213"/>
                              <a:chOff x="5168471" y="-243408"/>
                              <a:chExt cx="4578734" cy="3033213"/>
                            </a:xfrm>
                          </p:grpSpPr>
                          <p:cxnSp>
                            <p:nvCxnSpPr>
                              <p:cNvPr id="204" name="Přímá spojnice 203"/>
                              <p:cNvCxnSpPr/>
                              <p:nvPr/>
                            </p:nvCxnSpPr>
                            <p:spPr>
                              <a:xfrm flipH="1">
                                <a:off x="9041559" y="0"/>
                                <a:ext cx="210962" cy="278980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205" name="Skupina 204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cxnSp>
                              <p:nvCxnSpPr>
                                <p:cNvPr id="206" name="Přímá spojnice 205"/>
                                <p:cNvCxnSpPr/>
                                <p:nvPr/>
                              </p:nvCxnSpPr>
                              <p:spPr>
                                <a:xfrm flipH="1">
                                  <a:off x="5168471" y="0"/>
                                  <a:ext cx="4084051" cy="692648"/>
                                </a:xfrm>
                                <a:prstGeom prst="line">
                                  <a:avLst/>
                                </a:prstGeom>
                                <a:ln w="2857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207" name="Skupina 206"/>
                                <p:cNvGrpSpPr/>
                                <p:nvPr/>
                              </p:nvGrpSpPr>
                              <p:grpSpPr>
                                <a:xfrm>
                                  <a:off x="5168471" y="-243408"/>
                                  <a:ext cx="4578734" cy="2863664"/>
                                  <a:chOff x="5168471" y="-243408"/>
                                  <a:chExt cx="4578734" cy="2863664"/>
                                </a:xfrm>
                              </p:grpSpPr>
                              <p:cxnSp>
                                <p:nvCxnSpPr>
                                  <p:cNvPr id="208" name="Přímá spojnice 207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6921114" y="0"/>
                                    <a:ext cx="2331408" cy="2547124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209" name="Skupina 208"/>
                                  <p:cNvGrpSpPr/>
                                  <p:nvPr/>
                                </p:nvGrpSpPr>
                                <p:grpSpPr>
                                  <a:xfrm>
                                    <a:off x="5168471" y="-243408"/>
                                    <a:ext cx="4578734" cy="2863664"/>
                                    <a:chOff x="5168471" y="-243408"/>
                                    <a:chExt cx="4578734" cy="2863664"/>
                                  </a:xfrm>
                                </p:grpSpPr>
                                <p:grpSp>
                                  <p:nvGrpSpPr>
                                    <p:cNvPr id="210" name="Skupina 20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652120" y="-243408"/>
                                      <a:ext cx="3960440" cy="2453087"/>
                                      <a:chOff x="5652120" y="-243408"/>
                                      <a:chExt cx="3960440" cy="2453087"/>
                                    </a:xfrm>
                                  </p:grpSpPr>
                                  <p:grpSp>
                                    <p:nvGrpSpPr>
                                      <p:cNvPr id="217" name="Skupina 21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7283664" y="1"/>
                                        <a:ext cx="2183864" cy="1019154"/>
                                        <a:chOff x="8172400" y="127811"/>
                                        <a:chExt cx="1295128" cy="404691"/>
                                      </a:xfrm>
                                    </p:grpSpPr>
                                    <p:cxnSp>
                                      <p:nvCxnSpPr>
                                        <p:cNvPr id="224" name="Přímá spojnice 223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172400" y="127811"/>
                                          <a:ext cx="206586" cy="204511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5" name="Přímá spojnice 224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378986" y="332322"/>
                                          <a:ext cx="321291" cy="161907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6" name="Přímá spojnice 225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700277" y="494229"/>
                                          <a:ext cx="359922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7" name="Přímá spojnice 226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9060199" y="532502"/>
                                          <a:ext cx="192321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8" name="Přímá spojnice 227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9252520" y="494229"/>
                                          <a:ext cx="215008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grpSp>
                                    <p:nvGrpSpPr>
                                      <p:cNvPr id="218" name="Skupina 21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652120" y="-243408"/>
                                        <a:ext cx="3960440" cy="2453087"/>
                                        <a:chOff x="8172400" y="127811"/>
                                        <a:chExt cx="1295128" cy="404691"/>
                                      </a:xfrm>
                                    </p:grpSpPr>
                                    <p:cxnSp>
                                      <p:nvCxnSpPr>
                                        <p:cNvPr id="219" name="Přímá spojnice 218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172400" y="127811"/>
                                          <a:ext cx="206586" cy="204511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0" name="Přímá spojnice 219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378986" y="332322"/>
                                          <a:ext cx="321291" cy="161907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1" name="Přímá spojnice 220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8700277" y="494229"/>
                                          <a:ext cx="359922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2" name="Přímá spojnice 221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9060199" y="532502"/>
                                          <a:ext cx="192321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23" name="Přímá spojnice 222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9252520" y="494229"/>
                                          <a:ext cx="215008" cy="38273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</p:grpSp>
                                <p:grpSp>
                                  <p:nvGrpSpPr>
                                    <p:cNvPr id="211" name="Skupina 21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168471" y="-82736"/>
                                      <a:ext cx="4578734" cy="2702992"/>
                                      <a:chOff x="8172400" y="127811"/>
                                      <a:chExt cx="1295128" cy="404691"/>
                                    </a:xfrm>
                                  </p:grpSpPr>
                                  <p:cxnSp>
                                    <p:nvCxnSpPr>
                                      <p:cNvPr id="212" name="Přímá spojnice 211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172400" y="127811"/>
                                        <a:ext cx="206586" cy="204511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3" name="Přímá spojnice 212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378986" y="332322"/>
                                        <a:ext cx="321291" cy="161907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4" name="Přímá spojnice 213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8700277" y="494229"/>
                                        <a:ext cx="359922" cy="38273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5" name="Přímá spojnice 214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9060199" y="532502"/>
                                        <a:ext cx="192321" cy="0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216" name="Přímá spojnice 215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9252520" y="494229"/>
                                        <a:ext cx="215008" cy="38273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  <p:grpSp>
                  <p:nvGrpSpPr>
                    <p:cNvPr id="182" name="Skupina 181"/>
                    <p:cNvGrpSpPr/>
                    <p:nvPr/>
                  </p:nvGrpSpPr>
                  <p:grpSpPr>
                    <a:xfrm>
                      <a:off x="6444208" y="-99392"/>
                      <a:ext cx="3023320" cy="1664359"/>
                      <a:chOff x="6444208" y="-99392"/>
                      <a:chExt cx="3023320" cy="1664359"/>
                    </a:xfrm>
                  </p:grpSpPr>
                  <p:grpSp>
                    <p:nvGrpSpPr>
                      <p:cNvPr id="183" name="Skupina 182"/>
                      <p:cNvGrpSpPr/>
                      <p:nvPr/>
                    </p:nvGrpSpPr>
                    <p:grpSpPr>
                      <a:xfrm>
                        <a:off x="7694587" y="-99392"/>
                        <a:ext cx="1772940" cy="831352"/>
                        <a:chOff x="8172400" y="127811"/>
                        <a:chExt cx="1295128" cy="404691"/>
                      </a:xfrm>
                    </p:grpSpPr>
                    <p:cxnSp>
                      <p:nvCxnSpPr>
                        <p:cNvPr id="190" name="Přímá spojnice 189"/>
                        <p:cNvCxnSpPr/>
                        <p:nvPr/>
                      </p:nvCxnSpPr>
                      <p:spPr>
                        <a:xfrm>
                          <a:off x="8172400" y="127811"/>
                          <a:ext cx="206586" cy="2045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" name="Přímá spojnice 190"/>
                        <p:cNvCxnSpPr/>
                        <p:nvPr/>
                      </p:nvCxnSpPr>
                      <p:spPr>
                        <a:xfrm>
                          <a:off x="8378986" y="332322"/>
                          <a:ext cx="32129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Přímá spojnice 191"/>
                        <p:cNvCxnSpPr/>
                        <p:nvPr/>
                      </p:nvCxnSpPr>
                      <p:spPr>
                        <a:xfrm>
                          <a:off x="8700277" y="494229"/>
                          <a:ext cx="359922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" name="Přímá spojnice 192"/>
                        <p:cNvCxnSpPr/>
                        <p:nvPr/>
                      </p:nvCxnSpPr>
                      <p:spPr>
                        <a:xfrm>
                          <a:off x="9060199" y="532502"/>
                          <a:ext cx="19232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4" name="Přímá spojnice 193"/>
                        <p:cNvCxnSpPr/>
                        <p:nvPr/>
                      </p:nvCxnSpPr>
                      <p:spPr>
                        <a:xfrm flipV="1">
                          <a:off x="9252520" y="494229"/>
                          <a:ext cx="215008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4" name="Skupina 183"/>
                      <p:cNvGrpSpPr/>
                      <p:nvPr/>
                    </p:nvGrpSpPr>
                    <p:grpSpPr>
                      <a:xfrm>
                        <a:off x="6444208" y="-99392"/>
                        <a:ext cx="3023320" cy="1664359"/>
                        <a:chOff x="8172400" y="127811"/>
                        <a:chExt cx="1295128" cy="404691"/>
                      </a:xfrm>
                    </p:grpSpPr>
                    <p:cxnSp>
                      <p:nvCxnSpPr>
                        <p:cNvPr id="185" name="Přímá spojnice 184"/>
                        <p:cNvCxnSpPr/>
                        <p:nvPr/>
                      </p:nvCxnSpPr>
                      <p:spPr>
                        <a:xfrm>
                          <a:off x="8172400" y="127811"/>
                          <a:ext cx="206586" cy="2045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Přímá spojnice 185"/>
                        <p:cNvCxnSpPr/>
                        <p:nvPr/>
                      </p:nvCxnSpPr>
                      <p:spPr>
                        <a:xfrm>
                          <a:off x="8378986" y="332322"/>
                          <a:ext cx="32129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7" name="Přímá spojnice 186"/>
                        <p:cNvCxnSpPr/>
                        <p:nvPr/>
                      </p:nvCxnSpPr>
                      <p:spPr>
                        <a:xfrm>
                          <a:off x="8700277" y="494229"/>
                          <a:ext cx="359922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8" name="Přímá spojnice 187"/>
                        <p:cNvCxnSpPr/>
                        <p:nvPr/>
                      </p:nvCxnSpPr>
                      <p:spPr>
                        <a:xfrm>
                          <a:off x="9060199" y="532502"/>
                          <a:ext cx="19232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" name="Přímá spojnice 188"/>
                        <p:cNvCxnSpPr/>
                        <p:nvPr/>
                      </p:nvCxnSpPr>
                      <p:spPr>
                        <a:xfrm flipV="1">
                          <a:off x="9252520" y="494229"/>
                          <a:ext cx="215008" cy="3827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175" name="Skupina 174"/>
                  <p:cNvGrpSpPr/>
                  <p:nvPr/>
                </p:nvGrpSpPr>
                <p:grpSpPr>
                  <a:xfrm>
                    <a:off x="6182926" y="1"/>
                    <a:ext cx="3284601" cy="1892902"/>
                    <a:chOff x="8172400" y="127811"/>
                    <a:chExt cx="1295128" cy="404691"/>
                  </a:xfrm>
                </p:grpSpPr>
                <p:cxnSp>
                  <p:nvCxnSpPr>
                    <p:cNvPr id="176" name="Přímá spojnice 175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Přímá spojnice 176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Přímá spojnice 177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Přímá spojnice 178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Přímá spojnice 179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73" name="Přímá spojnice 172"/>
                <p:cNvCxnSpPr/>
                <p:nvPr/>
              </p:nvCxnSpPr>
              <p:spPr>
                <a:xfrm flipV="1">
                  <a:off x="9090907" y="320733"/>
                  <a:ext cx="192911" cy="256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7" name="Mrak 246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8" name="Skupina 247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249" name="Ovál 248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50" name="Skupina 249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251" name="Výbuch 1 250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52" name="Skupina 251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253" name="Skupina 252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311" name="Oblouk 310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312" name="Zakřivená spojnice 311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Skupina 253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255" name="Skupina 254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282" name="Skupina 281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293" name="Skupina 292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297" name="Skupina 296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309" name="Zaoblený obdélník 308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310" name="Zaoblený obdélník 309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298" name="Skupina 297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299" name="Skupina 298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05" name="Vývojový diagram: zpoždění 30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06" name="Přímá spojnice 30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7" name="Přímá spojnice 30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8" name="Přímá spojnice 30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00" name="Skupina 299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01" name="Vývojový diagram: zpoždění 30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02" name="Přímá spojnice 30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3" name="Přímá spojnice 30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4" name="Přímá spojnice 30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294" name="Skupina 293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295" name="Ovál 294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296" name="Ovál 295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83" name="Skupina 282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89" name="Vývojový diagram: zpoždění 28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90" name="Přímá spojnice 28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Přímá spojnice 29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Přímá spojnice 29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4" name="Skupina 283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85" name="Vývojový diagram: zpoždění 28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86" name="Přímá spojnice 28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7" name="Přímá spojnice 28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Přímá spojnice 28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56" name="Skupina 255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257" name="Skupina 256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276" name="Skupina 275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80" name="Tětiva 279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81" name="Tětiva 280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277" name="Skupina 276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78" name="Tětiva 277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79" name="Tětiva 278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58" name="Skupina 257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259" name="Ovál 258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260" name="Skupina 259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261" name="Ovál 260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62" name="Ovál 261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263" name="Skupina 262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264" name="Ovál 263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265" name="Skupina 264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267" name="Skupina 266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270" name="Skupina 269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274" name="Ovál 273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75" name="Ovál 274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71" name="Skupina 270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272" name="Ovál 271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73" name="Ovál 272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68" name="Ovál 267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69" name="Ovál 268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266" name="Oblouk 265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313" name="Skupina 312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314" name="Ovál 313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5" name="Skupina 314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16" name="Výbuch 1 315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17" name="Skupina 316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18" name="Skupina 317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376" name="Oblouk 375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377" name="Zakřivená spojnice 376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Skupina 318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20" name="Skupina 319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47" name="Skupina 346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58" name="Skupina 357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62" name="Skupina 361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374" name="Zaoblený obdélník 373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375" name="Zaoblený obdélník 374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63" name="Skupina 362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64" name="Skupina 363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70" name="Vývojový diagram: zpoždění 36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71" name="Přímá spojnice 37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2" name="Přímá spojnice 37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3" name="Přímá spojnice 37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65" name="Skupina 364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66" name="Vývojový diagram: zpoždění 365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67" name="Přímá spojnice 366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8" name="Přímá spojnice 367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9" name="Přímá spojnice 368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59" name="Skupina 358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60" name="Ovál 359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61" name="Ovál 360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48" name="Skupina 347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54" name="Vývojový diagram: zpoždění 35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55" name="Přímá spojnice 35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6" name="Přímá spojnice 35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Přímá spojnice 35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9" name="Skupina 348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50" name="Vývojový diagram: zpoždění 349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51" name="Přímá spojnice 350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" name="Přímá spojnice 351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Přímá spojnice 352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21" name="Skupina 320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22" name="Skupina 321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41" name="Skupina 340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45" name="Tětiva 344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46" name="Tětiva 345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42" name="Skupina 341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43" name="Tětiva 342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44" name="Tětiva 343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23" name="Skupina 322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24" name="Ovál 323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25" name="Skupina 324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26" name="Ovál 325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27" name="Ovál 326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28" name="Skupina 327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29" name="Ovál 328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30" name="Skupina 329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32" name="Skupina 331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35" name="Skupina 334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39" name="Ovál 338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40" name="Ovál 339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6" name="Skupina 335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37" name="Ovál 336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38" name="Ovál 337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33" name="Ovál 332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34" name="Ovál 333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31" name="Oblouk 330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pic>
        <p:nvPicPr>
          <p:cNvPr id="380" name="Obrázek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3388" r="14960" b="10090"/>
          <a:stretch/>
        </p:blipFill>
        <p:spPr>
          <a:xfrm>
            <a:off x="6563755" y="368840"/>
            <a:ext cx="2301903" cy="2153279"/>
          </a:xfrm>
          <a:prstGeom prst="rect">
            <a:avLst/>
          </a:prstGeom>
          <a:ln w="228600" cap="sq" cmpd="thickThin">
            <a:solidFill>
              <a:srgbClr val="FF99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6" name="Obláček 385"/>
          <p:cNvSpPr/>
          <p:nvPr/>
        </p:nvSpPr>
        <p:spPr>
          <a:xfrm>
            <a:off x="2150692" y="1757794"/>
            <a:ext cx="3185091" cy="1682150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Achjo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7" name="Obláček 386"/>
          <p:cNvSpPr/>
          <p:nvPr/>
        </p:nvSpPr>
        <p:spPr>
          <a:xfrm>
            <a:off x="2091200" y="1303457"/>
            <a:ext cx="3822542" cy="2013716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Měli jsme věřit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Sloníkovi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8" name="Obláček 387"/>
          <p:cNvSpPr/>
          <p:nvPr/>
        </p:nvSpPr>
        <p:spPr>
          <a:xfrm>
            <a:off x="226373" y="299702"/>
            <a:ext cx="4634552" cy="3146819"/>
          </a:xfrm>
          <a:prstGeom prst="cloudCallout">
            <a:avLst>
              <a:gd name="adj1" fmla="val -20326"/>
              <a:gd name="adj2" fmla="val 8129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Musíme se mu omluvit.</a:t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Třeba nám poradí, co máme dělat.</a:t>
            </a:r>
          </a:p>
        </p:txBody>
      </p:sp>
      <p:sp>
        <p:nvSpPr>
          <p:cNvPr id="389" name="Obláček 388"/>
          <p:cNvSpPr/>
          <p:nvPr/>
        </p:nvSpPr>
        <p:spPr>
          <a:xfrm>
            <a:off x="2030358" y="1275475"/>
            <a:ext cx="3822542" cy="2013716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nápad. 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Jdeme za ním.</a:t>
            </a:r>
          </a:p>
        </p:txBody>
      </p:sp>
      <p:grpSp>
        <p:nvGrpSpPr>
          <p:cNvPr id="390" name="Skupina 389"/>
          <p:cNvGrpSpPr/>
          <p:nvPr/>
        </p:nvGrpSpPr>
        <p:grpSpPr>
          <a:xfrm>
            <a:off x="6941508" y="549255"/>
            <a:ext cx="401545" cy="483406"/>
            <a:chOff x="4875475" y="1956249"/>
            <a:chExt cx="720080" cy="864096"/>
          </a:xfrm>
        </p:grpSpPr>
        <p:sp>
          <p:nvSpPr>
            <p:cNvPr id="391" name="Rovnoramenný trojúhelník 390"/>
            <p:cNvSpPr/>
            <p:nvPr/>
          </p:nvSpPr>
          <p:spPr>
            <a:xfrm rot="20825168">
              <a:off x="4875475" y="1956249"/>
              <a:ext cx="720080" cy="8640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2" name="Ovál 391"/>
            <p:cNvSpPr/>
            <p:nvPr/>
          </p:nvSpPr>
          <p:spPr>
            <a:xfrm flipH="1">
              <a:off x="5292080" y="24058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3" name="Ovál 392"/>
            <p:cNvSpPr/>
            <p:nvPr/>
          </p:nvSpPr>
          <p:spPr>
            <a:xfrm flipH="1">
              <a:off x="5444480" y="25582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4" name="Ovál 393"/>
            <p:cNvSpPr/>
            <p:nvPr/>
          </p:nvSpPr>
          <p:spPr>
            <a:xfrm flipH="1">
              <a:off x="5277020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5" name="Ovál 394"/>
            <p:cNvSpPr/>
            <p:nvPr/>
          </p:nvSpPr>
          <p:spPr>
            <a:xfrm flipH="1">
              <a:off x="5076056" y="242088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6" name="Ovál 395"/>
            <p:cNvSpPr/>
            <p:nvPr/>
          </p:nvSpPr>
          <p:spPr>
            <a:xfrm flipH="1">
              <a:off x="5148064" y="2204864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7" name="Ovál 396"/>
            <p:cNvSpPr/>
            <p:nvPr/>
          </p:nvSpPr>
          <p:spPr>
            <a:xfrm flipH="1">
              <a:off x="5076056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200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7"/>
    </mc:Choice>
    <mc:Fallback>
      <p:transition spd="slow" advTm="10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386" grpId="1" animBg="1"/>
      <p:bldP spid="387" grpId="0" animBg="1"/>
      <p:bldP spid="387" grpId="1" animBg="1"/>
      <p:bldP spid="388" grpId="0" animBg="1"/>
      <p:bldP spid="388" grpId="1" animBg="1"/>
      <p:bldP spid="3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585544" y="8175"/>
            <a:ext cx="1296144" cy="3204801"/>
            <a:chOff x="585544" y="8175"/>
            <a:chExt cx="1296144" cy="3204801"/>
          </a:xfrm>
        </p:grpSpPr>
        <p:sp>
          <p:nvSpPr>
            <p:cNvPr id="4" name="Obdélník 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Mrak 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0" y="8175"/>
            <a:ext cx="9467528" cy="6858000"/>
            <a:chOff x="0" y="8175"/>
            <a:chExt cx="9467528" cy="6858000"/>
          </a:xfrm>
        </p:grpSpPr>
        <p:sp>
          <p:nvSpPr>
            <p:cNvPr id="7" name="Obdélník 6"/>
            <p:cNvSpPr/>
            <p:nvPr/>
          </p:nvSpPr>
          <p:spPr>
            <a:xfrm>
              <a:off x="323528" y="8175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Mrak 9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Mrak 12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Mrak 15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Mrak 18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Mrak 21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3" name="Mrak 22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rak 23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Mrak 25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ětiva 26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ětiva 27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Tětiva 28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ětiva 29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2" name="Skupina 291"/>
          <p:cNvGrpSpPr/>
          <p:nvPr/>
        </p:nvGrpSpPr>
        <p:grpSpPr>
          <a:xfrm>
            <a:off x="3425144" y="3369951"/>
            <a:ext cx="2955224" cy="3203240"/>
            <a:chOff x="377249" y="1196752"/>
            <a:chExt cx="3918498" cy="4247356"/>
          </a:xfrm>
        </p:grpSpPr>
        <p:grpSp>
          <p:nvGrpSpPr>
            <p:cNvPr id="293" name="Skupina 292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08" name="Skupina 307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14" name="Ovál 313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5" name="Slza 314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6" name="Slza 315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7" name="Ovál 316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8" name="Tětiva 317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9" name="Tětiva 318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20" name="Skupina 319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25" name="Vývojový diagram: zpoždění 324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6" name="Vývojový diagram: zpoždění 325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7" name="Vývojový diagram: zpoždění 326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21" name="Skupina 320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22" name="Vývojový diagram: zpoždění 321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3" name="Vývojový diagram: zpoždění 322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4" name="Vývojový diagram: zpoždění 323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09" name="Skupina 308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10" name="Ovál 309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1" name="Ovál 310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2" name="Ovál 311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3" name="Ovál 312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294" name="Zaoblený obdélník 293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5" name="Oblouk 294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6" name="Oblouk 295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7" name="Oblouk 296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8" name="Skupina 297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04" name="Ovál 30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5" name="Vývojový diagram: vyjmutí 30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6" name="Přímá spojnice 30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Vývojový diagram: vyjmutí 30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99" name="Skupina 298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00" name="Ovál 299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1" name="Vývojový diagram: vyjmutí 300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2" name="Přímá spojnice 301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Vývojový diagram: vyjmutí 302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419" name="Skupina 418"/>
          <p:cNvGrpSpPr/>
          <p:nvPr/>
        </p:nvGrpSpPr>
        <p:grpSpPr>
          <a:xfrm>
            <a:off x="27689" y="3488366"/>
            <a:ext cx="2255909" cy="2668068"/>
            <a:chOff x="4355976" y="1251305"/>
            <a:chExt cx="3201269" cy="3786147"/>
          </a:xfrm>
        </p:grpSpPr>
        <p:sp>
          <p:nvSpPr>
            <p:cNvPr id="420" name="Ovál 419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21" name="Skupina 420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22" name="Výbuch 1 421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23" name="Skupina 422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24" name="Skupina 423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82" name="Oblouk 481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83" name="Zakřivená spojnice 482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5" name="Skupina 424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26" name="Skupina 425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53" name="Skupina 452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64" name="Skupina 463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68" name="Skupina 467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80" name="Zaoblený obdélník 479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81" name="Zaoblený obdélník 480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69" name="Skupina 468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70" name="Skupina 469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76" name="Vývojový diagram: zpoždění 475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77" name="Přímá spojnice 476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8" name="Přímá spojnice 477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9" name="Přímá spojnice 478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71" name="Skupina 470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72" name="Vývojový diagram: zpoždění 471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73" name="Přímá spojnice 472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4" name="Přímá spojnice 473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5" name="Přímá spojnice 474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65" name="Skupina 464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66" name="Ovál 465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67" name="Ovál 466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54" name="Skupina 453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60" name="Vývojový diagram: zpoždění 459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61" name="Přímá spojnice 460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Přímá spojnice 461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Přímá spojnice 462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55" name="Skupina 454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56" name="Vývojový diagram: zpoždění 455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57" name="Přímá spojnice 456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Přímá spojnice 457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Přímá spojnice 458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7" name="Skupina 426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28" name="Skupina 427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47" name="Skupina 446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51" name="Tětiva 450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52" name="Tětiva 451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48" name="Skupina 447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49" name="Tětiva 44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50" name="Tětiva 449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29" name="Skupina 428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30" name="Ovál 429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31" name="Skupina 430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32" name="Ovál 431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3" name="Ovál 432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34" name="Skupina 433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35" name="Ovál 434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36" name="Skupina 435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38" name="Skupina 437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41" name="Skupina 440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45" name="Ovál 444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46" name="Ovál 445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42" name="Skupina 441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43" name="Ovál 442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44" name="Ovál 443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39" name="Ovál 438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40" name="Ovál 439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37" name="Oblouk 436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84" name="Skupina 483"/>
          <p:cNvGrpSpPr/>
          <p:nvPr/>
        </p:nvGrpSpPr>
        <p:grpSpPr>
          <a:xfrm flipH="1">
            <a:off x="6662823" y="3187234"/>
            <a:ext cx="2557536" cy="3009272"/>
            <a:chOff x="4355976" y="1251305"/>
            <a:chExt cx="3201269" cy="3786147"/>
          </a:xfrm>
        </p:grpSpPr>
        <p:sp>
          <p:nvSpPr>
            <p:cNvPr id="485" name="Ovál 484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86" name="Skupina 485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87" name="Výbuch 1 486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88" name="Skupina 487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89" name="Skupina 488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547" name="Oblouk 546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548" name="Zakřivená spojnice 547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0" name="Skupina 489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91" name="Skupina 490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518" name="Skupina 517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529" name="Skupina 528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533" name="Skupina 532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545" name="Zaoblený obdélník 544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546" name="Zaoblený obdélník 545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534" name="Skupina 533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535" name="Skupina 534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41" name="Vývojový diagram: zpoždění 54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42" name="Přímá spojnice 54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3" name="Přímá spojnice 54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4" name="Přímá spojnice 54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536" name="Skupina 535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37" name="Vývojový diagram: zpoždění 536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38" name="Přímá spojnice 537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39" name="Přímá spojnice 538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0" name="Přímá spojnice 539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530" name="Skupina 529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531" name="Ovál 530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532" name="Ovál 531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519" name="Skupina 518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25" name="Vývojový diagram: zpoždění 52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26" name="Přímá spojnice 52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7" name="Přímá spojnice 52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8" name="Přímá spojnice 52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20" name="Skupina 519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21" name="Vývojový diagram: zpoždění 520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22" name="Přímá spojnice 521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" name="Přímá spojnice 522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4" name="Přímá spojnice 523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92" name="Skupina 491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93" name="Skupina 492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512" name="Skupina 511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516" name="Tětiva 515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517" name="Tětiva 516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513" name="Skupina 512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514" name="Tětiva 51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515" name="Tětiva 514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94" name="Skupina 493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95" name="Ovál 494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96" name="Skupina 495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97" name="Ovál 496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98" name="Ovál 497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99" name="Skupina 498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500" name="Ovál 499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501" name="Skupina 500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503" name="Skupina 502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506" name="Skupina 505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510" name="Ovál 509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511" name="Ovál 510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507" name="Skupina 506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508" name="Ovál 507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509" name="Ovál 508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504" name="Ovál 503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505" name="Ovál 504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502" name="Oblouk 501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203" name="Obláček 202"/>
          <p:cNvSpPr/>
          <p:nvPr/>
        </p:nvSpPr>
        <p:spPr>
          <a:xfrm>
            <a:off x="824637" y="1129768"/>
            <a:ext cx="3822542" cy="2013716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Ahoj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Sloníku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bláček 203"/>
          <p:cNvSpPr/>
          <p:nvPr/>
        </p:nvSpPr>
        <p:spPr>
          <a:xfrm>
            <a:off x="4006370" y="1324176"/>
            <a:ext cx="3822542" cy="2013716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Čau Opičáci.</a:t>
            </a:r>
          </a:p>
        </p:txBody>
      </p:sp>
      <p:sp>
        <p:nvSpPr>
          <p:cNvPr id="205" name="Obláček 204"/>
          <p:cNvSpPr/>
          <p:nvPr/>
        </p:nvSpPr>
        <p:spPr>
          <a:xfrm>
            <a:off x="4694203" y="1083950"/>
            <a:ext cx="3822542" cy="2013716"/>
          </a:xfrm>
          <a:prstGeom prst="cloudCallout">
            <a:avLst>
              <a:gd name="adj1" fmla="val 12954"/>
              <a:gd name="adj2" fmla="val 1147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Ahoj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Sloníku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bláček 205"/>
          <p:cNvSpPr/>
          <p:nvPr/>
        </p:nvSpPr>
        <p:spPr>
          <a:xfrm>
            <a:off x="4009076" y="1302866"/>
            <a:ext cx="3822542" cy="2013716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se děje? Co potřebujete?</a:t>
            </a:r>
          </a:p>
        </p:txBody>
      </p:sp>
      <p:sp>
        <p:nvSpPr>
          <p:cNvPr id="207" name="Obláček 206"/>
          <p:cNvSpPr/>
          <p:nvPr/>
        </p:nvSpPr>
        <p:spPr>
          <a:xfrm>
            <a:off x="872415" y="1119024"/>
            <a:ext cx="3822542" cy="2013716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Stala se hrozná věc!</a:t>
            </a:r>
          </a:p>
        </p:txBody>
      </p:sp>
      <p:sp>
        <p:nvSpPr>
          <p:cNvPr id="208" name="Obláček 207"/>
          <p:cNvSpPr/>
          <p:nvPr/>
        </p:nvSpPr>
        <p:spPr>
          <a:xfrm>
            <a:off x="3971621" y="1284546"/>
            <a:ext cx="3822542" cy="2013716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Myslíte tu fotku na síti?</a:t>
            </a:r>
          </a:p>
        </p:txBody>
      </p:sp>
      <p:sp>
        <p:nvSpPr>
          <p:cNvPr id="209" name="Obláček 208"/>
          <p:cNvSpPr/>
          <p:nvPr/>
        </p:nvSpPr>
        <p:spPr>
          <a:xfrm>
            <a:off x="4846603" y="1236350"/>
            <a:ext cx="3822542" cy="2013716"/>
          </a:xfrm>
          <a:prstGeom prst="cloudCallout">
            <a:avLst>
              <a:gd name="adj1" fmla="val 12954"/>
              <a:gd name="adj2" fmla="val 1147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to víš?</a:t>
            </a:r>
          </a:p>
        </p:txBody>
      </p:sp>
      <p:sp>
        <p:nvSpPr>
          <p:cNvPr id="210" name="Obláček 209"/>
          <p:cNvSpPr/>
          <p:nvPr/>
        </p:nvSpPr>
        <p:spPr>
          <a:xfrm>
            <a:off x="3997100" y="1337731"/>
            <a:ext cx="3822542" cy="2013716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Mluví o tom celý prales.</a:t>
            </a:r>
          </a:p>
        </p:txBody>
      </p:sp>
      <p:sp>
        <p:nvSpPr>
          <p:cNvPr id="211" name="Obláček 210"/>
          <p:cNvSpPr/>
          <p:nvPr/>
        </p:nvSpPr>
        <p:spPr>
          <a:xfrm>
            <a:off x="1024815" y="1271424"/>
            <a:ext cx="3822542" cy="2013716"/>
          </a:xfrm>
          <a:prstGeom prst="cloudCallout">
            <a:avLst>
              <a:gd name="adj1" fmla="val -19700"/>
              <a:gd name="adj2" fmla="val 108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je ostuda!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21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29"/>
    </mc:Choice>
    <mc:Fallback>
      <p:transition spd="slow" advTm="16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585544" y="8175"/>
            <a:ext cx="1296144" cy="3204801"/>
            <a:chOff x="585544" y="8175"/>
            <a:chExt cx="1296144" cy="3204801"/>
          </a:xfrm>
        </p:grpSpPr>
        <p:sp>
          <p:nvSpPr>
            <p:cNvPr id="4" name="Obdélník 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Mrak 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0" y="8175"/>
            <a:ext cx="9467528" cy="6858000"/>
            <a:chOff x="0" y="8175"/>
            <a:chExt cx="9467528" cy="6858000"/>
          </a:xfrm>
        </p:grpSpPr>
        <p:sp>
          <p:nvSpPr>
            <p:cNvPr id="7" name="Obdélník 6"/>
            <p:cNvSpPr/>
            <p:nvPr/>
          </p:nvSpPr>
          <p:spPr>
            <a:xfrm>
              <a:off x="323528" y="8175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Mrak 9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Mrak 12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Mrak 15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Mrak 18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Mrak 21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3" name="Mrak 22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rak 23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Mrak 25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ětiva 26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ětiva 27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Tětiva 28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ětiva 29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2" name="Skupina 291"/>
          <p:cNvGrpSpPr/>
          <p:nvPr/>
        </p:nvGrpSpPr>
        <p:grpSpPr>
          <a:xfrm>
            <a:off x="3425144" y="3369951"/>
            <a:ext cx="2955224" cy="3203240"/>
            <a:chOff x="377249" y="1196752"/>
            <a:chExt cx="3918498" cy="4247356"/>
          </a:xfrm>
        </p:grpSpPr>
        <p:grpSp>
          <p:nvGrpSpPr>
            <p:cNvPr id="293" name="Skupina 292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08" name="Skupina 307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14" name="Ovál 313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5" name="Slza 314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6" name="Slza 315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7" name="Ovál 316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8" name="Tětiva 317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9" name="Tětiva 318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20" name="Skupina 319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25" name="Vývojový diagram: zpoždění 324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6" name="Vývojový diagram: zpoždění 325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7" name="Vývojový diagram: zpoždění 326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21" name="Skupina 320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22" name="Vývojový diagram: zpoždění 321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3" name="Vývojový diagram: zpoždění 322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4" name="Vývojový diagram: zpoždění 323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09" name="Skupina 308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10" name="Ovál 309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1" name="Ovál 310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2" name="Ovál 311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3" name="Ovál 312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294" name="Zaoblený obdélník 293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5" name="Oblouk 294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6" name="Oblouk 295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7" name="Oblouk 296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8" name="Skupina 297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04" name="Ovál 30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5" name="Vývojový diagram: vyjmutí 30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6" name="Přímá spojnice 30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Vývojový diagram: vyjmutí 30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99" name="Skupina 298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00" name="Ovál 299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1" name="Vývojový diagram: vyjmutí 300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2" name="Přímá spojnice 301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Vývojový diagram: vyjmutí 302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419" name="Skupina 418"/>
          <p:cNvGrpSpPr/>
          <p:nvPr/>
        </p:nvGrpSpPr>
        <p:grpSpPr>
          <a:xfrm>
            <a:off x="27689" y="3488366"/>
            <a:ext cx="2255909" cy="2668068"/>
            <a:chOff x="4355976" y="1251305"/>
            <a:chExt cx="3201269" cy="3786147"/>
          </a:xfrm>
        </p:grpSpPr>
        <p:sp>
          <p:nvSpPr>
            <p:cNvPr id="420" name="Ovál 419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21" name="Skupina 420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22" name="Výbuch 1 421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23" name="Skupina 422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24" name="Skupina 423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82" name="Oblouk 481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83" name="Zakřivená spojnice 482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5" name="Skupina 424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26" name="Skupina 425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53" name="Skupina 452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64" name="Skupina 463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68" name="Skupina 467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80" name="Zaoblený obdélník 479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81" name="Zaoblený obdélník 480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69" name="Skupina 468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70" name="Skupina 469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76" name="Vývojový diagram: zpoždění 475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77" name="Přímá spojnice 476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8" name="Přímá spojnice 477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9" name="Přímá spojnice 478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71" name="Skupina 470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72" name="Vývojový diagram: zpoždění 471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73" name="Přímá spojnice 472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4" name="Přímá spojnice 473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5" name="Přímá spojnice 474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65" name="Skupina 464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66" name="Ovál 465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67" name="Ovál 466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54" name="Skupina 453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60" name="Vývojový diagram: zpoždění 459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61" name="Přímá spojnice 460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Přímá spojnice 461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Přímá spojnice 462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55" name="Skupina 454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56" name="Vývojový diagram: zpoždění 455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57" name="Přímá spojnice 456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Přímá spojnice 457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Přímá spojnice 458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7" name="Skupina 426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28" name="Skupina 427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47" name="Skupina 446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51" name="Tětiva 450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52" name="Tětiva 451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48" name="Skupina 447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49" name="Tětiva 44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50" name="Tětiva 449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29" name="Skupina 428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30" name="Ovál 429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31" name="Skupina 430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32" name="Ovál 431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3" name="Ovál 432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34" name="Skupina 433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35" name="Ovál 434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36" name="Skupina 435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38" name="Skupina 437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41" name="Skupina 440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45" name="Ovál 444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46" name="Ovál 445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42" name="Skupina 441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43" name="Ovál 442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44" name="Ovál 443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39" name="Ovál 438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40" name="Ovál 439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37" name="Oblouk 436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84" name="Skupina 483"/>
          <p:cNvGrpSpPr/>
          <p:nvPr/>
        </p:nvGrpSpPr>
        <p:grpSpPr>
          <a:xfrm flipH="1">
            <a:off x="6662823" y="3187234"/>
            <a:ext cx="2557536" cy="3009272"/>
            <a:chOff x="4355976" y="1251305"/>
            <a:chExt cx="3201269" cy="3786147"/>
          </a:xfrm>
        </p:grpSpPr>
        <p:sp>
          <p:nvSpPr>
            <p:cNvPr id="485" name="Ovál 484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86" name="Skupina 485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87" name="Výbuch 1 486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88" name="Skupina 487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89" name="Skupina 488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547" name="Oblouk 546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548" name="Zakřivená spojnice 547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0" name="Skupina 489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91" name="Skupina 490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518" name="Skupina 517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529" name="Skupina 528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533" name="Skupina 532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545" name="Zaoblený obdélník 544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546" name="Zaoblený obdélník 545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534" name="Skupina 533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535" name="Skupina 534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41" name="Vývojový diagram: zpoždění 54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42" name="Přímá spojnice 54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3" name="Přímá spojnice 54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4" name="Přímá spojnice 54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536" name="Skupina 535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37" name="Vývojový diagram: zpoždění 536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38" name="Přímá spojnice 537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39" name="Přímá spojnice 538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0" name="Přímá spojnice 539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530" name="Skupina 529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531" name="Ovál 530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532" name="Ovál 531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519" name="Skupina 518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25" name="Vývojový diagram: zpoždění 52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26" name="Přímá spojnice 52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7" name="Přímá spojnice 52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8" name="Přímá spojnice 52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20" name="Skupina 519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21" name="Vývojový diagram: zpoždění 520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22" name="Přímá spojnice 521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" name="Přímá spojnice 522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4" name="Přímá spojnice 523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92" name="Skupina 491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93" name="Skupina 492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512" name="Skupina 511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516" name="Tětiva 515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517" name="Tětiva 516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513" name="Skupina 512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514" name="Tětiva 51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515" name="Tětiva 514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94" name="Skupina 493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95" name="Ovál 494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96" name="Skupina 495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97" name="Ovál 496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98" name="Ovál 497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99" name="Skupina 498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500" name="Ovál 499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501" name="Skupina 500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503" name="Skupina 502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506" name="Skupina 505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510" name="Ovál 509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511" name="Ovál 510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507" name="Skupina 506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508" name="Ovál 507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509" name="Ovál 508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504" name="Ovál 503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505" name="Ovál 504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502" name="Oblouk 501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204" name="Obláček 203"/>
          <p:cNvSpPr/>
          <p:nvPr/>
        </p:nvSpPr>
        <p:spPr>
          <a:xfrm>
            <a:off x="3528728" y="731960"/>
            <a:ext cx="4300184" cy="2605932"/>
          </a:xfrm>
          <a:prstGeom prst="cloudCallout">
            <a:avLst>
              <a:gd name="adj1" fmla="val 30929"/>
              <a:gd name="adj2" fmla="val 8724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Sloníku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prosím, poraď nám co máme dělat?</a:t>
            </a:r>
          </a:p>
        </p:txBody>
      </p:sp>
      <p:sp>
        <p:nvSpPr>
          <p:cNvPr id="211" name="Obláček 210"/>
          <p:cNvSpPr/>
          <p:nvPr/>
        </p:nvSpPr>
        <p:spPr>
          <a:xfrm>
            <a:off x="627389" y="1054538"/>
            <a:ext cx="4628581" cy="2605932"/>
          </a:xfrm>
          <a:prstGeom prst="cloudCallout">
            <a:avLst>
              <a:gd name="adj1" fmla="val 30929"/>
              <a:gd name="adj2" fmla="val 8724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Jelikož jsme ještě malý, tak nic sami udělat nemůže.</a:t>
            </a:r>
          </a:p>
        </p:txBody>
      </p:sp>
      <p:sp>
        <p:nvSpPr>
          <p:cNvPr id="212" name="Obláček 211"/>
          <p:cNvSpPr/>
          <p:nvPr/>
        </p:nvSpPr>
        <p:spPr>
          <a:xfrm>
            <a:off x="368662" y="403926"/>
            <a:ext cx="4882145" cy="3113279"/>
          </a:xfrm>
          <a:prstGeom prst="cloudCallout">
            <a:avLst>
              <a:gd name="adj1" fmla="val 30929"/>
              <a:gd name="adj2" fmla="val 8724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Jediné co můžeme, je to vše oznámit dospělému nebo třeba učiteli.</a:t>
            </a:r>
          </a:p>
        </p:txBody>
      </p:sp>
      <p:sp>
        <p:nvSpPr>
          <p:cNvPr id="213" name="Obláček 212"/>
          <p:cNvSpPr/>
          <p:nvPr/>
        </p:nvSpPr>
        <p:spPr>
          <a:xfrm>
            <a:off x="2863985" y="934090"/>
            <a:ext cx="3156092" cy="2036601"/>
          </a:xfrm>
          <a:prstGeom prst="cloudCallout">
            <a:avLst>
              <a:gd name="adj1" fmla="val -80189"/>
              <a:gd name="adj2" fmla="val 1240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Děkujeme.</a:t>
            </a:r>
          </a:p>
        </p:txBody>
      </p:sp>
      <p:sp>
        <p:nvSpPr>
          <p:cNvPr id="214" name="Obláček 213"/>
          <p:cNvSpPr/>
          <p:nvPr/>
        </p:nvSpPr>
        <p:spPr>
          <a:xfrm>
            <a:off x="2918385" y="934089"/>
            <a:ext cx="3156092" cy="2036601"/>
          </a:xfrm>
          <a:prstGeom prst="cloudCallout">
            <a:avLst>
              <a:gd name="adj1" fmla="val 78470"/>
              <a:gd name="adj2" fmla="val 11689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Jdeme za rodiči.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63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71"/>
    </mc:Choice>
    <mc:Fallback>
      <p:transition spd="slow" advTm="13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4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délník 49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1" name="Skupina 50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52" name="Obdélník 51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Mrak 52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55" name="Obdélník 54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Mrak 55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7" name="Mrak 56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Mrak 57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Mrak 58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ětiva 59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Tětiva 60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8" name="Skupina 227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229" name="Skupina 228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231" name="Skupina 23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238" name="Skupina 237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252" name="Přímá spojnice 251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3" name="Skupina 252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295" name="Přímá spojnice 29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Přímá spojnice 29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Přímá spojnice 29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Přímá spojnice 29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Přímá spojnice 29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4" name="Skupina 253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255" name="Skupina 254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290" name="Přímá spojnice 289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Přímá spojnice 290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Přímá spojnice 291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Přímá spojnice 292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Přímá spojnice 293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6" name="Skupina 25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257" name="Skupina 256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286" name="Přímá spojnice 285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7" name="Přímá spojnice 286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8" name="Přímá spojnice 287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9" name="Přímá spojnice 288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58" name="Skupina 257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259" name="Přímá spojnice 258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60" name="Skupina 259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261" name="Přímá spojnice 260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62" name="Skupina 261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263" name="Přímá spojnice 262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264" name="Skupina 263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65" name="Přímá spojnice 264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266" name="Skupina 265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267" name="Skupina 266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274" name="Skupina 273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281" name="Přímá spojnice 2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82" name="Přímá spojnice 2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83" name="Přímá spojnice 2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84" name="Přímá spojnice 2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85" name="Přímá spojnice 2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275" name="Skupina 274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276" name="Přímá spojnice 27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77" name="Přímá spojnice 27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78" name="Přímá spojnice 277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79" name="Přímá spojnice 278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80" name="Přímá spojnice 279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268" name="Skupina 267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269" name="Přímá spojnice 268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70" name="Přímá spojnice 269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71" name="Přímá spojnice 270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72" name="Přímá spojnice 271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273" name="Přímá spojnice 272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39" name="Skupina 23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240" name="Skupina 239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247" name="Přímá spojnice 24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Přímá spojnice 24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Přímá spojnice 24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Přímá spojnice 24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Přímá spojnice 25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1" name="Skupina 240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242" name="Přímá spojnice 241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Přímá spojnice 242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" name="Přímá spojnice 243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Přímá spojnice 244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Přímá spojnice 245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32" name="Skupina 231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233" name="Přímá spojnice 232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Přímá spojnice 233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Přímá spojnice 234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Přímá spojnice 235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Přímá spojnice 236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0" name="Přímá spojnice 229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Obdélník 300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2" name="Skupina 61"/>
          <p:cNvGrpSpPr/>
          <p:nvPr/>
        </p:nvGrpSpPr>
        <p:grpSpPr>
          <a:xfrm>
            <a:off x="3991639" y="3263638"/>
            <a:ext cx="2955224" cy="3203240"/>
            <a:chOff x="377249" y="1196752"/>
            <a:chExt cx="3918498" cy="4247356"/>
          </a:xfrm>
        </p:grpSpPr>
        <p:grpSp>
          <p:nvGrpSpPr>
            <p:cNvPr id="63" name="Skupina 62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78" name="Skupina 77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84" name="Ovál 83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Slza 84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6" name="Slza 85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7" name="Ovál 86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Tětiva 87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9" name="Tětiva 88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90" name="Skupina 89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95" name="Vývojový diagram: zpoždění 94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6" name="Vývojový diagram: zpoždění 95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7" name="Vývojový diagram: zpoždění 96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91" name="Skupina 90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92" name="Vývojový diagram: zpoždění 91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" name="Vývojový diagram: zpoždění 92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" name="Vývojový diagram: zpoždění 93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79" name="Skupina 78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80" name="Ovál 79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1" name="Ovál 80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2" name="Ovál 81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3" name="Ovál 82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64" name="Zaoblený obdélník 63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louk 65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blouk 66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8" name="Skupina 67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74" name="Ovál 7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ývojový diagram: vyjmutí 7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6" name="Přímá spojnice 7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Vývojový diagram: vyjmutí 7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70" name="Ovál 69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Vývojový diagram: vyjmutí 70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Vývojový diagram: vyjmutí 72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02" name="Tětiva 301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8" name="Skupina 97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99" name="Ovál 98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0" name="Skupina 99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101" name="Výbuch 1 100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02" name="Skupina 101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103" name="Skupina 102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161" name="Oblouk 160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162" name="Zakřivená spojnice 161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" name="Skupina 103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105" name="Skupina 104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132" name="Skupina 131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143" name="Skupina 142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147" name="Skupina 146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159" name="Zaoblený obdélník 158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160" name="Zaoblený obdélník 159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48" name="Skupina 147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149" name="Skupina 148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155" name="Vývojový diagram: zpoždění 15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156" name="Přímá spojnice 15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7" name="Přímá spojnice 15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8" name="Přímá spojnice 15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50" name="Skupina 149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151" name="Vývojový diagram: zpoždění 15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152" name="Přímá spojnice 15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3" name="Přímá spojnice 15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4" name="Přímá spojnice 15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144" name="Skupina 143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145" name="Ovál 144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146" name="Ovál 145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33" name="Skupina 132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139" name="Vývojový diagram: zpoždění 13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40" name="Přímá spojnice 13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Přímá spojnice 14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Přímá spojnice 14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4" name="Skupina 133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135" name="Vývojový diagram: zpoždění 13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36" name="Přímá spojnice 13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Přímá spojnice 13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Přímá spojnice 13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06" name="Skupina 105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107" name="Skupina 106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126" name="Skupina 125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130" name="Tětiva 129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31" name="Tětiva 130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127" name="Skupina 126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128" name="Tětiva 127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29" name="Tětiva 128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08" name="Skupina 107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109" name="Ovál 108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110" name="Skupina 109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111" name="Ovál 110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12" name="Ovál 111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113" name="Skupina 112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114" name="Ovál 113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115" name="Skupina 114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117" name="Skupina 116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120" name="Skupina 119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124" name="Ovál 123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25" name="Ovál 124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" name="Skupina 120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122" name="Ovál 121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23" name="Ovál 122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18" name="Ovál 117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19" name="Ovál 118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116" name="Oblouk 115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163" name="Skupina 162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164" name="Ovál 163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65" name="Skupina 164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166" name="Výbuch 1 165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67" name="Skupina 166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168" name="Skupina 167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226" name="Oblouk 225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227" name="Zakřivená spojnice 226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Skupina 168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170" name="Skupina 169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197" name="Skupina 196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208" name="Skupina 207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212" name="Skupina 211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224" name="Zaoblený obdélník 223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225" name="Zaoblený obdélník 224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213" name="Skupina 212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214" name="Skupina 213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220" name="Vývojový diagram: zpoždění 21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221" name="Přímá spojnice 22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2" name="Přímá spojnice 22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3" name="Přímá spojnice 22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15" name="Skupina 214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216" name="Vývojový diagram: zpoždění 215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217" name="Přímá spojnice 216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8" name="Přímá spojnice 217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9" name="Přímá spojnice 218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209" name="Skupina 208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210" name="Ovál 209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211" name="Ovál 210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98" name="Skupina 197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04" name="Vývojový diagram: zpoždění 20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05" name="Přímá spojnice 20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6" name="Přímá spojnice 20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Přímá spojnice 20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9" name="Skupina 198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00" name="Vývojový diagram: zpoždění 199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01" name="Přímá spojnice 200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Přímá spojnice 201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" name="Přímá spojnice 202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71" name="Skupina 170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172" name="Skupina 171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191" name="Skupina 190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195" name="Tětiva 194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96" name="Tětiva 195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192" name="Skupina 191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193" name="Tětiva 192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94" name="Tětiva 193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73" name="Skupina 172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174" name="Ovál 173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175" name="Skupina 174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176" name="Ovál 175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77" name="Ovál 176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178" name="Skupina 177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179" name="Ovál 178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180" name="Skupina 179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182" name="Skupina 181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185" name="Skupina 184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189" name="Ovál 188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90" name="Ovál 189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86" name="Skupina 185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187" name="Ovál 186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88" name="Ovál 187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83" name="Ovál 182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84" name="Ovál 183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181" name="Oblouk 180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21429" r="26597" b="16865"/>
          <a:stretch/>
        </p:blipFill>
        <p:spPr bwMode="auto">
          <a:xfrm>
            <a:off x="-31982" y="-8767"/>
            <a:ext cx="9560483" cy="68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3586896" y="764704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5" name="Čtyřcípá hvězda 4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Čtyřcípá hvězda 5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364088" y="780755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8" name="Čtyřcípá hvězda 7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Čtyřcípá hvězda 8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Zaoblený obdélník 21"/>
          <p:cNvSpPr/>
          <p:nvPr/>
        </p:nvSpPr>
        <p:spPr>
          <a:xfrm>
            <a:off x="2274200" y="3093517"/>
            <a:ext cx="5028316" cy="17985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TŘETÍ DEN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411760" y="1916832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11" name="Čtyřcípá hvězda 10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Čtyřcípá hvězda 11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11560" y="447872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14" name="Čtyřcípá hvězda 13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Čtyřcípá hvězda 14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812360" y="528290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17" name="Čtyřcípá hvězda 16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Čtyřcípá hvězda 17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959634" y="2285102"/>
            <a:ext cx="537624" cy="765686"/>
            <a:chOff x="2512707" y="1315415"/>
            <a:chExt cx="3589038" cy="5111519"/>
          </a:xfrm>
          <a:solidFill>
            <a:srgbClr val="FFFF66"/>
          </a:solidFill>
        </p:grpSpPr>
        <p:sp>
          <p:nvSpPr>
            <p:cNvPr id="20" name="Čtyřcípá hvězda 19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Čtyřcípá hvězda 20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973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6"/>
    </mc:Choice>
    <mc:Fallback>
      <p:transition spd="slow" advTm="2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585544" y="8175"/>
            <a:ext cx="1296144" cy="3204801"/>
            <a:chOff x="585544" y="8175"/>
            <a:chExt cx="1296144" cy="3204801"/>
          </a:xfrm>
        </p:grpSpPr>
        <p:sp>
          <p:nvSpPr>
            <p:cNvPr id="4" name="Obdélník 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Mrak 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0" y="8175"/>
            <a:ext cx="9467528" cy="6858000"/>
            <a:chOff x="0" y="8175"/>
            <a:chExt cx="9467528" cy="6858000"/>
          </a:xfrm>
        </p:grpSpPr>
        <p:sp>
          <p:nvSpPr>
            <p:cNvPr id="7" name="Obdélník 6"/>
            <p:cNvSpPr/>
            <p:nvPr/>
          </p:nvSpPr>
          <p:spPr>
            <a:xfrm>
              <a:off x="323528" y="8175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Mrak 9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Mrak 12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Mrak 15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Mrak 18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Mrak 21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3" name="Mrak 22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rak 23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Mrak 25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ětiva 26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ětiva 27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Tětiva 28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ětiva 29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2" name="Skupina 291"/>
          <p:cNvGrpSpPr/>
          <p:nvPr/>
        </p:nvGrpSpPr>
        <p:grpSpPr>
          <a:xfrm>
            <a:off x="3888470" y="3369951"/>
            <a:ext cx="2955224" cy="3203240"/>
            <a:chOff x="377249" y="1196752"/>
            <a:chExt cx="3918498" cy="4247356"/>
          </a:xfrm>
        </p:grpSpPr>
        <p:grpSp>
          <p:nvGrpSpPr>
            <p:cNvPr id="293" name="Skupina 292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08" name="Skupina 307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14" name="Ovál 313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5" name="Slza 314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6" name="Slza 315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7" name="Ovál 316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8" name="Tětiva 317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9" name="Tětiva 318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20" name="Skupina 319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25" name="Vývojový diagram: zpoždění 324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6" name="Vývojový diagram: zpoždění 325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7" name="Vývojový diagram: zpoždění 326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21" name="Skupina 320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22" name="Vývojový diagram: zpoždění 321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3" name="Vývojový diagram: zpoždění 322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4" name="Vývojový diagram: zpoždění 323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09" name="Skupina 308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10" name="Ovál 309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1" name="Ovál 310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2" name="Ovál 311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3" name="Ovál 312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294" name="Zaoblený obdélník 293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5" name="Oblouk 294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6" name="Oblouk 295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7" name="Oblouk 296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8" name="Skupina 297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04" name="Ovál 30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5" name="Vývojový diagram: vyjmutí 30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6" name="Přímá spojnice 30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Vývojový diagram: vyjmutí 30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99" name="Skupina 298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00" name="Ovál 299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1" name="Vývojový diagram: vyjmutí 300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2" name="Přímá spojnice 301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Vývojový diagram: vyjmutí 302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419" name="Skupina 418"/>
          <p:cNvGrpSpPr/>
          <p:nvPr/>
        </p:nvGrpSpPr>
        <p:grpSpPr>
          <a:xfrm>
            <a:off x="27689" y="3488366"/>
            <a:ext cx="2255909" cy="2668068"/>
            <a:chOff x="4355976" y="1251305"/>
            <a:chExt cx="3201269" cy="3786147"/>
          </a:xfrm>
        </p:grpSpPr>
        <p:sp>
          <p:nvSpPr>
            <p:cNvPr id="420" name="Ovál 419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21" name="Skupina 420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22" name="Výbuch 1 421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23" name="Skupina 422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24" name="Skupina 423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82" name="Oblouk 481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83" name="Zakřivená spojnice 482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5" name="Skupina 424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26" name="Skupina 425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53" name="Skupina 452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64" name="Skupina 463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68" name="Skupina 467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80" name="Zaoblený obdélník 479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81" name="Zaoblený obdélník 480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69" name="Skupina 468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70" name="Skupina 469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76" name="Vývojový diagram: zpoždění 475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77" name="Přímá spojnice 476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8" name="Přímá spojnice 477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9" name="Přímá spojnice 478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71" name="Skupina 470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72" name="Vývojový diagram: zpoždění 471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73" name="Přímá spojnice 472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4" name="Přímá spojnice 473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75" name="Přímá spojnice 474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65" name="Skupina 464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66" name="Ovál 465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67" name="Ovál 466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54" name="Skupina 453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60" name="Vývojový diagram: zpoždění 459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61" name="Přímá spojnice 460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Přímá spojnice 461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Přímá spojnice 462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55" name="Skupina 454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56" name="Vývojový diagram: zpoždění 455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57" name="Přímá spojnice 456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8" name="Přímá spojnice 457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Přímá spojnice 458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27" name="Skupina 426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28" name="Skupina 427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47" name="Skupina 446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51" name="Tětiva 450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52" name="Tětiva 451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48" name="Skupina 447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49" name="Tětiva 44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50" name="Tětiva 449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29" name="Skupina 428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30" name="Ovál 429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31" name="Skupina 430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32" name="Ovál 431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3" name="Ovál 432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34" name="Skupina 433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35" name="Ovál 434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36" name="Skupina 435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38" name="Skupina 437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41" name="Skupina 440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45" name="Ovál 444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46" name="Ovál 445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42" name="Skupina 441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43" name="Ovál 442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44" name="Ovál 443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39" name="Ovál 438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40" name="Ovál 439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37" name="Oblouk 436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84" name="Skupina 483"/>
          <p:cNvGrpSpPr/>
          <p:nvPr/>
        </p:nvGrpSpPr>
        <p:grpSpPr>
          <a:xfrm flipH="1">
            <a:off x="6909992" y="3200495"/>
            <a:ext cx="2557536" cy="3009272"/>
            <a:chOff x="4355976" y="1251305"/>
            <a:chExt cx="3201269" cy="3786147"/>
          </a:xfrm>
        </p:grpSpPr>
        <p:sp>
          <p:nvSpPr>
            <p:cNvPr id="485" name="Ovál 484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86" name="Skupina 485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87" name="Výbuch 1 486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88" name="Skupina 487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89" name="Skupina 488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547" name="Oblouk 546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548" name="Zakřivená spojnice 547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0" name="Skupina 489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91" name="Skupina 490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518" name="Skupina 517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529" name="Skupina 528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533" name="Skupina 532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545" name="Zaoblený obdélník 544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546" name="Zaoblený obdélník 545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534" name="Skupina 533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535" name="Skupina 534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41" name="Vývojový diagram: zpoždění 54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42" name="Přímá spojnice 54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3" name="Přímá spojnice 54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4" name="Přímá spojnice 54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536" name="Skupina 535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37" name="Vývojový diagram: zpoždění 536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38" name="Přímá spojnice 537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39" name="Přímá spojnice 538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0" name="Přímá spojnice 539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530" name="Skupina 529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531" name="Ovál 530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532" name="Ovál 531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519" name="Skupina 518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25" name="Vývojový diagram: zpoždění 52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26" name="Přímá spojnice 52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7" name="Přímá spojnice 52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8" name="Přímá spojnice 52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20" name="Skupina 519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21" name="Vývojový diagram: zpoždění 520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22" name="Přímá spojnice 521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3" name="Přímá spojnice 522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4" name="Přímá spojnice 523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92" name="Skupina 491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93" name="Skupina 492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512" name="Skupina 511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516" name="Tětiva 515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517" name="Tětiva 516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513" name="Skupina 512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514" name="Tětiva 51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515" name="Tětiva 514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94" name="Skupina 493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95" name="Ovál 494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96" name="Skupina 495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97" name="Ovál 496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98" name="Ovál 497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99" name="Skupina 498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500" name="Ovál 499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501" name="Skupina 500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503" name="Skupina 502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506" name="Skupina 505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510" name="Ovál 509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511" name="Ovál 510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507" name="Skupina 506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508" name="Ovál 507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509" name="Ovál 508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504" name="Ovál 503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505" name="Ovál 504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502" name="Oblouk 501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549" name="Zaoblený obdélník 548"/>
          <p:cNvSpPr/>
          <p:nvPr/>
        </p:nvSpPr>
        <p:spPr>
          <a:xfrm>
            <a:off x="479215" y="411097"/>
            <a:ext cx="5028316" cy="17985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Nacházíme se v pralese.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Obláček 549"/>
          <p:cNvSpPr/>
          <p:nvPr/>
        </p:nvSpPr>
        <p:spPr>
          <a:xfrm>
            <a:off x="909072" y="1612291"/>
            <a:ext cx="3358619" cy="1961469"/>
          </a:xfrm>
          <a:prstGeom prst="cloudCallout">
            <a:avLst>
              <a:gd name="adj1" fmla="val -28774"/>
              <a:gd name="adj2" fmla="val 10620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budeme dělat?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Obláček 550"/>
          <p:cNvSpPr/>
          <p:nvPr/>
        </p:nvSpPr>
        <p:spPr>
          <a:xfrm>
            <a:off x="4063287" y="702921"/>
            <a:ext cx="3358619" cy="2445935"/>
          </a:xfrm>
          <a:prstGeom prst="cloudCallout">
            <a:avLst>
              <a:gd name="adj1" fmla="val 4232"/>
              <a:gd name="adj2" fmla="val 11395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zajít k pavoučí síti a umístit pár fotek?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Obláček 551"/>
          <p:cNvSpPr/>
          <p:nvPr/>
        </p:nvSpPr>
        <p:spPr>
          <a:xfrm>
            <a:off x="5772756" y="1182015"/>
            <a:ext cx="3358619" cy="1961469"/>
          </a:xfrm>
          <a:prstGeom prst="cloudCallout">
            <a:avLst>
              <a:gd name="adj1" fmla="val -8733"/>
              <a:gd name="adj2" fmla="val 10477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Žádné nemáme.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5" name="Obláček 554"/>
          <p:cNvSpPr/>
          <p:nvPr/>
        </p:nvSpPr>
        <p:spPr>
          <a:xfrm>
            <a:off x="949220" y="1556792"/>
            <a:ext cx="3358619" cy="1961469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nějaké vyfotíme.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19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00"/>
    </mc:Choice>
    <mc:Fallback>
      <p:transition spd="slow" advTm="10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 animBg="1"/>
      <p:bldP spid="549" grpId="1" animBg="1"/>
      <p:bldP spid="550" grpId="0" animBg="1"/>
      <p:bldP spid="550" grpId="1" animBg="1"/>
      <p:bldP spid="551" grpId="0" animBg="1"/>
      <p:bldP spid="551" grpId="1" animBg="1"/>
      <p:bldP spid="552" grpId="0" animBg="1"/>
      <p:bldP spid="555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Skupina 305"/>
          <p:cNvGrpSpPr/>
          <p:nvPr/>
        </p:nvGrpSpPr>
        <p:grpSpPr>
          <a:xfrm>
            <a:off x="3991639" y="3263638"/>
            <a:ext cx="2955224" cy="3203240"/>
            <a:chOff x="377249" y="1196752"/>
            <a:chExt cx="3918498" cy="4247356"/>
          </a:xfrm>
        </p:grpSpPr>
        <p:grpSp>
          <p:nvGrpSpPr>
            <p:cNvPr id="307" name="Skupina 306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22" name="Skupina 321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28" name="Ovál 327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9" name="Slza 328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Slza 329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Ovál 330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Tětiva 331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3" name="Tětiva 332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34" name="Skupina 333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9" name="Vývojový diagram: zpoždění 33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Vývojový diagram: zpoždění 33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Vývojový diagram: zpoždění 34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5" name="Skupina 334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6" name="Vývojový diagram: zpoždění 33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Vývojový diagram: zpoždění 33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Vývojový diagram: zpoždění 33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3" name="Skupina 322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24" name="Ovál 323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vál 325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08" name="Zaoblený obdélník 307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Oblouk 308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louk 309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Oblouk 310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2" name="Skupina 311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18" name="Ovál 317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Vývojový diagram: vyjmutí 318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0" name="Přímá spojnice 319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Vývojový diagram: vyjmutí 320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3" name="Skupina 312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14" name="Ovál 31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Vývojový diagram: vyjmutí 31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6" name="Přímá spojnice 31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Vývojový diagram: vyjmutí 31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42" name="Skupina 341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276" name="Obláček 275"/>
          <p:cNvSpPr/>
          <p:nvPr/>
        </p:nvSpPr>
        <p:spPr>
          <a:xfrm>
            <a:off x="1454960" y="154966"/>
            <a:ext cx="3528178" cy="2369388"/>
          </a:xfrm>
          <a:prstGeom prst="cloudCallout">
            <a:avLst>
              <a:gd name="adj1" fmla="val -43330"/>
              <a:gd name="adj2" fmla="val 12771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Ahoj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Sloníku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moc ti děkujeme.</a:t>
            </a:r>
          </a:p>
        </p:txBody>
      </p:sp>
      <p:sp>
        <p:nvSpPr>
          <p:cNvPr id="281" name="Obláček 280"/>
          <p:cNvSpPr/>
          <p:nvPr/>
        </p:nvSpPr>
        <p:spPr>
          <a:xfrm>
            <a:off x="1461894" y="154966"/>
            <a:ext cx="3528178" cy="2369388"/>
          </a:xfrm>
          <a:prstGeom prst="cloudCallout">
            <a:avLst>
              <a:gd name="adj1" fmla="val 1511"/>
              <a:gd name="adj2" fmla="val 12771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Ahoj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Sloníku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moc ti děkujeme.</a:t>
            </a:r>
          </a:p>
        </p:txBody>
      </p:sp>
      <p:sp>
        <p:nvSpPr>
          <p:cNvPr id="282" name="Obláček 281"/>
          <p:cNvSpPr/>
          <p:nvPr/>
        </p:nvSpPr>
        <p:spPr>
          <a:xfrm>
            <a:off x="1335801" y="154966"/>
            <a:ext cx="3806671" cy="2521788"/>
          </a:xfrm>
          <a:prstGeom prst="cloudCallout">
            <a:avLst>
              <a:gd name="adj1" fmla="val 47174"/>
              <a:gd name="adj2" fmla="val 12771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Nemáte za co.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Kamarádi si mají pomáhat.</a:t>
            </a:r>
          </a:p>
        </p:txBody>
      </p:sp>
      <p:sp>
        <p:nvSpPr>
          <p:cNvPr id="283" name="Obláček 282"/>
          <p:cNvSpPr/>
          <p:nvPr/>
        </p:nvSpPr>
        <p:spPr>
          <a:xfrm>
            <a:off x="1478149" y="154966"/>
            <a:ext cx="3806671" cy="2521788"/>
          </a:xfrm>
          <a:prstGeom prst="cloudCallout">
            <a:avLst>
              <a:gd name="adj1" fmla="val 47174"/>
              <a:gd name="adj2" fmla="val 12771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jste to tedy vyřešili?</a:t>
            </a:r>
          </a:p>
        </p:txBody>
      </p:sp>
      <p:sp>
        <p:nvSpPr>
          <p:cNvPr id="284" name="Obláček 283"/>
          <p:cNvSpPr/>
          <p:nvPr/>
        </p:nvSpPr>
        <p:spPr>
          <a:xfrm>
            <a:off x="1303353" y="387564"/>
            <a:ext cx="3673644" cy="2602859"/>
          </a:xfrm>
          <a:prstGeom prst="cloudCallout">
            <a:avLst>
              <a:gd name="adj1" fmla="val -40564"/>
              <a:gd name="adj2" fmla="val 1104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Došli jsme za rodiči a vše jim popravdě řekli.</a:t>
            </a:r>
          </a:p>
        </p:txBody>
      </p:sp>
      <p:sp>
        <p:nvSpPr>
          <p:cNvPr id="285" name="Obláček 284"/>
          <p:cNvSpPr/>
          <p:nvPr/>
        </p:nvSpPr>
        <p:spPr>
          <a:xfrm>
            <a:off x="1630549" y="307366"/>
            <a:ext cx="3806671" cy="2521788"/>
          </a:xfrm>
          <a:prstGeom prst="cloudCallout">
            <a:avLst>
              <a:gd name="adj1" fmla="val 47174"/>
              <a:gd name="adj2" fmla="val 12771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jak to dopadlo?</a:t>
            </a:r>
          </a:p>
        </p:txBody>
      </p:sp>
      <p:sp>
        <p:nvSpPr>
          <p:cNvPr id="286" name="Obláček 285"/>
          <p:cNvSpPr/>
          <p:nvPr/>
        </p:nvSpPr>
        <p:spPr>
          <a:xfrm>
            <a:off x="1455753" y="307366"/>
            <a:ext cx="4027636" cy="2835457"/>
          </a:xfrm>
          <a:prstGeom prst="cloudCallout">
            <a:avLst>
              <a:gd name="adj1" fmla="val -44888"/>
              <a:gd name="adj2" fmla="val 1006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Rodiče se chvíli zlobili, že se bavíme na síti s cizími lidmi.</a:t>
            </a:r>
          </a:p>
        </p:txBody>
      </p:sp>
      <p:sp>
        <p:nvSpPr>
          <p:cNvPr id="287" name="Obláček 286"/>
          <p:cNvSpPr/>
          <p:nvPr/>
        </p:nvSpPr>
        <p:spPr>
          <a:xfrm>
            <a:off x="1173881" y="261231"/>
            <a:ext cx="4562433" cy="3048676"/>
          </a:xfrm>
          <a:prstGeom prst="cloudCallout">
            <a:avLst>
              <a:gd name="adj1" fmla="val -39480"/>
              <a:gd name="adj2" fmla="val 940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potom došli za správcem sítě, za panem Pavoučkem a on vše odstranil.</a:t>
            </a:r>
          </a:p>
        </p:txBody>
      </p:sp>
      <p:sp>
        <p:nvSpPr>
          <p:cNvPr id="288" name="Obláček 287"/>
          <p:cNvSpPr/>
          <p:nvPr/>
        </p:nvSpPr>
        <p:spPr>
          <a:xfrm>
            <a:off x="1197323" y="221688"/>
            <a:ext cx="4562433" cy="3048676"/>
          </a:xfrm>
          <a:prstGeom prst="cloudCallout">
            <a:avLst>
              <a:gd name="adj1" fmla="val -39480"/>
              <a:gd name="adj2" fmla="val 940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síť zabezpečil FIREWALLEM, aby se tam nedostávali cizí lidé.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58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93"/>
    </mc:Choice>
    <mc:Fallback>
      <p:transition spd="slow" advTm="26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6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Skupina 305"/>
          <p:cNvGrpSpPr/>
          <p:nvPr/>
        </p:nvGrpSpPr>
        <p:grpSpPr>
          <a:xfrm>
            <a:off x="3991639" y="3263638"/>
            <a:ext cx="2955224" cy="3203240"/>
            <a:chOff x="377249" y="1196752"/>
            <a:chExt cx="3918498" cy="4247356"/>
          </a:xfrm>
        </p:grpSpPr>
        <p:grpSp>
          <p:nvGrpSpPr>
            <p:cNvPr id="307" name="Skupina 306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22" name="Skupina 321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28" name="Ovál 327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9" name="Slza 328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Slza 329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Ovál 330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Tětiva 331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3" name="Tětiva 332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34" name="Skupina 333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9" name="Vývojový diagram: zpoždění 33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Vývojový diagram: zpoždění 33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Vývojový diagram: zpoždění 34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5" name="Skupina 334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6" name="Vývojový diagram: zpoždění 33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Vývojový diagram: zpoždění 33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Vývojový diagram: zpoždění 33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3" name="Skupina 322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24" name="Ovál 323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vál 325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08" name="Zaoblený obdélník 307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Oblouk 308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louk 309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Oblouk 310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2" name="Skupina 311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18" name="Ovál 317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Vývojový diagram: vyjmutí 318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0" name="Přímá spojnice 319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Vývojový diagram: vyjmutí 320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3" name="Skupina 312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14" name="Ovál 31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Vývojový diagram: vyjmutí 31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6" name="Přímá spojnice 31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Vývojový diagram: vyjmutí 31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42" name="Skupina 341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264" name="Obláček 263"/>
          <p:cNvSpPr/>
          <p:nvPr/>
        </p:nvSpPr>
        <p:spPr>
          <a:xfrm>
            <a:off x="1218918" y="312543"/>
            <a:ext cx="3806671" cy="2543611"/>
          </a:xfrm>
          <a:prstGeom prst="cloudCallout">
            <a:avLst>
              <a:gd name="adj1" fmla="val -39287"/>
              <a:gd name="adj2" fmla="val 114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 ti děkujeme, příště už ti budeme věřit.</a:t>
            </a:r>
          </a:p>
        </p:txBody>
      </p:sp>
      <p:sp>
        <p:nvSpPr>
          <p:cNvPr id="265" name="Obláček 264"/>
          <p:cNvSpPr/>
          <p:nvPr/>
        </p:nvSpPr>
        <p:spPr>
          <a:xfrm>
            <a:off x="479619" y="338070"/>
            <a:ext cx="3806671" cy="2543611"/>
          </a:xfrm>
          <a:prstGeom prst="cloudCallout">
            <a:avLst>
              <a:gd name="adj1" fmla="val 67473"/>
              <a:gd name="adj2" fmla="val 11686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doufám.</a:t>
            </a:r>
          </a:p>
        </p:txBody>
      </p:sp>
      <p:sp>
        <p:nvSpPr>
          <p:cNvPr id="266" name="Obláček 265"/>
          <p:cNvSpPr/>
          <p:nvPr/>
        </p:nvSpPr>
        <p:spPr>
          <a:xfrm>
            <a:off x="1371318" y="464943"/>
            <a:ext cx="3806671" cy="2543611"/>
          </a:xfrm>
          <a:prstGeom prst="cloudCallout">
            <a:avLst>
              <a:gd name="adj1" fmla="val -2684"/>
              <a:gd name="adj2" fmla="val 1094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docela nám to slušelo, ne? :-D</a:t>
            </a:r>
          </a:p>
        </p:txBody>
      </p:sp>
      <p:sp>
        <p:nvSpPr>
          <p:cNvPr id="268" name="Obláček 267"/>
          <p:cNvSpPr/>
          <p:nvPr/>
        </p:nvSpPr>
        <p:spPr>
          <a:xfrm>
            <a:off x="604291" y="360969"/>
            <a:ext cx="3806671" cy="2543611"/>
          </a:xfrm>
          <a:prstGeom prst="cloudCallout">
            <a:avLst>
              <a:gd name="adj1" fmla="val -28611"/>
              <a:gd name="adj2" fmla="val 11572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teda! :-D</a:t>
            </a:r>
          </a:p>
        </p:txBody>
      </p:sp>
      <p:sp>
        <p:nvSpPr>
          <p:cNvPr id="270" name="Obláček 269"/>
          <p:cNvSpPr/>
          <p:nvPr/>
        </p:nvSpPr>
        <p:spPr>
          <a:xfrm>
            <a:off x="802649" y="360969"/>
            <a:ext cx="3806671" cy="2543611"/>
          </a:xfrm>
          <a:prstGeom prst="cloudCallout">
            <a:avLst>
              <a:gd name="adj1" fmla="val 60229"/>
              <a:gd name="adj2" fmla="val 11686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pičandy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:-D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48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62"/>
    </mc:Choice>
    <mc:Fallback>
      <p:transition spd="slow" advTm="12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8" grpId="0" animBg="1"/>
      <p:bldP spid="268" grpId="1" animBg="1"/>
      <p:bldP spid="2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Skupina 305"/>
          <p:cNvGrpSpPr/>
          <p:nvPr/>
        </p:nvGrpSpPr>
        <p:grpSpPr>
          <a:xfrm>
            <a:off x="3991639" y="3263638"/>
            <a:ext cx="2955224" cy="3203240"/>
            <a:chOff x="377249" y="1196752"/>
            <a:chExt cx="3918498" cy="4247356"/>
          </a:xfrm>
        </p:grpSpPr>
        <p:grpSp>
          <p:nvGrpSpPr>
            <p:cNvPr id="307" name="Skupina 306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22" name="Skupina 321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28" name="Ovál 327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9" name="Slza 328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Slza 329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Ovál 330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Tětiva 331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3" name="Tětiva 332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34" name="Skupina 333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9" name="Vývojový diagram: zpoždění 33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Vývojový diagram: zpoždění 33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Vývojový diagram: zpoždění 34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5" name="Skupina 334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6" name="Vývojový diagram: zpoždění 33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Vývojový diagram: zpoždění 33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Vývojový diagram: zpoždění 33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3" name="Skupina 322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24" name="Ovál 323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vál 325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08" name="Zaoblený obdélník 307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Oblouk 308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louk 309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Oblouk 310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2" name="Skupina 311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18" name="Ovál 317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Vývojový diagram: vyjmutí 318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0" name="Přímá spojnice 319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Vývojový diagram: vyjmutí 320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3" name="Skupina 312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14" name="Ovál 31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Vývojový diagram: vyjmutí 31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6" name="Přímá spojnice 31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Vývojový diagram: vyjmutí 31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42" name="Skupina 341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259" name="Obláček 258"/>
          <p:cNvSpPr/>
          <p:nvPr/>
        </p:nvSpPr>
        <p:spPr>
          <a:xfrm>
            <a:off x="880540" y="792551"/>
            <a:ext cx="3806817" cy="2075643"/>
          </a:xfrm>
          <a:prstGeom prst="cloudCallout">
            <a:avLst>
              <a:gd name="adj1" fmla="val 7416"/>
              <a:gd name="adj2" fmla="val 10434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nápad.</a:t>
            </a:r>
          </a:p>
        </p:txBody>
      </p:sp>
      <p:sp>
        <p:nvSpPr>
          <p:cNvPr id="260" name="Obláček 259"/>
          <p:cNvSpPr/>
          <p:nvPr/>
        </p:nvSpPr>
        <p:spPr>
          <a:xfrm>
            <a:off x="1002246" y="797888"/>
            <a:ext cx="3806817" cy="2075643"/>
          </a:xfrm>
          <a:prstGeom prst="cloudCallout">
            <a:avLst>
              <a:gd name="adj1" fmla="val -32999"/>
              <a:gd name="adj2" fmla="val 12881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Přidáš se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Sloníku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1" name="Obláček 260"/>
          <p:cNvSpPr/>
          <p:nvPr/>
        </p:nvSpPr>
        <p:spPr>
          <a:xfrm>
            <a:off x="1154646" y="775334"/>
            <a:ext cx="3806817" cy="2075643"/>
          </a:xfrm>
          <a:prstGeom prst="cloudCallout">
            <a:avLst>
              <a:gd name="adj1" fmla="val 46305"/>
              <a:gd name="adj2" fmla="val 1309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Jasně, že ano.</a:t>
            </a:r>
          </a:p>
        </p:txBody>
      </p:sp>
      <p:pic>
        <p:nvPicPr>
          <p:cNvPr id="2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42460" r="50694" b="17262"/>
          <a:stretch/>
        </p:blipFill>
        <p:spPr bwMode="auto">
          <a:xfrm>
            <a:off x="-2196752" y="2014688"/>
            <a:ext cx="1600344" cy="14970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4" name="Obláček 263"/>
          <p:cNvSpPr/>
          <p:nvPr/>
        </p:nvSpPr>
        <p:spPr>
          <a:xfrm>
            <a:off x="799060" y="154965"/>
            <a:ext cx="4226530" cy="2701189"/>
          </a:xfrm>
          <a:prstGeom prst="cloudCallout">
            <a:avLst>
              <a:gd name="adj1" fmla="val -31389"/>
              <a:gd name="adj2" fmla="val 11347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kdybychom na síť pověsili ty správné fotky?</a:t>
            </a:r>
          </a:p>
        </p:txBody>
      </p:sp>
      <p:pic>
        <p:nvPicPr>
          <p:cNvPr id="26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25586" r="23810" b="15938"/>
          <a:stretch/>
        </p:blipFill>
        <p:spPr bwMode="auto">
          <a:xfrm>
            <a:off x="10116616" y="3016922"/>
            <a:ext cx="2331340" cy="14713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7" name="Obláček 266"/>
          <p:cNvSpPr/>
          <p:nvPr/>
        </p:nvSpPr>
        <p:spPr>
          <a:xfrm>
            <a:off x="951460" y="307365"/>
            <a:ext cx="4889086" cy="2987609"/>
          </a:xfrm>
          <a:prstGeom prst="cloudCallout">
            <a:avLst>
              <a:gd name="adj1" fmla="val -34358"/>
              <a:gd name="adj2" fmla="val 930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si budeme dávat pozor na to s kým se bavíme a co komu sdělujeme.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5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3 0.37133 C 0.27865 0.36185 0.27795 0.35214 0.27986 0.34289 C 0.28091 0.33757 0.28698 0.32879 0.28698 0.32902 C 0.29202 0.30752 0.30122 0.3089 0.31511 0.30266 C 0.3408 0.30335 0.36684 0.30359 0.39271 0.30497 C 0.40868 0.30567 0.42448 0.31723 0.44011 0.32139 C 0.45191 0.3207 0.46354 0.32046 0.47535 0.31908 C 0.48438 0.31815 0.49445 0.30428 0.50365 0.30035 C 0.51216 0.29249 0.52587 0.28416 0.53177 0.27168 C 0.54028 0.25434 0.53073 0.2689 0.53872 0.25757 C 0.5408 0.24994 0.54167 0.24463 0.54584 0.23861 C 0.54636 0.2363 0.54653 0.23376 0.54757 0.23168 C 0.54896 0.22867 0.55174 0.22752 0.55295 0.22428 C 0.55434 0.22081 0.55382 0.21665 0.55469 0.21272 C 0.55625 0.20624 0.55903 0.20162 0.56163 0.19607 C 0.56337 0.1889 0.56528 0.18197 0.56702 0.17457 C 0.56788 0.1459 0.56511 0.12578 0.57049 0.10127 C 0.57222 0.09364 0.57309 0.08509 0.5757 0.07769 C 0.57761 0.0726 0.58281 0.06359 0.58281 0.06382 C 0.58716 0.04555 0.58091 0.06636 0.58993 0.05156 C 0.59115 0.04971 0.59097 0.04694 0.59167 0.04463 C 0.59479 0.03607 0.6 0.03052 0.60573 0.02544 C 0.61007 0.01665 0.61424 0.0148 0.62153 0.01133 C 0.62986 -0.00601 0.64549 -0.01549 0.65677 -0.0289 C 0.66406 -0.03769 0.66719 -0.04624 0.67622 -0.05017 C 0.68177 -0.05803 0.68629 -0.06104 0.69375 -0.06451 C 0.69913 -0.07167 0.70382 -0.07283 0.70955 -0.07861 C 0.71094 -0.08 0.71163 -0.08231 0.7132 -0.08347 C 0.7165 -0.08555 0.72361 -0.08809 0.72361 -0.08786 C 0.7342 -0.10219 0.72847 -0.09873 0.73959 -0.10219 C 0.74601 -0.10821 0.75261 -0.10844 0.75886 -0.11422 C 0.7665 -0.12069 0.77118 -0.12925 0.78004 -0.13318 C 0.7974 -0.16532 0.77084 -0.11884 0.7941 -0.14959 C 0.81406 -0.17572 0.78854 -0.15167 0.80469 -0.16624 C 0.80886 -0.1748 0.8165 -0.18289 0.81875 -0.19237 C 0.82275 -0.20832 0.81858 -0.2067 0.82604 -0.2067 L 0.84184 -0.24902 " pathEditMode="relative" rAng="0" ptsTypes="fffffffffffffffffffffffffffffffffffAA">
                                      <p:cBhvr>
                                        <p:cTn id="28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310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09 0.21688 C -0.59236 0.20485 -0.59184 0.20046 -0.5868 0.19121 C -0.58507 0.18289 -0.58524 0.18196 -0.58211 0.17364 C -0.5802 0.16809 -0.57621 0.15815 -0.57621 0.15838 C -0.57569 0.12115 -0.57638 0.08416 -0.57465 0.04717 C -0.57326 0.01202 -0.55434 -0.03723 -0.53524 -0.05156 C -0.52031 -0.06312 -0.50121 -0.0622 -0.48541 -0.06428 C -0.48038 -0.06636 -0.47517 -0.06636 -0.47031 -0.0696 C -0.46892 -0.07029 -0.4684 -0.07307 -0.46718 -0.07445 C -0.46232 -0.0807 -0.46284 -0.07931 -0.45659 -0.08185 C -0.45555 -0.08439 -0.45486 -0.08717 -0.45364 -0.08948 C -0.45225 -0.09226 -0.45034 -0.09411 -0.44913 -0.09711 C -0.4434 -0.11168 -0.45312 -0.09896 -0.44305 -0.10983 C -0.4368 -0.12555 -0.42829 -0.14474 -0.41892 -0.15515 C -0.41666 -0.16763 -0.4092 -0.17804 -0.40364 -0.18798 C -0.40086 -0.1933 -0.39479 -0.20347 -0.39479 -0.20301 C -0.39253 -0.21364 -0.38871 -0.22081 -0.3842 -0.22867 C -0.38194 -0.23838 -0.38107 -0.24278 -0.375 -0.24624 C -0.36892 -0.24555 -0.36284 -0.24509 -0.35694 -0.2437 C -0.35538 -0.24347 -0.35399 -0.24116 -0.35243 -0.24116 C -0.34826 -0.24116 -0.3401 -0.2437 -0.3401 -0.24347 " pathEditMode="relative" rAng="0" ptsTypes="ffffffffffffffffffffA">
                                      <p:cBhvr>
                                        <p:cTn id="32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2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4" grpId="0" animBg="1"/>
      <p:bldP spid="264" grpId="1" animBg="1"/>
      <p:bldP spid="2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21429" r="26597" b="16865"/>
          <a:stretch/>
        </p:blipFill>
        <p:spPr bwMode="auto">
          <a:xfrm>
            <a:off x="-31982" y="-8767"/>
            <a:ext cx="9560483" cy="68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Skupina 48"/>
          <p:cNvGrpSpPr/>
          <p:nvPr/>
        </p:nvGrpSpPr>
        <p:grpSpPr>
          <a:xfrm>
            <a:off x="4753323" y="3746695"/>
            <a:ext cx="2955224" cy="3203240"/>
            <a:chOff x="377249" y="1196752"/>
            <a:chExt cx="3918498" cy="4247356"/>
          </a:xfrm>
        </p:grpSpPr>
        <p:grpSp>
          <p:nvGrpSpPr>
            <p:cNvPr id="50" name="Skupina 49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65" name="Skupina 64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71" name="Ovál 70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" name="Slza 71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Slza 72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" name="Ovál 73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" name="Tětiva 74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Tětiva 75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77" name="Skupina 76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82" name="Vývojový diagram: zpoždění 81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3" name="Vývojový diagram: zpoždění 82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4" name="Vývojový diagram: zpoždění 83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78" name="Skupina 77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79" name="Vývojový diagram: zpoždění 7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0" name="Vývojový diagram: zpoždění 7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1" name="Vývojový diagram: zpoždění 8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66" name="Skupina 65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67" name="Ovál 66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Ovál 67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9" name="Ovál 68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0" name="Ovál 69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51" name="Zaoblený obdélník 50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louk 51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louk 52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louk 53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5" name="Skupina 54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61" name="Ovál 60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Vývojový diagram: vyjmutí 61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3" name="Přímá spojnice 62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Vývojový diagram: vyjmutí 63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6" name="Skupina 55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57" name="Ovál 56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Vývojový diagram: vyjmutí 57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" name="Přímá spojnice 58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Vývojový diagram: vyjmutí 59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5" name="Skupina 8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86" name="Skupina 85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88" name="Skupina 87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95" name="Skupina 94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109" name="Přímá spojnice 108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0" name="Skupina 109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152" name="Přímá spojnice 151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Přímá spojnice 152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Přímá spojnice 153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Přímá spojnice 154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Přímá spojnice 155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" name="Skupina 110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112" name="Skupina 111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147" name="Přímá spojnice 146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Přímá spojnice 147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Přímá spojnice 148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Přímá spojnice 14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Přímá spojnice 150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3" name="Skupina 112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114" name="Skupina 113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143" name="Přímá spojnice 142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" name="Přímá spojnice 1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" name="Přímá spojnice 144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" name="Přímá spojnice 145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15" name="Skupina 11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116" name="Přímá spojnice 115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17" name="Skupina 116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118" name="Přímá spojnice 117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19" name="Skupina 118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120" name="Přímá spojnice 119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21" name="Skupina 120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122" name="Přímá spojnice 121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23" name="Skupina 122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24" name="Skupina 123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131" name="Skupina 130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38" name="Přímá spojnice 137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39" name="Přímá spojnice 138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40" name="Přímá spojnice 13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41" name="Přímá spojnice 14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42" name="Přímá spojnice 141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32" name="Skupina 131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33" name="Přímá spojnice 13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34" name="Přímá spojnice 13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35" name="Přímá spojnice 13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36" name="Přímá spojnice 13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37" name="Přímá spojnice 136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25" name="Skupina 124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6" name="Přímá spojnice 125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7" name="Přímá spojnice 126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8" name="Přímá spojnice 127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9" name="Přímá spojnice 128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30" name="Přímá spojnice 129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96" name="Skupina 95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97" name="Skupina 96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104" name="Přímá spojnice 103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Přímá spojnice 104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Přímá spojnice 105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Přímá spojnice 106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Přímá spojnice 107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8" name="Skupina 97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9" name="Přímá spojnice 98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Přímá spojnice 99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Přímá spojnice 100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Přímá spojnice 101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Přímá spojnice 102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89" name="Skupina 88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0" name="Přímá spojnice 89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nice 90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Přímá spojnice 91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Přímá spojnice 92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nice 93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7" name="Přímá spojnice 86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42460" r="50694" b="17262"/>
          <a:stretch/>
        </p:blipFill>
        <p:spPr bwMode="auto">
          <a:xfrm>
            <a:off x="5565453" y="242284"/>
            <a:ext cx="1600344" cy="14970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25586" r="23810" b="15938"/>
          <a:stretch/>
        </p:blipFill>
        <p:spPr bwMode="auto">
          <a:xfrm>
            <a:off x="6699556" y="1656847"/>
            <a:ext cx="2331340" cy="14713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0" name="Obláček 169"/>
          <p:cNvSpPr/>
          <p:nvPr/>
        </p:nvSpPr>
        <p:spPr>
          <a:xfrm>
            <a:off x="306503" y="614382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Svěř se dospělému, pokud tě stránky nebo něčí vzkazy uvedou do rozpaků, nebo tě dokonce vyděsí.</a:t>
            </a:r>
          </a:p>
        </p:txBody>
      </p:sp>
      <p:sp>
        <p:nvSpPr>
          <p:cNvPr id="171" name="Obláček 170"/>
          <p:cNvSpPr/>
          <p:nvPr/>
        </p:nvSpPr>
        <p:spPr>
          <a:xfrm>
            <a:off x="388220" y="636733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Nedej šanci virům. Neotevírej přílohu zprávy, která přišla z neznámé adresy.</a:t>
            </a:r>
          </a:p>
          <a:p>
            <a:pPr algn="ctr"/>
            <a:endParaRPr 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Obláček 173"/>
          <p:cNvSpPr/>
          <p:nvPr/>
        </p:nvSpPr>
        <p:spPr>
          <a:xfrm>
            <a:off x="540407" y="781173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Když se s někým nechceš bavit, nebav se.</a:t>
            </a:r>
          </a:p>
        </p:txBody>
      </p:sp>
      <p:sp>
        <p:nvSpPr>
          <p:cNvPr id="173" name="Obláček 172"/>
          <p:cNvSpPr/>
          <p:nvPr/>
        </p:nvSpPr>
        <p:spPr>
          <a:xfrm>
            <a:off x="468279" y="702632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Nevěř každé informaci, kterou na síti získáš.</a:t>
            </a:r>
          </a:p>
        </p:txBody>
      </p:sp>
      <p:sp>
        <p:nvSpPr>
          <p:cNvPr id="159" name="Obláček 158"/>
          <p:cNvSpPr/>
          <p:nvPr/>
        </p:nvSpPr>
        <p:spPr>
          <a:xfrm>
            <a:off x="371793" y="340798"/>
            <a:ext cx="4993445" cy="3024300"/>
          </a:xfrm>
          <a:prstGeom prst="cloudCallout">
            <a:avLst>
              <a:gd name="adj1" fmla="val 56188"/>
              <a:gd name="adj2" fmla="val 10692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Teď Vám povím pár pravidel pro bezpečné používaní sítě.</a:t>
            </a:r>
          </a:p>
        </p:txBody>
      </p:sp>
      <p:sp>
        <p:nvSpPr>
          <p:cNvPr id="176" name="Obláček 175"/>
          <p:cNvSpPr/>
          <p:nvPr/>
        </p:nvSpPr>
        <p:spPr>
          <a:xfrm>
            <a:off x="423223" y="696187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Doufám, že si tyto pravidla vezmete k srdci a budete internet správně používat.</a:t>
            </a:r>
          </a:p>
        </p:txBody>
      </p:sp>
      <p:sp>
        <p:nvSpPr>
          <p:cNvPr id="160" name="Obláček 159"/>
          <p:cNvSpPr/>
          <p:nvPr/>
        </p:nvSpPr>
        <p:spPr>
          <a:xfrm>
            <a:off x="88067" y="355930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Nedávej nikomu adresu ani telefon. Nevíš, kdo se skrývá za monitorem na druhé straně.</a:t>
            </a:r>
            <a:endParaRPr 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Obláček 176"/>
          <p:cNvSpPr/>
          <p:nvPr/>
        </p:nvSpPr>
        <p:spPr>
          <a:xfrm>
            <a:off x="2051720" y="1517600"/>
            <a:ext cx="4912404" cy="3092582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Ahoj!!!</a:t>
            </a:r>
          </a:p>
        </p:txBody>
      </p:sp>
      <p:sp>
        <p:nvSpPr>
          <p:cNvPr id="166" name="Obláček 165"/>
          <p:cNvSpPr/>
          <p:nvPr/>
        </p:nvSpPr>
        <p:spPr>
          <a:xfrm>
            <a:off x="154103" y="461982"/>
            <a:ext cx="6550373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Pokud narazíš na obrázek, video </a:t>
            </a:r>
            <a:r>
              <a:rPr lang="cs-CZ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br>
              <a:rPr lang="cs-CZ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tě šokuje, opusť webovou stránku.</a:t>
            </a:r>
          </a:p>
          <a:p>
            <a:pPr algn="ctr"/>
            <a:endParaRPr 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Obláček 163"/>
          <p:cNvSpPr/>
          <p:nvPr/>
        </p:nvSpPr>
        <p:spPr>
          <a:xfrm>
            <a:off x="101385" y="405690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Nikdy neodpovídej na neslušné, hrubé nebo vulgární maily a vzkazy. Ignoruj je.</a:t>
            </a:r>
          </a:p>
        </p:txBody>
      </p:sp>
      <p:sp>
        <p:nvSpPr>
          <p:cNvPr id="165" name="Obláček 164"/>
          <p:cNvSpPr/>
          <p:nvPr/>
        </p:nvSpPr>
        <p:spPr>
          <a:xfrm>
            <a:off x="196584" y="450690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Nedomlouvej si schůzku přes síť, aniž bys o tom řekl někomu jinému.</a:t>
            </a:r>
          </a:p>
          <a:p>
            <a:pPr algn="ctr"/>
            <a:endParaRPr 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Obláček 162"/>
          <p:cNvSpPr/>
          <p:nvPr/>
        </p:nvSpPr>
        <p:spPr>
          <a:xfrm>
            <a:off x="154104" y="354900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Udržuj hesla v tajnosti, nesděluj je ani blízkému kamarádovi.</a:t>
            </a:r>
          </a:p>
        </p:txBody>
      </p:sp>
      <p:sp>
        <p:nvSpPr>
          <p:cNvPr id="161" name="Obláček 160"/>
          <p:cNvSpPr/>
          <p:nvPr/>
        </p:nvSpPr>
        <p:spPr>
          <a:xfrm>
            <a:off x="101385" y="397817"/>
            <a:ext cx="6388501" cy="3761595"/>
          </a:xfrm>
          <a:prstGeom prst="cloudCallout">
            <a:avLst>
              <a:gd name="adj1" fmla="val 35480"/>
              <a:gd name="adj2" fmla="val 79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Neposílej nikomu, koho neznáš, svou fotografii.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11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52"/>
    </mc:Choice>
    <mc:Fallback>
      <p:transition spd="slow" advTm="58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0" grpId="1" animBg="1"/>
      <p:bldP spid="171" grpId="0" animBg="1"/>
      <p:bldP spid="171" grpId="1" animBg="1"/>
      <p:bldP spid="174" grpId="0" animBg="1"/>
      <p:bldP spid="174" grpId="1" animBg="1"/>
      <p:bldP spid="173" grpId="0" animBg="1"/>
      <p:bldP spid="173" grpId="1" animBg="1"/>
      <p:bldP spid="159" grpId="0" animBg="1"/>
      <p:bldP spid="159" grpId="1" animBg="1"/>
      <p:bldP spid="176" grpId="0" animBg="1"/>
      <p:bldP spid="176" grpId="1" animBg="1"/>
      <p:bldP spid="160" grpId="0" animBg="1"/>
      <p:bldP spid="160" grpId="1" animBg="1"/>
      <p:bldP spid="177" grpId="0" animBg="1"/>
      <p:bldP spid="166" grpId="0" animBg="1"/>
      <p:bldP spid="166" grpId="1" animBg="1"/>
      <p:bldP spid="164" grpId="0" animBg="1"/>
      <p:bldP spid="164" grpId="1" animBg="1"/>
      <p:bldP spid="165" grpId="0" animBg="1"/>
      <p:bldP spid="165" grpId="1" animBg="1"/>
      <p:bldP spid="163" grpId="0" animBg="1"/>
      <p:bldP spid="163" grpId="1" animBg="1"/>
      <p:bldP spid="161" grpId="0" animBg="1"/>
      <p:bldP spid="16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8175"/>
            <a:ext cx="9467528" cy="6858000"/>
            <a:chOff x="0" y="8175"/>
            <a:chExt cx="9467528" cy="6858000"/>
          </a:xfrm>
        </p:grpSpPr>
        <p:sp>
          <p:nvSpPr>
            <p:cNvPr id="3" name="Obdélník 2"/>
            <p:cNvSpPr/>
            <p:nvPr/>
          </p:nvSpPr>
          <p:spPr>
            <a:xfrm>
              <a:off x="0" y="8175"/>
              <a:ext cx="9467528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Mrak 26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" name="Skupina 4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Mrak 24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Mrak 22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Mrak 20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Mrak 18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Mrak 8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Mrak 9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Mrak 10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Mrak 11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ětiva 12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ětiva 13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ětiva 14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ětiva 15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1672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Skupina 227"/>
          <p:cNvGrpSpPr/>
          <p:nvPr/>
        </p:nvGrpSpPr>
        <p:grpSpPr>
          <a:xfrm>
            <a:off x="2267744" y="66724"/>
            <a:ext cx="1490733" cy="1763093"/>
            <a:chOff x="4355976" y="1251305"/>
            <a:chExt cx="3201269" cy="3786147"/>
          </a:xfrm>
        </p:grpSpPr>
        <p:sp>
          <p:nvSpPr>
            <p:cNvPr id="187" name="Ovál 186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27" name="Skupina 226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226" name="Výbuch 1 225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25" name="Skupina 224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186" name="Skupina 185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188" name="Oblouk 187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189" name="Zakřivená spojnice 188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Skupina 223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223" name="Skupina 222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222" name="Skupina 221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221" name="Skupina 220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217" name="Skupina 216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201" name="Zaoblený obdélník 200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202" name="Zaoblený obdélník 201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218" name="Skupina 217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152" name="Skupina 151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153" name="Vývojový diagram: zpoždění 152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154" name="Přímá spojnice 153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5" name="Přímá spojnice 154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6" name="Přímá spojnice 155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03" name="Skupina 202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204" name="Vývojový diagram: zpoždění 20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205" name="Přímá spojnice 20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06" name="Přímá spojnice 20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07" name="Přímá spojnice 20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219" name="Skupina 218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147" name="Ovál 146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200" name="Ovál 19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49" name="Skupina 148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165" name="Vývojový diagram: zpoždění 16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66" name="Přímá spojnice 16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7" name="Přímá spojnice 16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" name="Přímá spojnice 16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0" name="Skupina 149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161" name="Vývojový diagram: zpoždění 160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62" name="Přímá spojnice 161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Přímá spojnice 162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Přímá spojnice 163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15" name="Skupina 2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214" name="Skupina 213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208" name="Skupina 207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190" name="Tětiva 189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92" name="Tětiva 191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210" name="Skupina 209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11" name="Tětiva 210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12" name="Tětiva 211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148" name="Skupina 147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169" name="Ovál 168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170" name="Skupina 169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171" name="Ovál 170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72" name="Ovál 171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173" name="Skupina 172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174" name="Ovál 173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175" name="Skupina 174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177" name="Skupina 176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180" name="Skupina 179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184" name="Ovál 183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85" name="Ovál 184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81" name="Skupina 180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182" name="Ovál 181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183" name="Ovál 182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78" name="Ovál 177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79" name="Ovál 178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176" name="Oblouk 175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44" name="Skupina 443"/>
          <p:cNvGrpSpPr/>
          <p:nvPr/>
        </p:nvGrpSpPr>
        <p:grpSpPr>
          <a:xfrm>
            <a:off x="1112019" y="496016"/>
            <a:ext cx="957189" cy="1037521"/>
            <a:chOff x="377249" y="1196752"/>
            <a:chExt cx="3918498" cy="4247356"/>
          </a:xfrm>
        </p:grpSpPr>
        <p:grpSp>
          <p:nvGrpSpPr>
            <p:cNvPr id="443" name="Skupina 442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441" name="Skupina 440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67" name="Ovál 366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1" name="Slza 360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2" name="Slza 361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59" name="Ovál 358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8" name="Tětiva 367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0" name="Tětiva 369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83" name="Skupina 382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79" name="Vývojový diagram: zpoždění 37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0" name="Vývojový diagram: zpoždění 37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1" name="Vývojový diagram: zpoždění 38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84" name="Skupina 383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85" name="Vývojový diagram: zpoždění 384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6" name="Vývojový diagram: zpoždění 385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7" name="Vývojový diagram: zpoždění 386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42" name="Skupina 441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63" name="Ovál 362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4" name="Ovál 363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5" name="Ovál 364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6" name="Ovál 365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89" name="Zaoblený obdélník 388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0" name="Oblouk 389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1" name="Oblouk 390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2" name="Oblouk 391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21" name="Skupina 420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400" name="Ovál 399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1" name="Vývojový diagram: vyjmutí 400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02" name="Přímá spojnice 401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Vývojový diagram: vyjmutí 419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22" name="Skupina 421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423" name="Ovál 422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4" name="Vývojový diagram: vyjmutí 423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25" name="Přímá spojnice 424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Vývojový diagram: vyjmutí 425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445" name="Skupina 444"/>
          <p:cNvGrpSpPr/>
          <p:nvPr/>
        </p:nvGrpSpPr>
        <p:grpSpPr>
          <a:xfrm>
            <a:off x="4361988" y="326022"/>
            <a:ext cx="1894735" cy="2240907"/>
            <a:chOff x="4355976" y="1251305"/>
            <a:chExt cx="3201269" cy="3786147"/>
          </a:xfrm>
        </p:grpSpPr>
        <p:sp>
          <p:nvSpPr>
            <p:cNvPr id="446" name="Ovál 445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47" name="Skupina 446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48" name="Výbuch 1 447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49" name="Skupina 448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50" name="Skupina 449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508" name="Oblouk 507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509" name="Zakřivená spojnice 508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1" name="Skupina 450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52" name="Skupina 451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79" name="Skupina 478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90" name="Skupina 489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94" name="Skupina 493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506" name="Zaoblený obdélník 505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507" name="Zaoblený obdélník 506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95" name="Skupina 494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96" name="Skupina 495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02" name="Vývojový diagram: zpoždění 501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03" name="Přímá spojnice 502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04" name="Přímá spojnice 503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05" name="Přímá spojnice 504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97" name="Skupina 496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98" name="Vývojový diagram: zpoždění 497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99" name="Přímá spojnice 498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00" name="Přímá spojnice 499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01" name="Přímá spojnice 500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91" name="Skupina 490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92" name="Ovál 491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93" name="Ovál 492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80" name="Skupina 479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86" name="Vývojový diagram: zpoždění 485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87" name="Přímá spojnice 486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8" name="Přímá spojnice 487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9" name="Přímá spojnice 488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81" name="Skupina 480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82" name="Vývojový diagram: zpoždění 481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83" name="Přímá spojnice 482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4" name="Přímá spojnice 483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5" name="Přímá spojnice 484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3" name="Skupina 452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54" name="Skupina 453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73" name="Skupina 472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77" name="Tětiva 47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78" name="Tětiva 477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74" name="Skupina 473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75" name="Tětiva 474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76" name="Tětiva 475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55" name="Skupina 454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56" name="Ovál 455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57" name="Skupina 456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58" name="Ovál 457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59" name="Ovál 458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60" name="Skupina 459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61" name="Ovál 460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62" name="Skupina 461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64" name="Skupina 463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67" name="Skupina 466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71" name="Ovál 470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72" name="Ovál 471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68" name="Skupina 467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69" name="Ovál 468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70" name="Ovál 469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65" name="Ovál 464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66" name="Ovál 465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63" name="Oblouk 462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597" name="Skupina 596"/>
          <p:cNvGrpSpPr/>
          <p:nvPr/>
        </p:nvGrpSpPr>
        <p:grpSpPr>
          <a:xfrm>
            <a:off x="-223047" y="1919098"/>
            <a:ext cx="3192745" cy="2208409"/>
            <a:chOff x="0" y="2528728"/>
            <a:chExt cx="5986202" cy="4140632"/>
          </a:xfrm>
        </p:grpSpPr>
        <p:grpSp>
          <p:nvGrpSpPr>
            <p:cNvPr id="594" name="Skupina 593"/>
            <p:cNvGrpSpPr/>
            <p:nvPr/>
          </p:nvGrpSpPr>
          <p:grpSpPr>
            <a:xfrm>
              <a:off x="0" y="3056743"/>
              <a:ext cx="5986202" cy="3612617"/>
              <a:chOff x="0" y="3056743"/>
              <a:chExt cx="5986202" cy="3612617"/>
            </a:xfrm>
          </p:grpSpPr>
          <p:grpSp>
            <p:nvGrpSpPr>
              <p:cNvPr id="554" name="Skupina 553"/>
              <p:cNvGrpSpPr/>
              <p:nvPr/>
            </p:nvGrpSpPr>
            <p:grpSpPr>
              <a:xfrm flipH="1">
                <a:off x="0" y="3056743"/>
                <a:ext cx="4560899" cy="3560592"/>
                <a:chOff x="1490943" y="2996952"/>
                <a:chExt cx="4256292" cy="3204356"/>
              </a:xfrm>
            </p:grpSpPr>
            <p:grpSp>
              <p:nvGrpSpPr>
                <p:cNvPr id="555" name="Skupina 554"/>
                <p:cNvGrpSpPr/>
                <p:nvPr/>
              </p:nvGrpSpPr>
              <p:grpSpPr>
                <a:xfrm>
                  <a:off x="1490943" y="3537012"/>
                  <a:ext cx="3665125" cy="2664296"/>
                  <a:chOff x="1490943" y="3537012"/>
                  <a:chExt cx="3665125" cy="2664296"/>
                </a:xfrm>
              </p:grpSpPr>
              <p:sp>
                <p:nvSpPr>
                  <p:cNvPr id="564" name="Oblouk 563"/>
                  <p:cNvSpPr/>
                  <p:nvPr/>
                </p:nvSpPr>
                <p:spPr>
                  <a:xfrm>
                    <a:off x="1490943" y="3537012"/>
                    <a:ext cx="3562427" cy="2664296"/>
                  </a:xfrm>
                  <a:prstGeom prst="arc">
                    <a:avLst>
                      <a:gd name="adj1" fmla="val 16200000"/>
                      <a:gd name="adj2" fmla="val 409113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5" name="Ovál 564"/>
                  <p:cNvSpPr/>
                  <p:nvPr/>
                </p:nvSpPr>
                <p:spPr>
                  <a:xfrm>
                    <a:off x="4967255" y="5013176"/>
                    <a:ext cx="188813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56" name="Skupina 555"/>
                <p:cNvGrpSpPr/>
                <p:nvPr/>
              </p:nvGrpSpPr>
              <p:grpSpPr>
                <a:xfrm>
                  <a:off x="1691680" y="2996952"/>
                  <a:ext cx="4055555" cy="3016264"/>
                  <a:chOff x="1696102" y="3002536"/>
                  <a:chExt cx="4055555" cy="3016264"/>
                </a:xfrm>
              </p:grpSpPr>
              <p:sp>
                <p:nvSpPr>
                  <p:cNvPr id="557" name="Oblouk 556"/>
                  <p:cNvSpPr/>
                  <p:nvPr/>
                </p:nvSpPr>
                <p:spPr>
                  <a:xfrm>
                    <a:off x="1865045" y="3220955"/>
                    <a:ext cx="3562427" cy="2664296"/>
                  </a:xfrm>
                  <a:prstGeom prst="arc">
                    <a:avLst>
                      <a:gd name="adj1" fmla="val 16200000"/>
                      <a:gd name="adj2" fmla="val 409113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8" name="Oblouk 557"/>
                  <p:cNvSpPr/>
                  <p:nvPr/>
                </p:nvSpPr>
                <p:spPr>
                  <a:xfrm>
                    <a:off x="1696102" y="3354504"/>
                    <a:ext cx="3562427" cy="2664296"/>
                  </a:xfrm>
                  <a:prstGeom prst="arc">
                    <a:avLst>
                      <a:gd name="adj1" fmla="val 16200000"/>
                      <a:gd name="adj2" fmla="val 409113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9" name="Oblouk 558"/>
                  <p:cNvSpPr/>
                  <p:nvPr/>
                </p:nvSpPr>
                <p:spPr>
                  <a:xfrm>
                    <a:off x="2053547" y="3002536"/>
                    <a:ext cx="3562427" cy="2664296"/>
                  </a:xfrm>
                  <a:prstGeom prst="arc">
                    <a:avLst>
                      <a:gd name="adj1" fmla="val 16200000"/>
                      <a:gd name="adj2" fmla="val 409113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560" name="Skupina 559"/>
                  <p:cNvGrpSpPr/>
                  <p:nvPr/>
                </p:nvGrpSpPr>
                <p:grpSpPr>
                  <a:xfrm>
                    <a:off x="5184203" y="4521251"/>
                    <a:ext cx="567454" cy="419917"/>
                    <a:chOff x="5184203" y="4521251"/>
                    <a:chExt cx="567454" cy="419917"/>
                  </a:xfrm>
                </p:grpSpPr>
                <p:sp>
                  <p:nvSpPr>
                    <p:cNvPr id="561" name="Ovál 560"/>
                    <p:cNvSpPr/>
                    <p:nvPr/>
                  </p:nvSpPr>
                  <p:spPr>
                    <a:xfrm>
                      <a:off x="5184203" y="4869160"/>
                      <a:ext cx="188813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62" name="Ovál 561"/>
                    <p:cNvSpPr/>
                    <p:nvPr/>
                  </p:nvSpPr>
                  <p:spPr>
                    <a:xfrm>
                      <a:off x="5359240" y="4737838"/>
                      <a:ext cx="188813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63" name="Ovál 562"/>
                    <p:cNvSpPr/>
                    <p:nvPr/>
                  </p:nvSpPr>
                  <p:spPr>
                    <a:xfrm>
                      <a:off x="5562844" y="4521251"/>
                      <a:ext cx="188813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  <p:grpSp>
            <p:nvGrpSpPr>
              <p:cNvPr id="553" name="Skupina 552"/>
              <p:cNvGrpSpPr/>
              <p:nvPr/>
            </p:nvGrpSpPr>
            <p:grpSpPr>
              <a:xfrm>
                <a:off x="1187624" y="3056743"/>
                <a:ext cx="4798578" cy="3612617"/>
                <a:chOff x="1490943" y="2996952"/>
                <a:chExt cx="4256292" cy="3204356"/>
              </a:xfrm>
            </p:grpSpPr>
            <p:grpSp>
              <p:nvGrpSpPr>
                <p:cNvPr id="542" name="Skupina 541"/>
                <p:cNvGrpSpPr/>
                <p:nvPr/>
              </p:nvGrpSpPr>
              <p:grpSpPr>
                <a:xfrm>
                  <a:off x="1490943" y="3537012"/>
                  <a:ext cx="3665125" cy="2664296"/>
                  <a:chOff x="1490943" y="3537012"/>
                  <a:chExt cx="3665125" cy="2664296"/>
                </a:xfrm>
              </p:grpSpPr>
              <p:sp>
                <p:nvSpPr>
                  <p:cNvPr id="537" name="Oblouk 536"/>
                  <p:cNvSpPr/>
                  <p:nvPr/>
                </p:nvSpPr>
                <p:spPr>
                  <a:xfrm>
                    <a:off x="1490943" y="3537012"/>
                    <a:ext cx="3562427" cy="2664296"/>
                  </a:xfrm>
                  <a:prstGeom prst="arc">
                    <a:avLst>
                      <a:gd name="adj1" fmla="val 16200000"/>
                      <a:gd name="adj2" fmla="val 409113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8" name="Ovál 537"/>
                  <p:cNvSpPr/>
                  <p:nvPr/>
                </p:nvSpPr>
                <p:spPr>
                  <a:xfrm>
                    <a:off x="4967255" y="5013176"/>
                    <a:ext cx="188813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545" name="Skupina 544"/>
                <p:cNvGrpSpPr/>
                <p:nvPr/>
              </p:nvGrpSpPr>
              <p:grpSpPr>
                <a:xfrm>
                  <a:off x="1691680" y="2996952"/>
                  <a:ext cx="4055555" cy="3016264"/>
                  <a:chOff x="1696102" y="3002536"/>
                  <a:chExt cx="4055555" cy="3016264"/>
                </a:xfrm>
              </p:grpSpPr>
              <p:sp>
                <p:nvSpPr>
                  <p:cNvPr id="546" name="Oblouk 545"/>
                  <p:cNvSpPr/>
                  <p:nvPr/>
                </p:nvSpPr>
                <p:spPr>
                  <a:xfrm>
                    <a:off x="1865045" y="3220955"/>
                    <a:ext cx="3562427" cy="2664296"/>
                  </a:xfrm>
                  <a:prstGeom prst="arc">
                    <a:avLst>
                      <a:gd name="adj1" fmla="val 16200000"/>
                      <a:gd name="adj2" fmla="val 409113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7" name="Oblouk 546"/>
                  <p:cNvSpPr/>
                  <p:nvPr/>
                </p:nvSpPr>
                <p:spPr>
                  <a:xfrm>
                    <a:off x="1696102" y="3354504"/>
                    <a:ext cx="3562427" cy="2664296"/>
                  </a:xfrm>
                  <a:prstGeom prst="arc">
                    <a:avLst>
                      <a:gd name="adj1" fmla="val 16200000"/>
                      <a:gd name="adj2" fmla="val 409113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8" name="Oblouk 547"/>
                  <p:cNvSpPr/>
                  <p:nvPr/>
                </p:nvSpPr>
                <p:spPr>
                  <a:xfrm>
                    <a:off x="2053547" y="3002536"/>
                    <a:ext cx="3562427" cy="2664296"/>
                  </a:xfrm>
                  <a:prstGeom prst="arc">
                    <a:avLst>
                      <a:gd name="adj1" fmla="val 16200000"/>
                      <a:gd name="adj2" fmla="val 409113"/>
                    </a:avLst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549" name="Skupina 548"/>
                  <p:cNvGrpSpPr/>
                  <p:nvPr/>
                </p:nvGrpSpPr>
                <p:grpSpPr>
                  <a:xfrm>
                    <a:off x="5184203" y="4521251"/>
                    <a:ext cx="567454" cy="419917"/>
                    <a:chOff x="5184203" y="4521251"/>
                    <a:chExt cx="567454" cy="419917"/>
                  </a:xfrm>
                </p:grpSpPr>
                <p:sp>
                  <p:nvSpPr>
                    <p:cNvPr id="550" name="Ovál 549"/>
                    <p:cNvSpPr/>
                    <p:nvPr/>
                  </p:nvSpPr>
                  <p:spPr>
                    <a:xfrm>
                      <a:off x="5184203" y="4869160"/>
                      <a:ext cx="188813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51" name="Ovál 550"/>
                    <p:cNvSpPr/>
                    <p:nvPr/>
                  </p:nvSpPr>
                  <p:spPr>
                    <a:xfrm>
                      <a:off x="5359240" y="4737838"/>
                      <a:ext cx="188813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52" name="Ovál 551"/>
                    <p:cNvSpPr/>
                    <p:nvPr/>
                  </p:nvSpPr>
                  <p:spPr>
                    <a:xfrm>
                      <a:off x="5562844" y="4521251"/>
                      <a:ext cx="188813" cy="7200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</p:grpSp>
        </p:grpSp>
        <p:grpSp>
          <p:nvGrpSpPr>
            <p:cNvPr id="596" name="Skupina 595"/>
            <p:cNvGrpSpPr/>
            <p:nvPr/>
          </p:nvGrpSpPr>
          <p:grpSpPr>
            <a:xfrm>
              <a:off x="1691680" y="2528728"/>
              <a:ext cx="2883028" cy="2988747"/>
              <a:chOff x="1691680" y="2528728"/>
              <a:chExt cx="2883028" cy="2988747"/>
            </a:xfrm>
          </p:grpSpPr>
          <p:grpSp>
            <p:nvGrpSpPr>
              <p:cNvPr id="595" name="Skupina 594"/>
              <p:cNvGrpSpPr/>
              <p:nvPr/>
            </p:nvGrpSpPr>
            <p:grpSpPr>
              <a:xfrm>
                <a:off x="1691680" y="2528728"/>
                <a:ext cx="2883028" cy="2988747"/>
                <a:chOff x="1691680" y="2528728"/>
                <a:chExt cx="2883028" cy="2988747"/>
              </a:xfrm>
            </p:grpSpPr>
            <p:grpSp>
              <p:nvGrpSpPr>
                <p:cNvPr id="593" name="Skupina 592"/>
                <p:cNvGrpSpPr/>
                <p:nvPr/>
              </p:nvGrpSpPr>
              <p:grpSpPr>
                <a:xfrm>
                  <a:off x="1691680" y="2528728"/>
                  <a:ext cx="2883028" cy="2988747"/>
                  <a:chOff x="1691680" y="2528728"/>
                  <a:chExt cx="2883028" cy="2988747"/>
                </a:xfrm>
              </p:grpSpPr>
              <p:sp>
                <p:nvSpPr>
                  <p:cNvPr id="516" name="Ovál 515"/>
                  <p:cNvSpPr/>
                  <p:nvPr/>
                </p:nvSpPr>
                <p:spPr>
                  <a:xfrm>
                    <a:off x="1691680" y="2528728"/>
                    <a:ext cx="2883028" cy="288302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5" name="Ovál 514"/>
                  <p:cNvSpPr/>
                  <p:nvPr/>
                </p:nvSpPr>
                <p:spPr>
                  <a:xfrm>
                    <a:off x="1912935" y="2968714"/>
                    <a:ext cx="2443041" cy="244304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4" name="Ovál 513"/>
                  <p:cNvSpPr/>
                  <p:nvPr/>
                </p:nvSpPr>
                <p:spPr>
                  <a:xfrm>
                    <a:off x="2051720" y="3177525"/>
                    <a:ext cx="2195691" cy="219569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3" name="Ovál 512"/>
                  <p:cNvSpPr/>
                  <p:nvPr/>
                </p:nvSpPr>
                <p:spPr>
                  <a:xfrm>
                    <a:off x="2127974" y="3372676"/>
                    <a:ext cx="2032634" cy="203263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532" name="Skupina 531"/>
                  <p:cNvGrpSpPr/>
                  <p:nvPr/>
                </p:nvGrpSpPr>
                <p:grpSpPr>
                  <a:xfrm>
                    <a:off x="2273883" y="3707447"/>
                    <a:ext cx="1722053" cy="1810028"/>
                    <a:chOff x="2273883" y="3707447"/>
                    <a:chExt cx="1722053" cy="1810028"/>
                  </a:xfrm>
                </p:grpSpPr>
                <p:sp>
                  <p:nvSpPr>
                    <p:cNvPr id="512" name="Ovál 511"/>
                    <p:cNvSpPr/>
                    <p:nvPr/>
                  </p:nvSpPr>
                  <p:spPr>
                    <a:xfrm>
                      <a:off x="2273883" y="3707447"/>
                      <a:ext cx="1722053" cy="1722053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grpSp>
                  <p:nvGrpSpPr>
                    <p:cNvPr id="531" name="Skupina 530"/>
                    <p:cNvGrpSpPr/>
                    <p:nvPr/>
                  </p:nvGrpSpPr>
                  <p:grpSpPr>
                    <a:xfrm>
                      <a:off x="2436663" y="4102218"/>
                      <a:ext cx="1415257" cy="1415257"/>
                      <a:chOff x="2436663" y="4102218"/>
                      <a:chExt cx="1415257" cy="1415257"/>
                    </a:xfrm>
                  </p:grpSpPr>
                  <p:sp>
                    <p:nvSpPr>
                      <p:cNvPr id="511" name="Ovál 510"/>
                      <p:cNvSpPr/>
                      <p:nvPr/>
                    </p:nvSpPr>
                    <p:spPr>
                      <a:xfrm>
                        <a:off x="2436663" y="4102218"/>
                        <a:ext cx="1415257" cy="14152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519" name="Ovál 518"/>
                      <p:cNvSpPr/>
                      <p:nvPr/>
                    </p:nvSpPr>
                    <p:spPr>
                      <a:xfrm>
                        <a:off x="3223465" y="4334683"/>
                        <a:ext cx="429747" cy="688753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</p:grpSp>
            </p:grpSp>
            <p:sp>
              <p:nvSpPr>
                <p:cNvPr id="587" name="Ovál 586"/>
                <p:cNvSpPr/>
                <p:nvPr/>
              </p:nvSpPr>
              <p:spPr>
                <a:xfrm>
                  <a:off x="2640764" y="4300699"/>
                  <a:ext cx="429747" cy="6887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588" name="Skupina 587"/>
                <p:cNvGrpSpPr/>
                <p:nvPr/>
              </p:nvGrpSpPr>
              <p:grpSpPr>
                <a:xfrm>
                  <a:off x="2710943" y="4451556"/>
                  <a:ext cx="283900" cy="455005"/>
                  <a:chOff x="3290041" y="4473081"/>
                  <a:chExt cx="283900" cy="455005"/>
                </a:xfrm>
              </p:grpSpPr>
              <p:sp>
                <p:nvSpPr>
                  <p:cNvPr id="589" name="Ovál 588"/>
                  <p:cNvSpPr/>
                  <p:nvPr/>
                </p:nvSpPr>
                <p:spPr>
                  <a:xfrm>
                    <a:off x="3290041" y="4473081"/>
                    <a:ext cx="283900" cy="45500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590" name="Skupina 589"/>
                  <p:cNvGrpSpPr/>
                  <p:nvPr/>
                </p:nvGrpSpPr>
                <p:grpSpPr>
                  <a:xfrm>
                    <a:off x="3345454" y="4542273"/>
                    <a:ext cx="154712" cy="297217"/>
                    <a:chOff x="2881042" y="4526103"/>
                    <a:chExt cx="103263" cy="198378"/>
                  </a:xfrm>
                </p:grpSpPr>
                <p:sp>
                  <p:nvSpPr>
                    <p:cNvPr id="591" name="Ovál 590"/>
                    <p:cNvSpPr/>
                    <p:nvPr/>
                  </p:nvSpPr>
                  <p:spPr>
                    <a:xfrm>
                      <a:off x="2912305" y="4616481"/>
                      <a:ext cx="72000" cy="108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592" name="Ovál 591"/>
                    <p:cNvSpPr/>
                    <p:nvPr/>
                  </p:nvSpPr>
                  <p:spPr>
                    <a:xfrm flipV="1">
                      <a:off x="2881042" y="4526103"/>
                      <a:ext cx="54000" cy="54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dirty="0"/>
                    </a:p>
                  </p:txBody>
                </p:sp>
              </p:grpSp>
            </p:grpSp>
          </p:grpSp>
          <p:grpSp>
            <p:nvGrpSpPr>
              <p:cNvPr id="586" name="Skupina 585"/>
              <p:cNvGrpSpPr/>
              <p:nvPr/>
            </p:nvGrpSpPr>
            <p:grpSpPr>
              <a:xfrm>
                <a:off x="3290041" y="4473081"/>
                <a:ext cx="283900" cy="455005"/>
                <a:chOff x="3290041" y="4473081"/>
                <a:chExt cx="283900" cy="455005"/>
              </a:xfrm>
            </p:grpSpPr>
            <p:sp>
              <p:nvSpPr>
                <p:cNvPr id="523" name="Ovál 522"/>
                <p:cNvSpPr/>
                <p:nvPr/>
              </p:nvSpPr>
              <p:spPr>
                <a:xfrm>
                  <a:off x="3290041" y="4473081"/>
                  <a:ext cx="283900" cy="4550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527" name="Skupina 526"/>
                <p:cNvGrpSpPr/>
                <p:nvPr/>
              </p:nvGrpSpPr>
              <p:grpSpPr>
                <a:xfrm>
                  <a:off x="3345454" y="4542273"/>
                  <a:ext cx="154712" cy="297217"/>
                  <a:chOff x="2881042" y="4526103"/>
                  <a:chExt cx="103263" cy="198378"/>
                </a:xfrm>
              </p:grpSpPr>
              <p:sp>
                <p:nvSpPr>
                  <p:cNvPr id="528" name="Ovál 527"/>
                  <p:cNvSpPr/>
                  <p:nvPr/>
                </p:nvSpPr>
                <p:spPr>
                  <a:xfrm>
                    <a:off x="2912305" y="4616481"/>
                    <a:ext cx="72000" cy="108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9" name="Ovál 528"/>
                  <p:cNvSpPr/>
                  <p:nvPr/>
                </p:nvSpPr>
                <p:spPr>
                  <a:xfrm flipV="1">
                    <a:off x="2881042" y="4526103"/>
                    <a:ext cx="54000" cy="54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</p:grpSp>
        </p:grpSp>
      </p:grpSp>
      <p:grpSp>
        <p:nvGrpSpPr>
          <p:cNvPr id="637" name="Skupina 636"/>
          <p:cNvGrpSpPr/>
          <p:nvPr/>
        </p:nvGrpSpPr>
        <p:grpSpPr>
          <a:xfrm>
            <a:off x="3893359" y="2838600"/>
            <a:ext cx="4756977" cy="1812994"/>
            <a:chOff x="2959793" y="4664348"/>
            <a:chExt cx="5184189" cy="1975814"/>
          </a:xfrm>
        </p:grpSpPr>
        <p:grpSp>
          <p:nvGrpSpPr>
            <p:cNvPr id="624" name="Skupina 623"/>
            <p:cNvGrpSpPr/>
            <p:nvPr/>
          </p:nvGrpSpPr>
          <p:grpSpPr>
            <a:xfrm>
              <a:off x="3677600" y="4840058"/>
              <a:ext cx="4466382" cy="1571479"/>
              <a:chOff x="3677600" y="4840058"/>
              <a:chExt cx="4466382" cy="1571479"/>
            </a:xfrm>
          </p:grpSpPr>
          <p:sp>
            <p:nvSpPr>
              <p:cNvPr id="622" name="Volný tvar 621"/>
              <p:cNvSpPr/>
              <p:nvPr/>
            </p:nvSpPr>
            <p:spPr>
              <a:xfrm flipH="1">
                <a:off x="3677600" y="4840058"/>
                <a:ext cx="3978196" cy="1571479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3" name="Rovnoramenný trojúhelník 622"/>
              <p:cNvSpPr/>
              <p:nvPr/>
            </p:nvSpPr>
            <p:spPr>
              <a:xfrm rot="2005778">
                <a:off x="7845182" y="4914533"/>
                <a:ext cx="298800" cy="1272787"/>
              </a:xfrm>
              <a:prstGeom prst="triangle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25" name="Skupina 624"/>
            <p:cNvGrpSpPr/>
            <p:nvPr/>
          </p:nvGrpSpPr>
          <p:grpSpPr>
            <a:xfrm>
              <a:off x="3814235" y="5213089"/>
              <a:ext cx="4142141" cy="1252729"/>
              <a:chOff x="3579595" y="4636013"/>
              <a:chExt cx="4379798" cy="1775524"/>
            </a:xfrm>
          </p:grpSpPr>
          <p:sp>
            <p:nvSpPr>
              <p:cNvPr id="626" name="Volný tvar 625"/>
              <p:cNvSpPr/>
              <p:nvPr/>
            </p:nvSpPr>
            <p:spPr>
              <a:xfrm flipH="1">
                <a:off x="3579595" y="4636013"/>
                <a:ext cx="3978196" cy="1775524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7" name="Rovnoramenný trojúhelník 626"/>
              <p:cNvSpPr/>
              <p:nvPr/>
            </p:nvSpPr>
            <p:spPr>
              <a:xfrm rot="2005778">
                <a:off x="7634981" y="4887381"/>
                <a:ext cx="324412" cy="127278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17" name="Skupina 616"/>
            <p:cNvGrpSpPr/>
            <p:nvPr/>
          </p:nvGrpSpPr>
          <p:grpSpPr>
            <a:xfrm>
              <a:off x="2959793" y="4664348"/>
              <a:ext cx="1396183" cy="765466"/>
              <a:chOff x="3607738" y="3034835"/>
              <a:chExt cx="1396183" cy="765466"/>
            </a:xfrm>
          </p:grpSpPr>
          <p:sp>
            <p:nvSpPr>
              <p:cNvPr id="607" name="Šipka doprava se zářezem 606"/>
              <p:cNvSpPr/>
              <p:nvPr/>
            </p:nvSpPr>
            <p:spPr>
              <a:xfrm rot="19679931">
                <a:off x="3607738" y="3533754"/>
                <a:ext cx="854424" cy="26654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6" name="Ovál 605"/>
              <p:cNvSpPr/>
              <p:nvPr/>
            </p:nvSpPr>
            <p:spPr>
              <a:xfrm rot="21027466">
                <a:off x="3897549" y="3034835"/>
                <a:ext cx="1106372" cy="754829"/>
              </a:xfrm>
              <a:prstGeom prst="ellipse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8" name="Ovál 607"/>
              <p:cNvSpPr/>
              <p:nvPr/>
            </p:nvSpPr>
            <p:spPr>
              <a:xfrm>
                <a:off x="4342370" y="3096913"/>
                <a:ext cx="318856" cy="46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0" name="Ovál 609"/>
              <p:cNvSpPr/>
              <p:nvPr/>
            </p:nvSpPr>
            <p:spPr>
              <a:xfrm>
                <a:off x="4425801" y="3210938"/>
                <a:ext cx="131316" cy="1530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29" name="Přímá spojnice 628"/>
            <p:cNvCxnSpPr/>
            <p:nvPr/>
          </p:nvCxnSpPr>
          <p:spPr>
            <a:xfrm>
              <a:off x="5160062" y="6322716"/>
              <a:ext cx="48282" cy="191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Přímá spojnice 633"/>
            <p:cNvCxnSpPr/>
            <p:nvPr/>
          </p:nvCxnSpPr>
          <p:spPr>
            <a:xfrm flipH="1" flipV="1">
              <a:off x="6139969" y="6269110"/>
              <a:ext cx="61805" cy="29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Přímá spojnice 635"/>
            <p:cNvCxnSpPr/>
            <p:nvPr/>
          </p:nvCxnSpPr>
          <p:spPr>
            <a:xfrm flipH="1" flipV="1">
              <a:off x="7177628" y="6388162"/>
              <a:ext cx="61805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9" name="Oblouk 638"/>
          <p:cNvSpPr/>
          <p:nvPr/>
        </p:nvSpPr>
        <p:spPr>
          <a:xfrm rot="6678734">
            <a:off x="4090549" y="2982426"/>
            <a:ext cx="482303" cy="482303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5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8175"/>
            <a:ext cx="9467528" cy="6858000"/>
            <a:chOff x="0" y="8175"/>
            <a:chExt cx="9467528" cy="6858000"/>
          </a:xfrm>
        </p:grpSpPr>
        <p:sp>
          <p:nvSpPr>
            <p:cNvPr id="3" name="Obdélník 2"/>
            <p:cNvSpPr/>
            <p:nvPr/>
          </p:nvSpPr>
          <p:spPr>
            <a:xfrm>
              <a:off x="0" y="8175"/>
              <a:ext cx="9467528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Mrak 26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" name="Skupina 4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Mrak 24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Mrak 22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Mrak 20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Mrak 18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Mrak 8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Mrak 9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Mrak 10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Mrak 11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ětiva 12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ětiva 13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ětiva 14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ětiva 15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5" name="Skupina 194"/>
          <p:cNvGrpSpPr/>
          <p:nvPr/>
        </p:nvGrpSpPr>
        <p:grpSpPr>
          <a:xfrm>
            <a:off x="1499714" y="3246054"/>
            <a:ext cx="2421417" cy="3009272"/>
            <a:chOff x="4355976" y="1251305"/>
            <a:chExt cx="3201269" cy="3786147"/>
          </a:xfrm>
        </p:grpSpPr>
        <p:sp>
          <p:nvSpPr>
            <p:cNvPr id="196" name="Ovál 195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97" name="Skupina 196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198" name="Výbuch 1 197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99" name="Skupina 198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200" name="Skupina 199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258" name="Oblouk 257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259" name="Zakřivená spojnice 258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" name="Skupina 200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202" name="Skupina 201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229" name="Skupina 228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240" name="Skupina 239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244" name="Skupina 243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256" name="Zaoblený obdélník 255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257" name="Zaoblený obdélník 256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245" name="Skupina 244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246" name="Skupina 245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252" name="Vývojový diagram: zpoždění 251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253" name="Přímá spojnice 252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4" name="Přímá spojnice 253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5" name="Přímá spojnice 254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47" name="Skupina 246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248" name="Vývojový diagram: zpoždění 247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249" name="Přímá spojnice 248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0" name="Přímá spojnice 249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1" name="Přímá spojnice 250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241" name="Skupina 240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242" name="Ovál 241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243" name="Ovál 242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30" name="Skupina 229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36" name="Vývojový diagram: zpoždění 235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37" name="Přímá spojnice 236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Přímá spojnice 237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" name="Přímá spojnice 238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1" name="Skupina 230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32" name="Vývojový diagram: zpoždění 231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33" name="Přímá spojnice 232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Přímá spojnice 233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Přímá spojnice 234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03" name="Skupina 202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204" name="Skupina 203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223" name="Skupina 222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27" name="Tětiva 22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28" name="Tětiva 227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224" name="Skupina 223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25" name="Tětiva 224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26" name="Tětiva 225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05" name="Skupina 204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206" name="Ovál 205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207" name="Skupina 206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208" name="Ovál 207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09" name="Ovál 208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210" name="Skupina 209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211" name="Ovál 210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212" name="Skupina 211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214" name="Skupina 213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217" name="Skupina 216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221" name="Ovál 220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22" name="Ovál 221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18" name="Skupina 217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219" name="Ovál 218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20" name="Ovál 219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15" name="Ovál 214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16" name="Ovál 215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213" name="Oblouk 212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64" name="Skupina 63"/>
          <p:cNvGrpSpPr/>
          <p:nvPr/>
        </p:nvGrpSpPr>
        <p:grpSpPr>
          <a:xfrm>
            <a:off x="96135" y="3488366"/>
            <a:ext cx="2255909" cy="2668068"/>
            <a:chOff x="4355976" y="1251305"/>
            <a:chExt cx="3201269" cy="3786147"/>
          </a:xfrm>
        </p:grpSpPr>
        <p:sp>
          <p:nvSpPr>
            <p:cNvPr id="65" name="Ovál 64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6" name="Skupina 65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67" name="Výbuch 1 66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68" name="Skupina 67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69" name="Skupina 68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127" name="Oblouk 126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128" name="Zakřivená spojnice 127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Skupina 69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71" name="Skupina 70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98" name="Skupina 97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109" name="Skupina 108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113" name="Skupina 112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125" name="Zaoblený obdélník 124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126" name="Zaoblený obdélník 125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14" name="Skupina 113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115" name="Skupina 114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121" name="Vývojový diagram: zpoždění 12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122" name="Přímá spojnice 12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3" name="Přímá spojnice 12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4" name="Přímá spojnice 12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16" name="Skupina 115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117" name="Vývojový diagram: zpoždění 116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118" name="Přímá spojnice 117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9" name="Přímá spojnice 118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0" name="Přímá spojnice 119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110" name="Skupina 109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111" name="Ovál 110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112" name="Ovál 111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99" name="Skupina 98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105" name="Vývojový diagram: zpoždění 10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06" name="Přímá spojnice 10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Přímá spojnice 10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Přímá spojnice 10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0" name="Skupina 99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101" name="Vývojový diagram: zpoždění 100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02" name="Přímá spojnice 101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Přímá spojnice 102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Přímá spojnice 103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2" name="Skupina 71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92" name="Skupina 91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96" name="Tětiva 95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97" name="Tětiva 96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93" name="Skupina 92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94" name="Tětiva 9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95" name="Tětiva 94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74" name="Skupina 73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75" name="Ovál 74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76" name="Skupina 75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77" name="Ovál 76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78" name="Ovál 77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79" name="Skupina 78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80" name="Ovál 79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81" name="Skupina 80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83" name="Skupina 82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86" name="Skupina 85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90" name="Ovál 89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91" name="Ovál 90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7" name="Skupina 86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88" name="Ovál 87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89" name="Ovál 88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84" name="Ovál 83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85" name="Ovál 84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82" name="Oblouk 81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7392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42460" r="50694" b="17262"/>
          <a:stretch/>
        </p:blipFill>
        <p:spPr bwMode="auto">
          <a:xfrm>
            <a:off x="431540" y="116632"/>
            <a:ext cx="936104" cy="875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3284593" y="1938890"/>
            <a:ext cx="2955224" cy="3203240"/>
            <a:chOff x="377249" y="1196752"/>
            <a:chExt cx="3918498" cy="4247356"/>
          </a:xfrm>
        </p:grpSpPr>
        <p:grpSp>
          <p:nvGrpSpPr>
            <p:cNvPr id="19" name="Skupina 18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514597" y="1916832"/>
                <a:ext cx="3553347" cy="304539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Slza 25"/>
              <p:cNvSpPr/>
              <p:nvPr/>
            </p:nvSpPr>
            <p:spPr>
              <a:xfrm rot="1032712">
                <a:off x="377249" y="1383387"/>
                <a:ext cx="1210604" cy="1519698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Slza 26"/>
              <p:cNvSpPr/>
              <p:nvPr/>
            </p:nvSpPr>
            <p:spPr>
              <a:xfrm rot="21317852" flipH="1">
                <a:off x="3068635" y="1573527"/>
                <a:ext cx="1227112" cy="1519698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971600" y="1196752"/>
                <a:ext cx="2592288" cy="22921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Tětiva 28"/>
              <p:cNvSpPr/>
              <p:nvPr/>
            </p:nvSpPr>
            <p:spPr>
              <a:xfrm rot="6800512">
                <a:off x="756692" y="4039040"/>
                <a:ext cx="1381413" cy="1381413"/>
              </a:xfrm>
              <a:prstGeom prst="chord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ětiva 29"/>
              <p:cNvSpPr/>
              <p:nvPr/>
            </p:nvSpPr>
            <p:spPr>
              <a:xfrm rot="6800512">
                <a:off x="2268860" y="4062695"/>
                <a:ext cx="1381413" cy="1381413"/>
              </a:xfrm>
              <a:prstGeom prst="chord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1033308" y="4729746"/>
                <a:ext cx="828179" cy="250634"/>
                <a:chOff x="1007517" y="4738250"/>
                <a:chExt cx="828179" cy="250634"/>
              </a:xfrm>
            </p:grpSpPr>
            <p:sp>
              <p:nvSpPr>
                <p:cNvPr id="36" name="Vývojový diagram: zpoždění 35"/>
                <p:cNvSpPr/>
                <p:nvPr/>
              </p:nvSpPr>
              <p:spPr>
                <a:xfrm rot="16200000">
                  <a:off x="1018091" y="4727676"/>
                  <a:ext cx="250634" cy="271781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Vývojový diagram: zpoždění 36"/>
                <p:cNvSpPr/>
                <p:nvPr/>
              </p:nvSpPr>
              <p:spPr>
                <a:xfrm rot="16200000">
                  <a:off x="1295871" y="4727676"/>
                  <a:ext cx="250634" cy="271781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" name="Vývojový diagram: zpoždění 37"/>
                <p:cNvSpPr/>
                <p:nvPr/>
              </p:nvSpPr>
              <p:spPr>
                <a:xfrm rot="16200000">
                  <a:off x="1574489" y="4727676"/>
                  <a:ext cx="250634" cy="271781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2" name="Skupina 31"/>
              <p:cNvGrpSpPr/>
              <p:nvPr/>
            </p:nvGrpSpPr>
            <p:grpSpPr>
              <a:xfrm>
                <a:off x="2557036" y="4782458"/>
                <a:ext cx="828179" cy="250634"/>
                <a:chOff x="1007517" y="4738250"/>
                <a:chExt cx="828179" cy="250634"/>
              </a:xfrm>
            </p:grpSpPr>
            <p:sp>
              <p:nvSpPr>
                <p:cNvPr id="33" name="Vývojový diagram: zpoždění 32"/>
                <p:cNvSpPr/>
                <p:nvPr/>
              </p:nvSpPr>
              <p:spPr>
                <a:xfrm rot="16200000">
                  <a:off x="1018091" y="4727676"/>
                  <a:ext cx="250634" cy="271781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Vývojový diagram: zpoždění 33"/>
                <p:cNvSpPr/>
                <p:nvPr/>
              </p:nvSpPr>
              <p:spPr>
                <a:xfrm rot="16200000">
                  <a:off x="1295871" y="4727676"/>
                  <a:ext cx="250634" cy="271781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5" name="Vývojový diagram: zpoždění 34"/>
                <p:cNvSpPr/>
                <p:nvPr/>
              </p:nvSpPr>
              <p:spPr>
                <a:xfrm rot="16200000">
                  <a:off x="1574489" y="4727676"/>
                  <a:ext cx="250634" cy="271781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20" name="Skupina 19"/>
            <p:cNvGrpSpPr/>
            <p:nvPr/>
          </p:nvGrpSpPr>
          <p:grpSpPr>
            <a:xfrm>
              <a:off x="1547664" y="1756799"/>
              <a:ext cx="1386888" cy="586014"/>
              <a:chOff x="1547664" y="1756799"/>
              <a:chExt cx="1386888" cy="586014"/>
            </a:xfrm>
          </p:grpSpPr>
          <p:sp>
            <p:nvSpPr>
              <p:cNvPr id="21" name="Ovál 20"/>
              <p:cNvSpPr/>
              <p:nvPr/>
            </p:nvSpPr>
            <p:spPr>
              <a:xfrm>
                <a:off x="1547664" y="1756799"/>
                <a:ext cx="586014" cy="5860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2348538" y="1756799"/>
                <a:ext cx="586014" cy="5860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2444648" y="1972860"/>
                <a:ext cx="196897" cy="19689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1797729" y="1965266"/>
                <a:ext cx="196897" cy="19689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" name="Skupina 9"/>
          <p:cNvGrpSpPr/>
          <p:nvPr/>
        </p:nvGrpSpPr>
        <p:grpSpPr>
          <a:xfrm rot="19829660">
            <a:off x="4955014" y="3355657"/>
            <a:ext cx="378855" cy="493720"/>
            <a:chOff x="1381449" y="3015220"/>
            <a:chExt cx="502345" cy="654651"/>
          </a:xfrm>
        </p:grpSpPr>
        <p:sp>
          <p:nvSpPr>
            <p:cNvPr id="11" name="Ovál 10"/>
            <p:cNvSpPr/>
            <p:nvPr/>
          </p:nvSpPr>
          <p:spPr>
            <a:xfrm rot="11777995">
              <a:off x="1454657" y="3015220"/>
              <a:ext cx="429137" cy="1497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ývojový diagram: vyjmutí 11"/>
            <p:cNvSpPr/>
            <p:nvPr/>
          </p:nvSpPr>
          <p:spPr>
            <a:xfrm rot="11777995">
              <a:off x="1381449" y="3104388"/>
              <a:ext cx="414469" cy="565483"/>
            </a:xfrm>
            <a:prstGeom prst="flowChartExtra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12"/>
            <p:cNvCxnSpPr/>
            <p:nvPr/>
          </p:nvCxnSpPr>
          <p:spPr>
            <a:xfrm flipH="1" flipV="1">
              <a:off x="1485720" y="3057588"/>
              <a:ext cx="354958" cy="10735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Vývojový diagram: vyjmutí 13"/>
            <p:cNvSpPr/>
            <p:nvPr/>
          </p:nvSpPr>
          <p:spPr>
            <a:xfrm rot="11777995">
              <a:off x="1409744" y="3080982"/>
              <a:ext cx="379788" cy="514900"/>
            </a:xfrm>
            <a:prstGeom prst="flowChartExtra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2" name="Oblouk 41"/>
          <p:cNvSpPr/>
          <p:nvPr/>
        </p:nvSpPr>
        <p:spPr>
          <a:xfrm rot="8167910">
            <a:off x="3898096" y="1769983"/>
            <a:ext cx="1624512" cy="162451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0" name="Skupina 39"/>
          <p:cNvGrpSpPr/>
          <p:nvPr/>
        </p:nvGrpSpPr>
        <p:grpSpPr>
          <a:xfrm rot="19997720">
            <a:off x="4557723" y="2756767"/>
            <a:ext cx="607414" cy="1395158"/>
            <a:chOff x="4379165" y="3015688"/>
            <a:chExt cx="470680" cy="1395158"/>
          </a:xfrm>
        </p:grpSpPr>
        <p:grpSp>
          <p:nvGrpSpPr>
            <p:cNvPr id="39" name="Skupina 38"/>
            <p:cNvGrpSpPr/>
            <p:nvPr/>
          </p:nvGrpSpPr>
          <p:grpSpPr>
            <a:xfrm>
              <a:off x="4379165" y="3015688"/>
              <a:ext cx="470680" cy="1395158"/>
              <a:chOff x="4379165" y="3015688"/>
              <a:chExt cx="470680" cy="1395158"/>
            </a:xfrm>
          </p:grpSpPr>
          <p:sp>
            <p:nvSpPr>
              <p:cNvPr id="5" name="Zaoblený obdélník 4"/>
              <p:cNvSpPr/>
              <p:nvPr/>
            </p:nvSpPr>
            <p:spPr>
              <a:xfrm>
                <a:off x="4379165" y="3015688"/>
                <a:ext cx="444830" cy="1395158"/>
              </a:xfrm>
              <a:prstGeom prst="roundRect">
                <a:avLst>
                  <a:gd name="adj" fmla="val 45735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Oblouk 5"/>
              <p:cNvSpPr/>
              <p:nvPr/>
            </p:nvSpPr>
            <p:spPr>
              <a:xfrm rot="18801648">
                <a:off x="4414556" y="3287989"/>
                <a:ext cx="405721" cy="464857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louk 6"/>
              <p:cNvSpPr/>
              <p:nvPr/>
            </p:nvSpPr>
            <p:spPr>
              <a:xfrm rot="18801648">
                <a:off x="4450122" y="3537372"/>
                <a:ext cx="317528" cy="363809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Oblouk 7"/>
            <p:cNvSpPr/>
            <p:nvPr/>
          </p:nvSpPr>
          <p:spPr>
            <a:xfrm rot="18801648">
              <a:off x="4490268" y="3754224"/>
              <a:ext cx="222621" cy="25506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30294" y="3358780"/>
            <a:ext cx="378855" cy="493720"/>
            <a:chOff x="1381449" y="3015220"/>
            <a:chExt cx="502345" cy="654651"/>
          </a:xfrm>
        </p:grpSpPr>
        <p:sp>
          <p:nvSpPr>
            <p:cNvPr id="15" name="Ovál 14"/>
            <p:cNvSpPr/>
            <p:nvPr/>
          </p:nvSpPr>
          <p:spPr>
            <a:xfrm rot="11777995">
              <a:off x="1454657" y="3015220"/>
              <a:ext cx="429137" cy="1497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ývojový diagram: vyjmutí 15"/>
            <p:cNvSpPr/>
            <p:nvPr/>
          </p:nvSpPr>
          <p:spPr>
            <a:xfrm rot="11777995">
              <a:off x="1381449" y="3104388"/>
              <a:ext cx="414469" cy="565483"/>
            </a:xfrm>
            <a:prstGeom prst="flowChartExtra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" name="Přímá spojnice 16"/>
            <p:cNvCxnSpPr/>
            <p:nvPr/>
          </p:nvCxnSpPr>
          <p:spPr>
            <a:xfrm flipH="1" flipV="1">
              <a:off x="1485720" y="3057588"/>
              <a:ext cx="354958" cy="10735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ývojový diagram: vyjmutí 17"/>
            <p:cNvSpPr/>
            <p:nvPr/>
          </p:nvSpPr>
          <p:spPr>
            <a:xfrm rot="11777995">
              <a:off x="1409744" y="3080982"/>
              <a:ext cx="379788" cy="514900"/>
            </a:xfrm>
            <a:prstGeom prst="flowChartExtra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25586" r="23810" b="15938"/>
          <a:stretch/>
        </p:blipFill>
        <p:spPr bwMode="auto">
          <a:xfrm>
            <a:off x="2061738" y="554487"/>
            <a:ext cx="3874905" cy="2445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8175"/>
            <a:ext cx="9467528" cy="6858000"/>
            <a:chOff x="0" y="8175"/>
            <a:chExt cx="9467528" cy="6858000"/>
          </a:xfrm>
        </p:grpSpPr>
        <p:sp>
          <p:nvSpPr>
            <p:cNvPr id="3" name="Obdélník 2"/>
            <p:cNvSpPr/>
            <p:nvPr/>
          </p:nvSpPr>
          <p:spPr>
            <a:xfrm>
              <a:off x="0" y="8175"/>
              <a:ext cx="9467528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Mrak 26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" name="Skupina 4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Mrak 24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Mrak 22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Mrak 20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Mrak 18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Mrak 8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Mrak 9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Mrak 10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Mrak 11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ětiva 12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ětiva 13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ětiva 14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ětiva 15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8" name="Skupina 197"/>
          <p:cNvGrpSpPr/>
          <p:nvPr/>
        </p:nvGrpSpPr>
        <p:grpSpPr>
          <a:xfrm>
            <a:off x="107504" y="27384"/>
            <a:ext cx="9467528" cy="6858000"/>
            <a:chOff x="0" y="8175"/>
            <a:chExt cx="9467528" cy="6858000"/>
          </a:xfrm>
        </p:grpSpPr>
        <p:sp>
          <p:nvSpPr>
            <p:cNvPr id="199" name="Obdélník 198"/>
            <p:cNvSpPr/>
            <p:nvPr/>
          </p:nvSpPr>
          <p:spPr>
            <a:xfrm>
              <a:off x="0" y="8175"/>
              <a:ext cx="9467528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00" name="Skupina 199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222" name="Obdélník 221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3" name="Mrak 222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1" name="Skupina 200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220" name="Obdélník 219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1" name="Mrak 220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2" name="Skupina 201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218" name="Obdélník 217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9" name="Mrak 218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3" name="Skupina 202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216" name="Obdélník 215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7" name="Mrak 216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4" name="Skupina 203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214" name="Obdélník 213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5" name="Mrak 214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05" name="Mrak 204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6" name="Mrak 205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7" name="Mrak 206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8" name="Mrak 207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9" name="Tětiva 208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0" name="Tětiva 209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1" name="Tětiva 210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Tětiva 211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3" name="Obdélník 212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42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8028384" y="1022616"/>
            <a:ext cx="720080" cy="864096"/>
            <a:chOff x="4875475" y="1956249"/>
            <a:chExt cx="720080" cy="864096"/>
          </a:xfrm>
        </p:grpSpPr>
        <p:sp>
          <p:nvSpPr>
            <p:cNvPr id="3" name="Rovnoramenný trojúhelník 2"/>
            <p:cNvSpPr/>
            <p:nvPr/>
          </p:nvSpPr>
          <p:spPr>
            <a:xfrm rot="20825168">
              <a:off x="4875475" y="1956249"/>
              <a:ext cx="720080" cy="8640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/>
            <p:cNvSpPr/>
            <p:nvPr/>
          </p:nvSpPr>
          <p:spPr>
            <a:xfrm flipH="1">
              <a:off x="5292080" y="24058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 flipH="1">
              <a:off x="5444480" y="25582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 flipH="1">
              <a:off x="5277020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 flipH="1">
              <a:off x="5076056" y="242088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ál 10"/>
            <p:cNvSpPr/>
            <p:nvPr/>
          </p:nvSpPr>
          <p:spPr>
            <a:xfrm flipH="1">
              <a:off x="5148064" y="2204864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 flipH="1">
              <a:off x="5076056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3388" r="14960" b="10090"/>
          <a:stretch/>
        </p:blipFill>
        <p:spPr>
          <a:xfrm>
            <a:off x="1582057" y="668339"/>
            <a:ext cx="4281714" cy="4005261"/>
          </a:xfrm>
          <a:prstGeom prst="rect">
            <a:avLst/>
          </a:prstGeom>
          <a:ln w="228600" cap="sq" cmpd="thickThin">
            <a:solidFill>
              <a:srgbClr val="FF99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Skupina 14"/>
          <p:cNvGrpSpPr/>
          <p:nvPr/>
        </p:nvGrpSpPr>
        <p:grpSpPr>
          <a:xfrm>
            <a:off x="2339752" y="1022616"/>
            <a:ext cx="720080" cy="864096"/>
            <a:chOff x="4875475" y="1956249"/>
            <a:chExt cx="720080" cy="864096"/>
          </a:xfrm>
        </p:grpSpPr>
        <p:sp>
          <p:nvSpPr>
            <p:cNvPr id="16" name="Rovnoramenný trojúhelník 15"/>
            <p:cNvSpPr/>
            <p:nvPr/>
          </p:nvSpPr>
          <p:spPr>
            <a:xfrm rot="20825168">
              <a:off x="4875475" y="1956249"/>
              <a:ext cx="720080" cy="86409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ál 16"/>
            <p:cNvSpPr/>
            <p:nvPr/>
          </p:nvSpPr>
          <p:spPr>
            <a:xfrm flipH="1">
              <a:off x="5292080" y="24058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ál 17"/>
            <p:cNvSpPr/>
            <p:nvPr/>
          </p:nvSpPr>
          <p:spPr>
            <a:xfrm flipH="1">
              <a:off x="5444480" y="255822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ál 18"/>
            <p:cNvSpPr/>
            <p:nvPr/>
          </p:nvSpPr>
          <p:spPr>
            <a:xfrm flipH="1">
              <a:off x="5277020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ál 19"/>
            <p:cNvSpPr/>
            <p:nvPr/>
          </p:nvSpPr>
          <p:spPr>
            <a:xfrm flipH="1">
              <a:off x="5076056" y="2420888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ál 20"/>
            <p:cNvSpPr/>
            <p:nvPr/>
          </p:nvSpPr>
          <p:spPr>
            <a:xfrm flipH="1">
              <a:off x="5148064" y="2204864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ál 21"/>
            <p:cNvSpPr/>
            <p:nvPr/>
          </p:nvSpPr>
          <p:spPr>
            <a:xfrm flipH="1">
              <a:off x="5076056" y="2621852"/>
              <a:ext cx="87068" cy="870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695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8175"/>
            <a:ext cx="9467528" cy="6858000"/>
            <a:chOff x="0" y="8175"/>
            <a:chExt cx="9467528" cy="6858000"/>
          </a:xfrm>
        </p:grpSpPr>
        <p:sp>
          <p:nvSpPr>
            <p:cNvPr id="3" name="Obdélník 2"/>
            <p:cNvSpPr/>
            <p:nvPr/>
          </p:nvSpPr>
          <p:spPr>
            <a:xfrm>
              <a:off x="0" y="8175"/>
              <a:ext cx="9467528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909072" y="16350"/>
              <a:ext cx="1296144" cy="3204801"/>
              <a:chOff x="585544" y="8175"/>
              <a:chExt cx="1296144" cy="3204801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Mrak 26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" name="Skupina 4"/>
            <p:cNvGrpSpPr/>
            <p:nvPr/>
          </p:nvGrpSpPr>
          <p:grpSpPr>
            <a:xfrm>
              <a:off x="2699792" y="1082813"/>
              <a:ext cx="1080120" cy="2670668"/>
              <a:chOff x="585544" y="8175"/>
              <a:chExt cx="1296144" cy="3204801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Mrak 24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5796136" y="170415"/>
              <a:ext cx="1296144" cy="3204801"/>
              <a:chOff x="585544" y="8175"/>
              <a:chExt cx="1296144" cy="3204801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Mrak 22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4175967" y="88566"/>
              <a:ext cx="857859" cy="2121113"/>
              <a:chOff x="585544" y="8175"/>
              <a:chExt cx="1296144" cy="3204801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Mrak 20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7740352" y="1268760"/>
              <a:ext cx="1094801" cy="2706967"/>
              <a:chOff x="585544" y="8175"/>
              <a:chExt cx="1296144" cy="3204801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25604" y="1556792"/>
                <a:ext cx="216024" cy="1656184"/>
              </a:xfrm>
              <a:prstGeom prst="rect">
                <a:avLst/>
              </a:prstGeom>
              <a:solidFill>
                <a:srgbClr val="6633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Mrak 18"/>
              <p:cNvSpPr/>
              <p:nvPr/>
            </p:nvSpPr>
            <p:spPr>
              <a:xfrm>
                <a:off x="585544" y="8175"/>
                <a:ext cx="1296144" cy="1944216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Mrak 8"/>
            <p:cNvSpPr/>
            <p:nvPr/>
          </p:nvSpPr>
          <p:spPr>
            <a:xfrm>
              <a:off x="3587881" y="354495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Mrak 9"/>
            <p:cNvSpPr/>
            <p:nvPr/>
          </p:nvSpPr>
          <p:spPr>
            <a:xfrm>
              <a:off x="441528" y="4417333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Mrak 10"/>
            <p:cNvSpPr/>
            <p:nvPr/>
          </p:nvSpPr>
          <p:spPr>
            <a:xfrm>
              <a:off x="7283664" y="3752241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Mrak 11"/>
            <p:cNvSpPr/>
            <p:nvPr/>
          </p:nvSpPr>
          <p:spPr>
            <a:xfrm>
              <a:off x="5547943" y="4344508"/>
              <a:ext cx="1440160" cy="883212"/>
            </a:xfrm>
            <a:prstGeom prst="cloud">
              <a:avLst/>
            </a:prstGeom>
            <a:solidFill>
              <a:srgbClr val="05853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ětiva 12"/>
            <p:cNvSpPr/>
            <p:nvPr/>
          </p:nvSpPr>
          <p:spPr>
            <a:xfrm rot="6300000">
              <a:off x="386311" y="1959714"/>
              <a:ext cx="534522" cy="908687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ětiva 13"/>
            <p:cNvSpPr/>
            <p:nvPr/>
          </p:nvSpPr>
          <p:spPr>
            <a:xfrm rot="6300000">
              <a:off x="1665985" y="3140173"/>
              <a:ext cx="720080" cy="1224136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ětiva 14"/>
            <p:cNvSpPr/>
            <p:nvPr/>
          </p:nvSpPr>
          <p:spPr>
            <a:xfrm rot="6300000">
              <a:off x="4332667" y="1859485"/>
              <a:ext cx="687436" cy="1168642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ětiva 15"/>
            <p:cNvSpPr/>
            <p:nvPr/>
          </p:nvSpPr>
          <p:spPr>
            <a:xfrm rot="6300000">
              <a:off x="7932901" y="82801"/>
              <a:ext cx="529061" cy="899403"/>
            </a:xfrm>
            <a:prstGeom prst="chord">
              <a:avLst>
                <a:gd name="adj1" fmla="val 2884435"/>
                <a:gd name="adj2" fmla="val 1696392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0" y="5445224"/>
              <a:ext cx="9467528" cy="14209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5" name="Skupina 194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196" name="Ovál 195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97" name="Skupina 196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198" name="Výbuch 1 197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99" name="Skupina 198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200" name="Skupina 199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258" name="Oblouk 257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259" name="Zakřivená spojnice 258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" name="Skupina 200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202" name="Skupina 201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229" name="Skupina 228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240" name="Skupina 239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244" name="Skupina 243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256" name="Zaoblený obdélník 255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257" name="Zaoblený obdélník 256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245" name="Skupina 244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246" name="Skupina 245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252" name="Vývojový diagram: zpoždění 251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253" name="Přímá spojnice 252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4" name="Přímá spojnice 253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5" name="Přímá spojnice 254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47" name="Skupina 246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248" name="Vývojový diagram: zpoždění 247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249" name="Přímá spojnice 248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0" name="Přímá spojnice 249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1" name="Přímá spojnice 250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241" name="Skupina 240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242" name="Ovál 241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243" name="Ovál 242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30" name="Skupina 229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36" name="Vývojový diagram: zpoždění 235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37" name="Přímá spojnice 236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Přímá spojnice 237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" name="Přímá spojnice 238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1" name="Skupina 230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232" name="Vývojový diagram: zpoždění 231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233" name="Přímá spojnice 232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Přímá spojnice 233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Přímá spojnice 234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03" name="Skupina 202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204" name="Skupina 203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223" name="Skupina 222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27" name="Tětiva 22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28" name="Tětiva 227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224" name="Skupina 223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225" name="Tětiva 224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26" name="Tětiva 225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05" name="Skupina 204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206" name="Ovál 205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207" name="Skupina 206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208" name="Ovál 207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09" name="Ovál 208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210" name="Skupina 209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211" name="Ovál 210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212" name="Skupina 211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214" name="Skupina 213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217" name="Skupina 216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221" name="Ovál 220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22" name="Ovál 221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18" name="Skupina 217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219" name="Ovál 218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20" name="Ovál 219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15" name="Ovál 214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16" name="Ovál 215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213" name="Oblouk 212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194" name="Obláček 193"/>
          <p:cNvSpPr/>
          <p:nvPr/>
        </p:nvSpPr>
        <p:spPr>
          <a:xfrm>
            <a:off x="949220" y="1556792"/>
            <a:ext cx="3358619" cy="1961469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Vyfoť mě.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Obláček 259"/>
          <p:cNvSpPr/>
          <p:nvPr/>
        </p:nvSpPr>
        <p:spPr>
          <a:xfrm>
            <a:off x="2472356" y="1284585"/>
            <a:ext cx="3358619" cy="1961469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Vyfoť nás spolu.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Obláček 265"/>
          <p:cNvSpPr/>
          <p:nvPr/>
        </p:nvSpPr>
        <p:spPr>
          <a:xfrm>
            <a:off x="5585602" y="875853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Hotovo! Jdeme na síť.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3" name="Skupina 432"/>
          <p:cNvGrpSpPr/>
          <p:nvPr/>
        </p:nvGrpSpPr>
        <p:grpSpPr>
          <a:xfrm>
            <a:off x="3888470" y="3369951"/>
            <a:ext cx="2955224" cy="3203240"/>
            <a:chOff x="377249" y="1196752"/>
            <a:chExt cx="3918498" cy="4247356"/>
          </a:xfrm>
        </p:grpSpPr>
        <p:grpSp>
          <p:nvGrpSpPr>
            <p:cNvPr id="434" name="Skupina 433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449" name="Skupina 448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455" name="Ovál 454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6" name="Slza 455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7" name="Slza 456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8" name="Ovál 457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9" name="Tětiva 458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0" name="Tětiva 459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461" name="Skupina 460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466" name="Vývojový diagram: zpoždění 46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7" name="Vývojový diagram: zpoždění 46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8" name="Vývojový diagram: zpoždění 46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462" name="Skupina 461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463" name="Vývojový diagram: zpoždění 462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4" name="Vývojový diagram: zpoždění 463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5" name="Vývojový diagram: zpoždění 464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50" name="Skupina 449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451" name="Ovál 450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2" name="Ovál 451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3" name="Ovál 452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4" name="Ovál 453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435" name="Zaoblený obdélník 434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6" name="Oblouk 435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7" name="Oblouk 436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8" name="Oblouk 437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39" name="Skupina 438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445" name="Ovál 444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6" name="Vývojový diagram: vyjmutí 445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47" name="Přímá spojnice 446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8" name="Vývojový diagram: vyjmutí 447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40" name="Skupina 439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441" name="Ovál 440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2" name="Vývojový diagram: vyjmutí 441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43" name="Přímá spojnice 442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Vývojový diagram: vyjmutí 443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469" name="Skupina 468"/>
          <p:cNvGrpSpPr/>
          <p:nvPr/>
        </p:nvGrpSpPr>
        <p:grpSpPr>
          <a:xfrm>
            <a:off x="27689" y="3488366"/>
            <a:ext cx="2255909" cy="2668068"/>
            <a:chOff x="4355976" y="1251305"/>
            <a:chExt cx="3201269" cy="3786147"/>
          </a:xfrm>
        </p:grpSpPr>
        <p:sp>
          <p:nvSpPr>
            <p:cNvPr id="470" name="Ovál 469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71" name="Skupina 470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72" name="Výbuch 1 471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73" name="Skupina 472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74" name="Skupina 473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532" name="Oblouk 531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533" name="Zakřivená spojnice 532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5" name="Skupina 474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76" name="Skupina 475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503" name="Skupina 502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514" name="Skupina 513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518" name="Skupina 517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530" name="Zaoblený obdélník 529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531" name="Zaoblený obdélník 530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519" name="Skupina 518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520" name="Skupina 519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26" name="Vývojový diagram: zpoždění 525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27" name="Přímá spojnice 526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28" name="Přímá spojnice 527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29" name="Přímá spojnice 528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521" name="Skupina 520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22" name="Vývojový diagram: zpoždění 521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23" name="Přímá spojnice 522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24" name="Přímá spojnice 523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25" name="Přímá spojnice 524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515" name="Skupina 514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516" name="Ovál 515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517" name="Ovál 516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504" name="Skupina 503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10" name="Vývojový diagram: zpoždění 509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11" name="Přímá spojnice 510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2" name="Přímá spojnice 511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3" name="Přímá spojnice 512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05" name="Skupina 504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06" name="Vývojový diagram: zpoždění 505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07" name="Přímá spojnice 506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" name="Přímá spojnice 507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9" name="Přímá spojnice 508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77" name="Skupina 476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78" name="Skupina 477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97" name="Skupina 496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501" name="Tětiva 500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502" name="Tětiva 501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98" name="Skupina 497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99" name="Tětiva 49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500" name="Tětiva 499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79" name="Skupina 478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80" name="Ovál 479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81" name="Skupina 480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82" name="Ovál 481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83" name="Ovál 482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84" name="Skupina 483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85" name="Ovál 484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86" name="Skupina 485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88" name="Skupina 487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91" name="Skupina 490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95" name="Ovál 494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96" name="Ovál 495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92" name="Skupina 491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93" name="Ovál 492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94" name="Ovál 493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89" name="Ovál 488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90" name="Ovál 489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87" name="Oblouk 486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263" name="Skupina 262"/>
          <p:cNvGrpSpPr/>
          <p:nvPr/>
        </p:nvGrpSpPr>
        <p:grpSpPr>
          <a:xfrm>
            <a:off x="2512707" y="1315415"/>
            <a:ext cx="3589038" cy="5111519"/>
            <a:chOff x="2512707" y="1315415"/>
            <a:chExt cx="3589038" cy="5111519"/>
          </a:xfrm>
        </p:grpSpPr>
        <p:sp>
          <p:nvSpPr>
            <p:cNvPr id="261" name="Čtyřcípá hvězda 260"/>
            <p:cNvSpPr/>
            <p:nvPr/>
          </p:nvSpPr>
          <p:spPr>
            <a:xfrm>
              <a:off x="2512707" y="1315415"/>
              <a:ext cx="3538460" cy="5014233"/>
            </a:xfrm>
            <a:prstGeom prst="star4">
              <a:avLst>
                <a:gd name="adj" fmla="val 76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2" name="Čtyřcípá hvězda 261"/>
            <p:cNvSpPr/>
            <p:nvPr/>
          </p:nvSpPr>
          <p:spPr>
            <a:xfrm rot="1677412">
              <a:off x="2563285" y="1412701"/>
              <a:ext cx="3538460" cy="5014233"/>
            </a:xfrm>
            <a:prstGeom prst="star4">
              <a:avLst>
                <a:gd name="adj" fmla="val 76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932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3"/>
    </mc:Choice>
    <mc:Fallback>
      <p:transition spd="slow" advTm="2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260" grpId="0" animBg="1"/>
      <p:bldP spid="260" grpId="1" animBg="1"/>
      <p:bldP spid="2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Skupina 305"/>
          <p:cNvGrpSpPr/>
          <p:nvPr/>
        </p:nvGrpSpPr>
        <p:grpSpPr>
          <a:xfrm>
            <a:off x="3991639" y="3263638"/>
            <a:ext cx="2955224" cy="3203240"/>
            <a:chOff x="377249" y="1196752"/>
            <a:chExt cx="3918498" cy="4247356"/>
          </a:xfrm>
        </p:grpSpPr>
        <p:grpSp>
          <p:nvGrpSpPr>
            <p:cNvPr id="307" name="Skupina 306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22" name="Skupina 321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28" name="Ovál 327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9" name="Slza 328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Slza 329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Ovál 330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Tětiva 331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3" name="Tětiva 332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34" name="Skupina 333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9" name="Vývojový diagram: zpoždění 33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Vývojový diagram: zpoždění 33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Vývojový diagram: zpoždění 34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5" name="Skupina 334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6" name="Vývojový diagram: zpoždění 33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Vývojový diagram: zpoždění 33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Vývojový diagram: zpoždění 33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3" name="Skupina 322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24" name="Ovál 323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vál 325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08" name="Zaoblený obdélník 307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Oblouk 308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louk 309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Oblouk 310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2" name="Skupina 311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18" name="Ovál 317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Vývojový diagram: vyjmutí 318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0" name="Přímá spojnice 319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Vývojový diagram: vyjmutí 320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3" name="Skupina 312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14" name="Ovál 31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Vývojový diagram: vyjmutí 31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6" name="Přímá spojnice 31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Vývojový diagram: vyjmutí 31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342" name="Skupina 341"/>
          <p:cNvGrpSpPr/>
          <p:nvPr/>
        </p:nvGrpSpPr>
        <p:grpSpPr>
          <a:xfrm>
            <a:off x="-396552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472" name="Obláček 471"/>
          <p:cNvSpPr/>
          <p:nvPr/>
        </p:nvSpPr>
        <p:spPr>
          <a:xfrm>
            <a:off x="2358360" y="653505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Jsme tu. Pověs to na síť.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3" name="Skupina 472"/>
          <p:cNvGrpSpPr/>
          <p:nvPr/>
        </p:nvGrpSpPr>
        <p:grpSpPr>
          <a:xfrm>
            <a:off x="9552511" y="5631482"/>
            <a:ext cx="3136136" cy="1062215"/>
            <a:chOff x="2959793" y="4680698"/>
            <a:chExt cx="5391363" cy="1959464"/>
          </a:xfrm>
        </p:grpSpPr>
        <p:grpSp>
          <p:nvGrpSpPr>
            <p:cNvPr id="474" name="Skupina 473"/>
            <p:cNvGrpSpPr/>
            <p:nvPr/>
          </p:nvGrpSpPr>
          <p:grpSpPr>
            <a:xfrm>
              <a:off x="3757929" y="4940816"/>
              <a:ext cx="4593227" cy="1584893"/>
              <a:chOff x="3757929" y="4940816"/>
              <a:chExt cx="4593227" cy="1584893"/>
            </a:xfrm>
          </p:grpSpPr>
          <p:sp>
            <p:nvSpPr>
              <p:cNvPr id="486" name="Volný tvar 485"/>
              <p:cNvSpPr/>
              <p:nvPr/>
            </p:nvSpPr>
            <p:spPr>
              <a:xfrm flipH="1">
                <a:off x="3757929" y="4954230"/>
                <a:ext cx="3978196" cy="1571479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7" name="Rovnoramenný trojúhelník 486"/>
              <p:cNvSpPr/>
              <p:nvPr/>
            </p:nvSpPr>
            <p:spPr>
              <a:xfrm rot="2005778">
                <a:off x="7705073" y="4940816"/>
                <a:ext cx="646083" cy="1298327"/>
              </a:xfrm>
              <a:prstGeom prst="triangle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5" name="Skupina 474"/>
            <p:cNvGrpSpPr/>
            <p:nvPr/>
          </p:nvGrpSpPr>
          <p:grpSpPr>
            <a:xfrm>
              <a:off x="3777856" y="5117484"/>
              <a:ext cx="4272670" cy="1252729"/>
              <a:chOff x="3541129" y="4500510"/>
              <a:chExt cx="4517817" cy="1775524"/>
            </a:xfrm>
          </p:grpSpPr>
          <p:sp>
            <p:nvSpPr>
              <p:cNvPr id="484" name="Volný tvar 483"/>
              <p:cNvSpPr/>
              <p:nvPr/>
            </p:nvSpPr>
            <p:spPr>
              <a:xfrm flipH="1">
                <a:off x="3541129" y="4500510"/>
                <a:ext cx="3978197" cy="1775524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5" name="Rovnoramenný trojúhelník 484"/>
              <p:cNvSpPr/>
              <p:nvPr/>
            </p:nvSpPr>
            <p:spPr>
              <a:xfrm rot="2445144">
                <a:off x="7502393" y="4928556"/>
                <a:ext cx="556553" cy="107667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6" name="Skupina 475"/>
            <p:cNvGrpSpPr/>
            <p:nvPr/>
          </p:nvGrpSpPr>
          <p:grpSpPr>
            <a:xfrm>
              <a:off x="2959793" y="4680698"/>
              <a:ext cx="1584235" cy="754829"/>
              <a:chOff x="3607738" y="3051185"/>
              <a:chExt cx="1584235" cy="754829"/>
            </a:xfrm>
          </p:grpSpPr>
          <p:sp>
            <p:nvSpPr>
              <p:cNvPr id="480" name="Šipka doprava se zářezem 479"/>
              <p:cNvSpPr/>
              <p:nvPr/>
            </p:nvSpPr>
            <p:spPr>
              <a:xfrm rot="19679931">
                <a:off x="3607738" y="3533754"/>
                <a:ext cx="854424" cy="26654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1" name="Ovál 480"/>
              <p:cNvSpPr/>
              <p:nvPr/>
            </p:nvSpPr>
            <p:spPr>
              <a:xfrm rot="21027466">
                <a:off x="4085602" y="3051185"/>
                <a:ext cx="1106371" cy="754829"/>
              </a:xfrm>
              <a:prstGeom prst="ellipse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2" name="Ovál 481"/>
              <p:cNvSpPr/>
              <p:nvPr/>
            </p:nvSpPr>
            <p:spPr>
              <a:xfrm>
                <a:off x="4342370" y="3096913"/>
                <a:ext cx="318856" cy="46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3" name="Ovál 482"/>
              <p:cNvSpPr/>
              <p:nvPr/>
            </p:nvSpPr>
            <p:spPr>
              <a:xfrm>
                <a:off x="4425801" y="3210938"/>
                <a:ext cx="131316" cy="1530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77" name="Přímá spojnice 476"/>
            <p:cNvCxnSpPr/>
            <p:nvPr/>
          </p:nvCxnSpPr>
          <p:spPr>
            <a:xfrm>
              <a:off x="5160062" y="6322716"/>
              <a:ext cx="48282" cy="191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Přímá spojnice 477"/>
            <p:cNvCxnSpPr/>
            <p:nvPr/>
          </p:nvCxnSpPr>
          <p:spPr>
            <a:xfrm flipH="1" flipV="1">
              <a:off x="6139969" y="6269110"/>
              <a:ext cx="61805" cy="29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Přímá spojnice 478"/>
            <p:cNvCxnSpPr/>
            <p:nvPr/>
          </p:nvCxnSpPr>
          <p:spPr>
            <a:xfrm flipH="1" flipV="1">
              <a:off x="7177628" y="6388162"/>
              <a:ext cx="61805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8" name="Obláček 487"/>
          <p:cNvSpPr/>
          <p:nvPr/>
        </p:nvSpPr>
        <p:spPr>
          <a:xfrm>
            <a:off x="5250906" y="1852382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Ssssss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čááůů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hoššíí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cóó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máátéé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9" name="Obláček 488"/>
          <p:cNvSpPr/>
          <p:nvPr/>
        </p:nvSpPr>
        <p:spPr>
          <a:xfrm>
            <a:off x="4267401" y="1154202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jsi?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0" name="Obláček 489"/>
          <p:cNvSpPr/>
          <p:nvPr/>
        </p:nvSpPr>
        <p:spPr>
          <a:xfrm>
            <a:off x="5265047" y="1833501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Jáá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jsem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Váššš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kamaráád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48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6"/>
    </mc:Choice>
    <mc:Fallback>
      <p:transition spd="slow" advTm="9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2058 L -0.41684 -0.009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  <p:bldP spid="472" grpId="1" animBg="1"/>
      <p:bldP spid="488" grpId="0" animBg="1"/>
      <p:bldP spid="488" grpId="1" animBg="1"/>
      <p:bldP spid="489" grpId="0" animBg="1"/>
      <p:bldP spid="489" grpId="2" animBg="1"/>
      <p:bldP spid="4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3991639" y="3263638"/>
            <a:ext cx="2955224" cy="3203240"/>
            <a:chOff x="3991639" y="3263638"/>
            <a:chExt cx="2955224" cy="3203240"/>
          </a:xfrm>
        </p:grpSpPr>
        <p:grpSp>
          <p:nvGrpSpPr>
            <p:cNvPr id="307" name="Skupina 306"/>
            <p:cNvGrpSpPr/>
            <p:nvPr/>
          </p:nvGrpSpPr>
          <p:grpSpPr>
            <a:xfrm>
              <a:off x="3991639" y="3263638"/>
              <a:ext cx="2955224" cy="3203240"/>
              <a:chOff x="377249" y="1196752"/>
              <a:chExt cx="3918498" cy="4247356"/>
            </a:xfrm>
          </p:grpSpPr>
          <p:grpSp>
            <p:nvGrpSpPr>
              <p:cNvPr id="322" name="Skupina 321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28" name="Ovál 327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9" name="Slza 328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Slza 329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Ovál 330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Tětiva 331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3" name="Tětiva 332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34" name="Skupina 333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9" name="Vývojový diagram: zpoždění 33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Vývojový diagram: zpoždění 33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Vývojový diagram: zpoždění 34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5" name="Skupina 334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6" name="Vývojový diagram: zpoždění 33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Vývojový diagram: zpoždění 33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Vývojový diagram: zpoždění 33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3" name="Skupina 322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24" name="Ovál 323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vál 325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08" name="Zaoblený obdélník 307"/>
            <p:cNvSpPr/>
            <p:nvPr/>
          </p:nvSpPr>
          <p:spPr>
            <a:xfrm>
              <a:off x="5189795" y="4303426"/>
              <a:ext cx="444830" cy="139515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Oblouk 308"/>
            <p:cNvSpPr/>
            <p:nvPr/>
          </p:nvSpPr>
          <p:spPr>
            <a:xfrm rot="18801648">
              <a:off x="5225186" y="4575727"/>
              <a:ext cx="405721" cy="464857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louk 309"/>
            <p:cNvSpPr/>
            <p:nvPr/>
          </p:nvSpPr>
          <p:spPr>
            <a:xfrm rot="18801648">
              <a:off x="5260752" y="4825110"/>
              <a:ext cx="317528" cy="36380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Oblouk 310"/>
            <p:cNvSpPr/>
            <p:nvPr/>
          </p:nvSpPr>
          <p:spPr>
            <a:xfrm rot="18801648">
              <a:off x="5300898" y="5041962"/>
              <a:ext cx="222621" cy="25506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2" name="Skupina 311"/>
            <p:cNvGrpSpPr/>
            <p:nvPr/>
          </p:nvGrpSpPr>
          <p:grpSpPr>
            <a:xfrm>
              <a:off x="4740924" y="4646518"/>
              <a:ext cx="378855" cy="493720"/>
              <a:chOff x="1381449" y="3015220"/>
              <a:chExt cx="502345" cy="654651"/>
            </a:xfrm>
          </p:grpSpPr>
          <p:sp>
            <p:nvSpPr>
              <p:cNvPr id="318" name="Ovál 317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Vývojový diagram: vyjmutí 318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0" name="Přímá spojnice 319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Vývojový diagram: vyjmutí 320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3" name="Skupina 312"/>
            <p:cNvGrpSpPr/>
            <p:nvPr/>
          </p:nvGrpSpPr>
          <p:grpSpPr>
            <a:xfrm rot="19829660">
              <a:off x="5765644" y="4643395"/>
              <a:ext cx="378855" cy="493720"/>
              <a:chOff x="1381449" y="3015220"/>
              <a:chExt cx="502345" cy="654651"/>
            </a:xfrm>
          </p:grpSpPr>
          <p:sp>
            <p:nvSpPr>
              <p:cNvPr id="314" name="Ovál 31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Vývojový diagram: vyjmutí 31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6" name="Přímá spojnice 31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Vývojový diagram: vyjmutí 31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73" name="Skupina 472"/>
          <p:cNvGrpSpPr/>
          <p:nvPr/>
        </p:nvGrpSpPr>
        <p:grpSpPr>
          <a:xfrm>
            <a:off x="5730373" y="5572624"/>
            <a:ext cx="3136136" cy="1062215"/>
            <a:chOff x="2959793" y="4680698"/>
            <a:chExt cx="5391363" cy="1959464"/>
          </a:xfrm>
        </p:grpSpPr>
        <p:grpSp>
          <p:nvGrpSpPr>
            <p:cNvPr id="474" name="Skupina 473"/>
            <p:cNvGrpSpPr/>
            <p:nvPr/>
          </p:nvGrpSpPr>
          <p:grpSpPr>
            <a:xfrm>
              <a:off x="3757929" y="4940816"/>
              <a:ext cx="4593227" cy="1584893"/>
              <a:chOff x="3757929" y="4940816"/>
              <a:chExt cx="4593227" cy="1584893"/>
            </a:xfrm>
          </p:grpSpPr>
          <p:sp>
            <p:nvSpPr>
              <p:cNvPr id="486" name="Volný tvar 485"/>
              <p:cNvSpPr/>
              <p:nvPr/>
            </p:nvSpPr>
            <p:spPr>
              <a:xfrm flipH="1">
                <a:off x="3757929" y="4954230"/>
                <a:ext cx="3978196" cy="1571479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7" name="Rovnoramenný trojúhelník 486"/>
              <p:cNvSpPr/>
              <p:nvPr/>
            </p:nvSpPr>
            <p:spPr>
              <a:xfrm rot="2005778">
                <a:off x="7705073" y="4940816"/>
                <a:ext cx="646083" cy="1298327"/>
              </a:xfrm>
              <a:prstGeom prst="triangle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5" name="Skupina 474"/>
            <p:cNvGrpSpPr/>
            <p:nvPr/>
          </p:nvGrpSpPr>
          <p:grpSpPr>
            <a:xfrm>
              <a:off x="3777856" y="5117484"/>
              <a:ext cx="4272670" cy="1252729"/>
              <a:chOff x="3541129" y="4500510"/>
              <a:chExt cx="4517817" cy="1775524"/>
            </a:xfrm>
          </p:grpSpPr>
          <p:sp>
            <p:nvSpPr>
              <p:cNvPr id="484" name="Volný tvar 483"/>
              <p:cNvSpPr/>
              <p:nvPr/>
            </p:nvSpPr>
            <p:spPr>
              <a:xfrm flipH="1">
                <a:off x="3541129" y="4500510"/>
                <a:ext cx="3978197" cy="1775524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5" name="Rovnoramenný trojúhelník 484"/>
              <p:cNvSpPr/>
              <p:nvPr/>
            </p:nvSpPr>
            <p:spPr>
              <a:xfrm rot="2445144">
                <a:off x="7502393" y="4928556"/>
                <a:ext cx="556553" cy="107667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6" name="Skupina 475"/>
            <p:cNvGrpSpPr/>
            <p:nvPr/>
          </p:nvGrpSpPr>
          <p:grpSpPr>
            <a:xfrm>
              <a:off x="2959793" y="4680698"/>
              <a:ext cx="1584235" cy="754829"/>
              <a:chOff x="3607738" y="3051185"/>
              <a:chExt cx="1584235" cy="754829"/>
            </a:xfrm>
          </p:grpSpPr>
          <p:sp>
            <p:nvSpPr>
              <p:cNvPr id="480" name="Šipka doprava se zářezem 479"/>
              <p:cNvSpPr/>
              <p:nvPr/>
            </p:nvSpPr>
            <p:spPr>
              <a:xfrm rot="19679931">
                <a:off x="3607738" y="3533754"/>
                <a:ext cx="854424" cy="26654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1" name="Ovál 480"/>
              <p:cNvSpPr/>
              <p:nvPr/>
            </p:nvSpPr>
            <p:spPr>
              <a:xfrm rot="21027466">
                <a:off x="4085602" y="3051185"/>
                <a:ext cx="1106371" cy="754829"/>
              </a:xfrm>
              <a:prstGeom prst="ellipse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2" name="Ovál 481"/>
              <p:cNvSpPr/>
              <p:nvPr/>
            </p:nvSpPr>
            <p:spPr>
              <a:xfrm>
                <a:off x="4342370" y="3096913"/>
                <a:ext cx="318856" cy="46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3" name="Ovál 482"/>
              <p:cNvSpPr/>
              <p:nvPr/>
            </p:nvSpPr>
            <p:spPr>
              <a:xfrm>
                <a:off x="4425801" y="3210938"/>
                <a:ext cx="131316" cy="1530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77" name="Přímá spojnice 476"/>
            <p:cNvCxnSpPr/>
            <p:nvPr/>
          </p:nvCxnSpPr>
          <p:spPr>
            <a:xfrm>
              <a:off x="5160062" y="6322716"/>
              <a:ext cx="48282" cy="191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Přímá spojnice 477"/>
            <p:cNvCxnSpPr/>
            <p:nvPr/>
          </p:nvCxnSpPr>
          <p:spPr>
            <a:xfrm flipH="1" flipV="1">
              <a:off x="6139969" y="6269110"/>
              <a:ext cx="61805" cy="29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Přímá spojnice 478"/>
            <p:cNvCxnSpPr/>
            <p:nvPr/>
          </p:nvCxnSpPr>
          <p:spPr>
            <a:xfrm flipH="1" flipV="1">
              <a:off x="7177628" y="6388162"/>
              <a:ext cx="61805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9" name="Obláček 488"/>
          <p:cNvSpPr/>
          <p:nvPr/>
        </p:nvSpPr>
        <p:spPr>
          <a:xfrm>
            <a:off x="566406" y="873792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můžou jen lidi z toho pralesa. 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2" name="Obláček 471"/>
          <p:cNvSpPr/>
          <p:nvPr/>
        </p:nvSpPr>
        <p:spPr>
          <a:xfrm>
            <a:off x="2358360" y="653505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tu děláš?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0" name="Obláček 489"/>
          <p:cNvSpPr/>
          <p:nvPr/>
        </p:nvSpPr>
        <p:spPr>
          <a:xfrm>
            <a:off x="5424598" y="1932973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Znám vašeho kamaráda Hrošíka.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8" name="Obláček 487"/>
          <p:cNvSpPr/>
          <p:nvPr/>
        </p:nvSpPr>
        <p:spPr>
          <a:xfrm>
            <a:off x="5250906" y="1852382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Jmenuji se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Zloun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3" name="Skupina 272"/>
          <p:cNvGrpSpPr/>
          <p:nvPr/>
        </p:nvGrpSpPr>
        <p:grpSpPr>
          <a:xfrm>
            <a:off x="-396552" y="3488366"/>
            <a:ext cx="2255909" cy="2668068"/>
            <a:chOff x="4355976" y="1251305"/>
            <a:chExt cx="3201269" cy="3786147"/>
          </a:xfrm>
        </p:grpSpPr>
        <p:sp>
          <p:nvSpPr>
            <p:cNvPr id="274" name="Ovál 273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75" name="Skupina 274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276" name="Výbuch 1 275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77" name="Skupina 276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278" name="Skupina 277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527" name="Oblouk 526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528" name="Zakřivená spojnice 527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9" name="Skupina 278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280" name="Skupina 279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98" name="Skupina 497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509" name="Skupina 508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513" name="Skupina 512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525" name="Zaoblený obdélník 524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526" name="Zaoblený obdélník 525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514" name="Skupina 513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515" name="Skupina 514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21" name="Vývojový diagram: zpoždění 520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22" name="Přímá spojnice 521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23" name="Přímá spojnice 522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24" name="Přímá spojnice 523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516" name="Skupina 515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517" name="Vývojový diagram: zpoždění 516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518" name="Přímá spojnice 517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19" name="Přímá spojnice 518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20" name="Přímá spojnice 519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510" name="Skupina 509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511" name="Ovál 510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512" name="Ovál 511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99" name="Skupina 498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05" name="Vývojový diagram: zpoždění 504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06" name="Přímá spojnice 505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7" name="Přímá spojnice 506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8" name="Přímá spojnice 507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00" name="Skupina 499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501" name="Vývojový diagram: zpoždění 500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502" name="Přímá spojnice 501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3" name="Přímá spojnice 502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4" name="Přímá spojnice 503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81" name="Skupina 280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282" name="Skupina 281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92" name="Skupina 491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96" name="Tětiva 495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97" name="Tětiva 496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93" name="Skupina 492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94" name="Tětiva 49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95" name="Tětiva 494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283" name="Skupina 282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284" name="Ovál 283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285" name="Skupina 284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286" name="Ovál 285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87" name="Ovál 286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288" name="Skupina 287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289" name="Ovál 288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290" name="Skupina 289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292" name="Skupina 291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295" name="Skupina 294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03" name="Ovál 30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91" name="Ovál 490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96" name="Skupina 295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297" name="Ovál 296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298" name="Ovál 297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93" name="Ovál 292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94" name="Ovál 293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291" name="Oblouk 290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436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85"/>
    </mc:Choice>
    <mc:Fallback>
      <p:transition spd="slow" advTm="9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 animBg="1"/>
      <p:bldP spid="489" grpId="1" animBg="1"/>
      <p:bldP spid="472" grpId="0" animBg="1"/>
      <p:bldP spid="472" grpId="1" animBg="1"/>
      <p:bldP spid="490" grpId="0" animBg="1"/>
      <p:bldP spid="490" grpId="1" animBg="1"/>
      <p:bldP spid="4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Skupina 305"/>
          <p:cNvGrpSpPr/>
          <p:nvPr/>
        </p:nvGrpSpPr>
        <p:grpSpPr>
          <a:xfrm>
            <a:off x="3991639" y="3263638"/>
            <a:ext cx="2955224" cy="3203240"/>
            <a:chOff x="377249" y="1196752"/>
            <a:chExt cx="3918498" cy="4247356"/>
          </a:xfrm>
        </p:grpSpPr>
        <p:grpSp>
          <p:nvGrpSpPr>
            <p:cNvPr id="307" name="Skupina 306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22" name="Skupina 321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28" name="Ovál 327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9" name="Slza 328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Slza 329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Ovál 330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Tětiva 331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3" name="Tětiva 332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34" name="Skupina 333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9" name="Vývojový diagram: zpoždění 33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Vývojový diagram: zpoždění 33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Vývojový diagram: zpoždění 34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5" name="Skupina 334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6" name="Vývojový diagram: zpoždění 33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Vývojový diagram: zpoždění 33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Vývojový diagram: zpoždění 33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3" name="Skupina 322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24" name="Ovál 323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vál 325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08" name="Zaoblený obdélník 307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Oblouk 308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louk 309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Oblouk 310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2" name="Skupina 311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18" name="Ovál 317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Vývojový diagram: vyjmutí 318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0" name="Přímá spojnice 319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Vývojový diagram: vyjmutí 320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3" name="Skupina 312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14" name="Ovál 31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Vývojový diagram: vyjmutí 31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6" name="Přímá spojnice 31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Vývojový diagram: vyjmutí 31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42" name="Skupina 341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274" name="Obláček 273"/>
          <p:cNvSpPr/>
          <p:nvPr/>
        </p:nvSpPr>
        <p:spPr>
          <a:xfrm>
            <a:off x="789007" y="588984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Říká, že zná Hrošíka.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472" name="Obláček 471"/>
          <p:cNvSpPr/>
          <p:nvPr/>
        </p:nvSpPr>
        <p:spPr>
          <a:xfrm>
            <a:off x="4871808" y="1109207"/>
            <a:ext cx="3688099" cy="2228140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Kluci, pojďte pryč.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Obláček 274"/>
          <p:cNvSpPr/>
          <p:nvPr/>
        </p:nvSpPr>
        <p:spPr>
          <a:xfrm>
            <a:off x="2080514" y="590668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zná Hrošíka, tak přece není cizí.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3" name="Skupina 472"/>
          <p:cNvGrpSpPr/>
          <p:nvPr/>
        </p:nvGrpSpPr>
        <p:grpSpPr>
          <a:xfrm>
            <a:off x="5738060" y="5569139"/>
            <a:ext cx="3136136" cy="1062215"/>
            <a:chOff x="2959793" y="4680698"/>
            <a:chExt cx="5391363" cy="1959464"/>
          </a:xfrm>
        </p:grpSpPr>
        <p:grpSp>
          <p:nvGrpSpPr>
            <p:cNvPr id="474" name="Skupina 473"/>
            <p:cNvGrpSpPr/>
            <p:nvPr/>
          </p:nvGrpSpPr>
          <p:grpSpPr>
            <a:xfrm>
              <a:off x="3757929" y="4940816"/>
              <a:ext cx="4593227" cy="1584893"/>
              <a:chOff x="3757929" y="4940816"/>
              <a:chExt cx="4593227" cy="1584893"/>
            </a:xfrm>
          </p:grpSpPr>
          <p:sp>
            <p:nvSpPr>
              <p:cNvPr id="486" name="Volný tvar 485"/>
              <p:cNvSpPr/>
              <p:nvPr/>
            </p:nvSpPr>
            <p:spPr>
              <a:xfrm flipH="1">
                <a:off x="3757929" y="4954230"/>
                <a:ext cx="3978196" cy="1571479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7" name="Rovnoramenný trojúhelník 486"/>
              <p:cNvSpPr/>
              <p:nvPr/>
            </p:nvSpPr>
            <p:spPr>
              <a:xfrm rot="2005778">
                <a:off x="7705073" y="4940816"/>
                <a:ext cx="646083" cy="1298327"/>
              </a:xfrm>
              <a:prstGeom prst="triangle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5" name="Skupina 474"/>
            <p:cNvGrpSpPr/>
            <p:nvPr/>
          </p:nvGrpSpPr>
          <p:grpSpPr>
            <a:xfrm>
              <a:off x="3777856" y="5117484"/>
              <a:ext cx="4272670" cy="1252729"/>
              <a:chOff x="3541129" y="4500510"/>
              <a:chExt cx="4517817" cy="1775524"/>
            </a:xfrm>
          </p:grpSpPr>
          <p:sp>
            <p:nvSpPr>
              <p:cNvPr id="484" name="Volný tvar 483"/>
              <p:cNvSpPr/>
              <p:nvPr/>
            </p:nvSpPr>
            <p:spPr>
              <a:xfrm flipH="1">
                <a:off x="3541129" y="4500510"/>
                <a:ext cx="3978197" cy="1775524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5" name="Rovnoramenný trojúhelník 484"/>
              <p:cNvSpPr/>
              <p:nvPr/>
            </p:nvSpPr>
            <p:spPr>
              <a:xfrm rot="2445144">
                <a:off x="7502393" y="4928556"/>
                <a:ext cx="556553" cy="107667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6" name="Skupina 475"/>
            <p:cNvGrpSpPr/>
            <p:nvPr/>
          </p:nvGrpSpPr>
          <p:grpSpPr>
            <a:xfrm>
              <a:off x="2959793" y="4680698"/>
              <a:ext cx="1584235" cy="754829"/>
              <a:chOff x="3607738" y="3051185"/>
              <a:chExt cx="1584235" cy="754829"/>
            </a:xfrm>
          </p:grpSpPr>
          <p:sp>
            <p:nvSpPr>
              <p:cNvPr id="480" name="Šipka doprava se zářezem 479"/>
              <p:cNvSpPr/>
              <p:nvPr/>
            </p:nvSpPr>
            <p:spPr>
              <a:xfrm rot="19679931">
                <a:off x="3607738" y="3533754"/>
                <a:ext cx="854424" cy="26654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1" name="Ovál 480"/>
              <p:cNvSpPr/>
              <p:nvPr/>
            </p:nvSpPr>
            <p:spPr>
              <a:xfrm rot="21027466">
                <a:off x="4085602" y="3051185"/>
                <a:ext cx="1106371" cy="754829"/>
              </a:xfrm>
              <a:prstGeom prst="ellipse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2" name="Ovál 481"/>
              <p:cNvSpPr/>
              <p:nvPr/>
            </p:nvSpPr>
            <p:spPr>
              <a:xfrm>
                <a:off x="4342370" y="3096913"/>
                <a:ext cx="318856" cy="46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3" name="Ovál 482"/>
              <p:cNvSpPr/>
              <p:nvPr/>
            </p:nvSpPr>
            <p:spPr>
              <a:xfrm>
                <a:off x="4425801" y="3210938"/>
                <a:ext cx="131316" cy="1530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77" name="Přímá spojnice 476"/>
            <p:cNvCxnSpPr/>
            <p:nvPr/>
          </p:nvCxnSpPr>
          <p:spPr>
            <a:xfrm>
              <a:off x="5160062" y="6322716"/>
              <a:ext cx="48282" cy="191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Přímá spojnice 477"/>
            <p:cNvCxnSpPr/>
            <p:nvPr/>
          </p:nvCxnSpPr>
          <p:spPr>
            <a:xfrm flipH="1" flipV="1">
              <a:off x="6139969" y="6269110"/>
              <a:ext cx="61805" cy="29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Přímá spojnice 478"/>
            <p:cNvCxnSpPr/>
            <p:nvPr/>
          </p:nvCxnSpPr>
          <p:spPr>
            <a:xfrm flipH="1" flipV="1">
              <a:off x="7177628" y="6388162"/>
              <a:ext cx="61805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Obláček 272"/>
          <p:cNvSpPr/>
          <p:nvPr/>
        </p:nvSpPr>
        <p:spPr>
          <a:xfrm>
            <a:off x="5122679" y="1098819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cizími lidmi na síti se nemáme bavit.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32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9"/>
    </mc:Choice>
    <mc:Fallback>
      <p:transition spd="slow" advTm="11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4" grpId="1" animBg="1"/>
      <p:bldP spid="472" grpId="0" animBg="1"/>
      <p:bldP spid="472" grpId="1" animBg="1"/>
      <p:bldP spid="275" grpId="0" animBg="1"/>
      <p:bldP spid="273" grpId="0" animBg="1"/>
      <p:bldP spid="2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1" name="Obláček 280"/>
          <p:cNvSpPr/>
          <p:nvPr/>
        </p:nvSpPr>
        <p:spPr>
          <a:xfrm>
            <a:off x="2413045" y="751391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Sloník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udělal nové SELFIE.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42" name="Skupina 341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284" name="Obláček 283"/>
          <p:cNvSpPr/>
          <p:nvPr/>
        </p:nvSpPr>
        <p:spPr>
          <a:xfrm>
            <a:off x="2080514" y="590668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zná Hrošíka, tak přece není cizí.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6" name="Skupina 305"/>
          <p:cNvGrpSpPr/>
          <p:nvPr/>
        </p:nvGrpSpPr>
        <p:grpSpPr>
          <a:xfrm>
            <a:off x="3991639" y="3263638"/>
            <a:ext cx="2955224" cy="3203240"/>
            <a:chOff x="377249" y="1196752"/>
            <a:chExt cx="3918498" cy="4247356"/>
          </a:xfrm>
        </p:grpSpPr>
        <p:grpSp>
          <p:nvGrpSpPr>
            <p:cNvPr id="307" name="Skupina 306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22" name="Skupina 321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28" name="Ovál 327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9" name="Slza 328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Slza 329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Ovál 330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Tětiva 331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3" name="Tětiva 332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34" name="Skupina 333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9" name="Vývojový diagram: zpoždění 33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Vývojový diagram: zpoždění 33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Vývojový diagram: zpoždění 34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5" name="Skupina 334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6" name="Vývojový diagram: zpoždění 33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Vývojový diagram: zpoždění 33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Vývojový diagram: zpoždění 33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3" name="Skupina 322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24" name="Ovál 323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vál 325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08" name="Zaoblený obdélník 307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Oblouk 308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louk 309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Oblouk 310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2" name="Skupina 311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18" name="Ovál 317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Vývojový diagram: vyjmutí 318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0" name="Přímá spojnice 319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Vývojový diagram: vyjmutí 320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3" name="Skupina 312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14" name="Ovál 31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Vývojový diagram: vyjmutí 31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6" name="Přímá spojnice 31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Vývojový diagram: vyjmutí 31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79" name="Obláček 278"/>
          <p:cNvSpPr/>
          <p:nvPr/>
        </p:nvSpPr>
        <p:spPr>
          <a:xfrm>
            <a:off x="2260645" y="598991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Tady jsou.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Obláček 277"/>
          <p:cNvSpPr/>
          <p:nvPr/>
        </p:nvSpPr>
        <p:spPr>
          <a:xfrm>
            <a:off x="2181109" y="623919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Jasně!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3" name="Skupina 472"/>
          <p:cNvGrpSpPr/>
          <p:nvPr/>
        </p:nvGrpSpPr>
        <p:grpSpPr>
          <a:xfrm>
            <a:off x="5665325" y="5541499"/>
            <a:ext cx="3136136" cy="1062215"/>
            <a:chOff x="2959793" y="4680698"/>
            <a:chExt cx="5391363" cy="1959464"/>
          </a:xfrm>
        </p:grpSpPr>
        <p:grpSp>
          <p:nvGrpSpPr>
            <p:cNvPr id="474" name="Skupina 473"/>
            <p:cNvGrpSpPr/>
            <p:nvPr/>
          </p:nvGrpSpPr>
          <p:grpSpPr>
            <a:xfrm>
              <a:off x="3757929" y="4940816"/>
              <a:ext cx="4593227" cy="1584893"/>
              <a:chOff x="3757929" y="4940816"/>
              <a:chExt cx="4593227" cy="1584893"/>
            </a:xfrm>
          </p:grpSpPr>
          <p:sp>
            <p:nvSpPr>
              <p:cNvPr id="486" name="Volný tvar 485"/>
              <p:cNvSpPr/>
              <p:nvPr/>
            </p:nvSpPr>
            <p:spPr>
              <a:xfrm flipH="1">
                <a:off x="3757929" y="4954230"/>
                <a:ext cx="3978196" cy="1571479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7" name="Rovnoramenný trojúhelník 486"/>
              <p:cNvSpPr/>
              <p:nvPr/>
            </p:nvSpPr>
            <p:spPr>
              <a:xfrm rot="2005778">
                <a:off x="7705073" y="4940816"/>
                <a:ext cx="646083" cy="1298327"/>
              </a:xfrm>
              <a:prstGeom prst="triangle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5" name="Skupina 474"/>
            <p:cNvGrpSpPr/>
            <p:nvPr/>
          </p:nvGrpSpPr>
          <p:grpSpPr>
            <a:xfrm>
              <a:off x="3777856" y="5117484"/>
              <a:ext cx="4272670" cy="1252729"/>
              <a:chOff x="3541129" y="4500510"/>
              <a:chExt cx="4517817" cy="1775524"/>
            </a:xfrm>
          </p:grpSpPr>
          <p:sp>
            <p:nvSpPr>
              <p:cNvPr id="484" name="Volný tvar 483"/>
              <p:cNvSpPr/>
              <p:nvPr/>
            </p:nvSpPr>
            <p:spPr>
              <a:xfrm flipH="1">
                <a:off x="3541129" y="4500510"/>
                <a:ext cx="3978197" cy="1775524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5" name="Rovnoramenný trojúhelník 484"/>
              <p:cNvSpPr/>
              <p:nvPr/>
            </p:nvSpPr>
            <p:spPr>
              <a:xfrm rot="2445144">
                <a:off x="7502393" y="4928556"/>
                <a:ext cx="556553" cy="107667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6" name="Skupina 475"/>
            <p:cNvGrpSpPr/>
            <p:nvPr/>
          </p:nvGrpSpPr>
          <p:grpSpPr>
            <a:xfrm>
              <a:off x="2959793" y="4680698"/>
              <a:ext cx="1584235" cy="754829"/>
              <a:chOff x="3607738" y="3051185"/>
              <a:chExt cx="1584235" cy="754829"/>
            </a:xfrm>
          </p:grpSpPr>
          <p:sp>
            <p:nvSpPr>
              <p:cNvPr id="480" name="Šipka doprava se zářezem 479"/>
              <p:cNvSpPr/>
              <p:nvPr/>
            </p:nvSpPr>
            <p:spPr>
              <a:xfrm rot="19679931">
                <a:off x="3607738" y="3533754"/>
                <a:ext cx="854424" cy="26654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1" name="Ovál 480"/>
              <p:cNvSpPr/>
              <p:nvPr/>
            </p:nvSpPr>
            <p:spPr>
              <a:xfrm rot="21027466">
                <a:off x="4085602" y="3051185"/>
                <a:ext cx="1106371" cy="754829"/>
              </a:xfrm>
              <a:prstGeom prst="ellipse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2" name="Ovál 481"/>
              <p:cNvSpPr/>
              <p:nvPr/>
            </p:nvSpPr>
            <p:spPr>
              <a:xfrm>
                <a:off x="4342370" y="3096913"/>
                <a:ext cx="318856" cy="46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3" name="Ovál 482"/>
              <p:cNvSpPr/>
              <p:nvPr/>
            </p:nvSpPr>
            <p:spPr>
              <a:xfrm>
                <a:off x="4425801" y="3210938"/>
                <a:ext cx="131316" cy="1530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77" name="Přímá spojnice 476"/>
            <p:cNvCxnSpPr/>
            <p:nvPr/>
          </p:nvCxnSpPr>
          <p:spPr>
            <a:xfrm>
              <a:off x="5160062" y="6322716"/>
              <a:ext cx="48282" cy="191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Přímá spojnice 477"/>
            <p:cNvCxnSpPr/>
            <p:nvPr/>
          </p:nvCxnSpPr>
          <p:spPr>
            <a:xfrm flipH="1" flipV="1">
              <a:off x="6139969" y="6269110"/>
              <a:ext cx="61805" cy="29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Přímá spojnice 478"/>
            <p:cNvCxnSpPr/>
            <p:nvPr/>
          </p:nvCxnSpPr>
          <p:spPr>
            <a:xfrm flipH="1" flipV="1">
              <a:off x="7177628" y="6388162"/>
              <a:ext cx="61805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42460" r="50694" b="17262"/>
          <a:stretch/>
        </p:blipFill>
        <p:spPr bwMode="auto">
          <a:xfrm>
            <a:off x="1776770" y="649370"/>
            <a:ext cx="5756428" cy="53850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4" name="Obláček 273"/>
          <p:cNvSpPr/>
          <p:nvPr/>
        </p:nvSpPr>
        <p:spPr>
          <a:xfrm>
            <a:off x="789007" y="588984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Máme prima fotky, které chceme pověsit na síť.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Obláček 272"/>
          <p:cNvSpPr/>
          <p:nvPr/>
        </p:nvSpPr>
        <p:spPr>
          <a:xfrm>
            <a:off x="5412210" y="1927305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 děláte?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sssss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" name="Obláček 276"/>
          <p:cNvSpPr/>
          <p:nvPr/>
        </p:nvSpPr>
        <p:spPr>
          <a:xfrm>
            <a:off x="5564610" y="2079705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Můžu se kouknout?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25586" r="23810" b="15938"/>
          <a:stretch/>
        </p:blipFill>
        <p:spPr bwMode="auto">
          <a:xfrm>
            <a:off x="1210880" y="798110"/>
            <a:ext cx="6778919" cy="42783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50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06"/>
    </mc:Choice>
    <mc:Fallback>
      <p:transition spd="slow" advTm="14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1" grpId="1" animBg="1"/>
      <p:bldP spid="284" grpId="0" animBg="1"/>
      <p:bldP spid="284" grpId="1" animBg="1"/>
      <p:bldP spid="279" grpId="0" animBg="1"/>
      <p:bldP spid="279" grpId="1" animBg="1"/>
      <p:bldP spid="278" grpId="0" animBg="1"/>
      <p:bldP spid="278" grpId="1" animBg="1"/>
      <p:bldP spid="274" grpId="0" animBg="1"/>
      <p:bldP spid="274" grpId="1" animBg="1"/>
      <p:bldP spid="273" grpId="0" animBg="1"/>
      <p:bldP spid="273" grpId="1" animBg="1"/>
      <p:bldP spid="277" grpId="0" animBg="1"/>
      <p:bldP spid="27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Skupina 305"/>
          <p:cNvGrpSpPr/>
          <p:nvPr/>
        </p:nvGrpSpPr>
        <p:grpSpPr>
          <a:xfrm>
            <a:off x="3991639" y="3263638"/>
            <a:ext cx="2955224" cy="3203240"/>
            <a:chOff x="377249" y="1196752"/>
            <a:chExt cx="3918498" cy="4247356"/>
          </a:xfrm>
        </p:grpSpPr>
        <p:grpSp>
          <p:nvGrpSpPr>
            <p:cNvPr id="307" name="Skupina 306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22" name="Skupina 321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28" name="Ovál 327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9" name="Slza 328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Slza 329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Ovál 330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Tětiva 331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3" name="Tětiva 332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34" name="Skupina 333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9" name="Vývojový diagram: zpoždění 33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Vývojový diagram: zpoždění 33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Vývojový diagram: zpoždění 34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5" name="Skupina 334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6" name="Vývojový diagram: zpoždění 33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Vývojový diagram: zpoždění 33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Vývojový diagram: zpoždění 33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3" name="Skupina 322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24" name="Ovál 323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vál 325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08" name="Zaoblený obdélník 307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Oblouk 308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louk 309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Oblouk 310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2" name="Skupina 311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18" name="Ovál 317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Vývojový diagram: vyjmutí 318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0" name="Přímá spojnice 319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Vývojový diagram: vyjmutí 320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3" name="Skupina 312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14" name="Ovál 31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Vývojový diagram: vyjmutí 31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6" name="Přímá spojnice 31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Vývojový diagram: vyjmutí 31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42" name="Skupina 341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73" name="Skupina 472"/>
          <p:cNvGrpSpPr/>
          <p:nvPr/>
        </p:nvGrpSpPr>
        <p:grpSpPr>
          <a:xfrm>
            <a:off x="5665325" y="5541499"/>
            <a:ext cx="3136136" cy="1062215"/>
            <a:chOff x="2959793" y="4680698"/>
            <a:chExt cx="5391363" cy="1959464"/>
          </a:xfrm>
        </p:grpSpPr>
        <p:grpSp>
          <p:nvGrpSpPr>
            <p:cNvPr id="474" name="Skupina 473"/>
            <p:cNvGrpSpPr/>
            <p:nvPr/>
          </p:nvGrpSpPr>
          <p:grpSpPr>
            <a:xfrm>
              <a:off x="3757929" y="4940816"/>
              <a:ext cx="4593227" cy="1584893"/>
              <a:chOff x="3757929" y="4940816"/>
              <a:chExt cx="4593227" cy="1584893"/>
            </a:xfrm>
          </p:grpSpPr>
          <p:sp>
            <p:nvSpPr>
              <p:cNvPr id="486" name="Volný tvar 485"/>
              <p:cNvSpPr/>
              <p:nvPr/>
            </p:nvSpPr>
            <p:spPr>
              <a:xfrm flipH="1">
                <a:off x="3757929" y="4954230"/>
                <a:ext cx="3978196" cy="1571479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7" name="Rovnoramenný trojúhelník 486"/>
              <p:cNvSpPr/>
              <p:nvPr/>
            </p:nvSpPr>
            <p:spPr>
              <a:xfrm rot="2005778">
                <a:off x="7705073" y="4940816"/>
                <a:ext cx="646083" cy="1298327"/>
              </a:xfrm>
              <a:prstGeom prst="triangle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5" name="Skupina 474"/>
            <p:cNvGrpSpPr/>
            <p:nvPr/>
          </p:nvGrpSpPr>
          <p:grpSpPr>
            <a:xfrm>
              <a:off x="3777856" y="5117484"/>
              <a:ext cx="4272670" cy="1252729"/>
              <a:chOff x="3541129" y="4500510"/>
              <a:chExt cx="4517817" cy="1775524"/>
            </a:xfrm>
          </p:grpSpPr>
          <p:sp>
            <p:nvSpPr>
              <p:cNvPr id="484" name="Volný tvar 483"/>
              <p:cNvSpPr/>
              <p:nvPr/>
            </p:nvSpPr>
            <p:spPr>
              <a:xfrm flipH="1">
                <a:off x="3541129" y="4500510"/>
                <a:ext cx="3978197" cy="1775524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5" name="Rovnoramenný trojúhelník 484"/>
              <p:cNvSpPr/>
              <p:nvPr/>
            </p:nvSpPr>
            <p:spPr>
              <a:xfrm rot="2445144">
                <a:off x="7502393" y="4928556"/>
                <a:ext cx="556553" cy="107667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6" name="Skupina 475"/>
            <p:cNvGrpSpPr/>
            <p:nvPr/>
          </p:nvGrpSpPr>
          <p:grpSpPr>
            <a:xfrm>
              <a:off x="2959793" y="4680698"/>
              <a:ext cx="1584235" cy="754829"/>
              <a:chOff x="3607738" y="3051185"/>
              <a:chExt cx="1584235" cy="754829"/>
            </a:xfrm>
          </p:grpSpPr>
          <p:sp>
            <p:nvSpPr>
              <p:cNvPr id="480" name="Šipka doprava se zářezem 479"/>
              <p:cNvSpPr/>
              <p:nvPr/>
            </p:nvSpPr>
            <p:spPr>
              <a:xfrm rot="19679931">
                <a:off x="3607738" y="3533754"/>
                <a:ext cx="854424" cy="26654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1" name="Ovál 480"/>
              <p:cNvSpPr/>
              <p:nvPr/>
            </p:nvSpPr>
            <p:spPr>
              <a:xfrm rot="21027466">
                <a:off x="4085602" y="3051185"/>
                <a:ext cx="1106371" cy="754829"/>
              </a:xfrm>
              <a:prstGeom prst="ellipse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2" name="Ovál 481"/>
              <p:cNvSpPr/>
              <p:nvPr/>
            </p:nvSpPr>
            <p:spPr>
              <a:xfrm>
                <a:off x="4342370" y="3096913"/>
                <a:ext cx="318856" cy="46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3" name="Ovál 482"/>
              <p:cNvSpPr/>
              <p:nvPr/>
            </p:nvSpPr>
            <p:spPr>
              <a:xfrm>
                <a:off x="4425801" y="3210938"/>
                <a:ext cx="131316" cy="1530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77" name="Přímá spojnice 476"/>
            <p:cNvCxnSpPr/>
            <p:nvPr/>
          </p:nvCxnSpPr>
          <p:spPr>
            <a:xfrm>
              <a:off x="5160062" y="6322716"/>
              <a:ext cx="48282" cy="191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Přímá spojnice 477"/>
            <p:cNvCxnSpPr/>
            <p:nvPr/>
          </p:nvCxnSpPr>
          <p:spPr>
            <a:xfrm flipH="1" flipV="1">
              <a:off x="6139969" y="6269110"/>
              <a:ext cx="61805" cy="29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Přímá spojnice 478"/>
            <p:cNvCxnSpPr/>
            <p:nvPr/>
          </p:nvCxnSpPr>
          <p:spPr>
            <a:xfrm flipH="1" flipV="1">
              <a:off x="7177628" y="6388162"/>
              <a:ext cx="61805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Obláček 275"/>
          <p:cNvSpPr/>
          <p:nvPr/>
        </p:nvSpPr>
        <p:spPr>
          <a:xfrm>
            <a:off x="4977136" y="299702"/>
            <a:ext cx="4516640" cy="3256876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Ssss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já vám ty fotky upravím ve 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photoshopu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budete vypadat lépe. 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Obláček 274"/>
          <p:cNvSpPr/>
          <p:nvPr/>
        </p:nvSpPr>
        <p:spPr>
          <a:xfrm>
            <a:off x="5119626" y="1688994"/>
            <a:ext cx="3833520" cy="2376121"/>
          </a:xfrm>
          <a:prstGeom prst="cloudCallout">
            <a:avLst>
              <a:gd name="adj1" fmla="val -25673"/>
              <a:gd name="adj2" fmla="val 1136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se vám povedly.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Obláček 280"/>
          <p:cNvSpPr/>
          <p:nvPr/>
        </p:nvSpPr>
        <p:spPr>
          <a:xfrm>
            <a:off x="2259138" y="450177"/>
            <a:ext cx="3833520" cy="2376121"/>
          </a:xfrm>
          <a:prstGeom prst="cloudCallout">
            <a:avLst>
              <a:gd name="adj1" fmla="val 21671"/>
              <a:gd name="adj2" fmla="val 12647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Moji fotku ne. Chci si ji dát na síť sám. 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86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66"/>
    </mc:Choice>
    <mc:Fallback>
      <p:transition spd="slow" advTm="9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6" grpId="1" animBg="1"/>
      <p:bldP spid="275" grpId="0" animBg="1"/>
      <p:bldP spid="2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70" y="2351"/>
            <a:ext cx="9467528" cy="69669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178076" y="121658"/>
            <a:ext cx="1296144" cy="3255707"/>
            <a:chOff x="585544" y="8175"/>
            <a:chExt cx="1296144" cy="3204801"/>
          </a:xfrm>
        </p:grpSpPr>
        <p:sp>
          <p:nvSpPr>
            <p:cNvPr id="26" name="Obdélník 25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Mrak 26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968796" y="1205061"/>
            <a:ext cx="1080120" cy="2713090"/>
            <a:chOff x="585544" y="8175"/>
            <a:chExt cx="1296144" cy="3204801"/>
          </a:xfrm>
        </p:grpSpPr>
        <p:sp>
          <p:nvSpPr>
            <p:cNvPr id="24" name="Obdélník 23"/>
            <p:cNvSpPr/>
            <p:nvPr/>
          </p:nvSpPr>
          <p:spPr>
            <a:xfrm>
              <a:off x="1125604" y="1556792"/>
              <a:ext cx="216024" cy="1656184"/>
            </a:xfrm>
            <a:prstGeom prst="rect">
              <a:avLst/>
            </a:prstGeom>
            <a:solidFill>
              <a:srgbClr val="66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Mrak 24"/>
            <p:cNvSpPr/>
            <p:nvPr/>
          </p:nvSpPr>
          <p:spPr>
            <a:xfrm>
              <a:off x="585544" y="8175"/>
              <a:ext cx="1296144" cy="1944216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Mrak 8"/>
          <p:cNvSpPr/>
          <p:nvPr/>
        </p:nvSpPr>
        <p:spPr>
          <a:xfrm>
            <a:off x="3856885" y="370631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710532" y="4592548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5816947" y="4518566"/>
            <a:ext cx="1440160" cy="897241"/>
          </a:xfrm>
          <a:prstGeom prst="cloud">
            <a:avLst/>
          </a:prstGeom>
          <a:solidFill>
            <a:srgbClr val="058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ětiva 12"/>
          <p:cNvSpPr/>
          <p:nvPr/>
        </p:nvSpPr>
        <p:spPr>
          <a:xfrm rot="6300000">
            <a:off x="651070" y="2103108"/>
            <a:ext cx="543012" cy="908687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ětiva 13"/>
          <p:cNvSpPr/>
          <p:nvPr/>
        </p:nvSpPr>
        <p:spPr>
          <a:xfrm rot="6300000">
            <a:off x="1929270" y="3304823"/>
            <a:ext cx="731518" cy="1224136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ětiva 14"/>
          <p:cNvSpPr/>
          <p:nvPr/>
        </p:nvSpPr>
        <p:spPr>
          <a:xfrm rot="6300000">
            <a:off x="8155554" y="4008227"/>
            <a:ext cx="698355" cy="1168642"/>
          </a:xfrm>
          <a:prstGeom prst="chord">
            <a:avLst>
              <a:gd name="adj1" fmla="val 2884435"/>
              <a:gd name="adj2" fmla="val 1696392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474" y="5586124"/>
            <a:ext cx="9467528" cy="144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5" name="Skupina 304"/>
          <p:cNvGrpSpPr/>
          <p:nvPr/>
        </p:nvGrpSpPr>
        <p:grpSpPr>
          <a:xfrm>
            <a:off x="4418311" y="-314055"/>
            <a:ext cx="5549666" cy="4017857"/>
            <a:chOff x="5168471" y="-243408"/>
            <a:chExt cx="4578734" cy="3033213"/>
          </a:xfrm>
        </p:grpSpPr>
        <p:grpSp>
          <p:nvGrpSpPr>
            <p:cNvPr id="302" name="Skupina 301"/>
            <p:cNvGrpSpPr/>
            <p:nvPr/>
          </p:nvGrpSpPr>
          <p:grpSpPr>
            <a:xfrm>
              <a:off x="5168471" y="-243408"/>
              <a:ext cx="4578734" cy="3033213"/>
              <a:chOff x="5168471" y="-243408"/>
              <a:chExt cx="4578734" cy="3033213"/>
            </a:xfrm>
          </p:grpSpPr>
          <p:grpSp>
            <p:nvGrpSpPr>
              <p:cNvPr id="301" name="Skupina 300"/>
              <p:cNvGrpSpPr/>
              <p:nvPr/>
            </p:nvGrpSpPr>
            <p:grpSpPr>
              <a:xfrm>
                <a:off x="5168471" y="-243408"/>
                <a:ext cx="4578734" cy="3033213"/>
                <a:chOff x="5168471" y="-243408"/>
                <a:chExt cx="4578734" cy="3033213"/>
              </a:xfrm>
            </p:grpSpPr>
            <p:grpSp>
              <p:nvGrpSpPr>
                <p:cNvPr id="300" name="Skupina 299"/>
                <p:cNvGrpSpPr/>
                <p:nvPr/>
              </p:nvGrpSpPr>
              <p:grpSpPr>
                <a:xfrm>
                  <a:off x="5168471" y="-243408"/>
                  <a:ext cx="4578734" cy="3033213"/>
                  <a:chOff x="5168471" y="-243408"/>
                  <a:chExt cx="4578734" cy="3033213"/>
                </a:xfrm>
              </p:grpSpPr>
              <p:cxnSp>
                <p:nvCxnSpPr>
                  <p:cNvPr id="31" name="Přímá spojnice 30"/>
                  <p:cNvCxnSpPr/>
                  <p:nvPr/>
                </p:nvCxnSpPr>
                <p:spPr>
                  <a:xfrm flipH="1">
                    <a:off x="5796136" y="0"/>
                    <a:ext cx="3456387" cy="15649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Skupina 85"/>
                  <p:cNvGrpSpPr/>
                  <p:nvPr/>
                </p:nvGrpSpPr>
                <p:grpSpPr>
                  <a:xfrm>
                    <a:off x="6921114" y="-99391"/>
                    <a:ext cx="2546414" cy="1368151"/>
                    <a:chOff x="8172400" y="127811"/>
                    <a:chExt cx="1295128" cy="404691"/>
                  </a:xfrm>
                </p:grpSpPr>
                <p:cxnSp>
                  <p:nvCxnSpPr>
                    <p:cNvPr id="87" name="Přímá spojnice 86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Přímá spojnice 87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Přímá spojnice 88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Přímá spojnice 89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Přímá spojnice 90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Skupina 146"/>
                  <p:cNvGrpSpPr/>
                  <p:nvPr/>
                </p:nvGrpSpPr>
                <p:grpSpPr>
                  <a:xfrm>
                    <a:off x="5168471" y="-243408"/>
                    <a:ext cx="4578734" cy="3033213"/>
                    <a:chOff x="5168471" y="-243408"/>
                    <a:chExt cx="4578734" cy="3033213"/>
                  </a:xfrm>
                </p:grpSpPr>
                <p:grpSp>
                  <p:nvGrpSpPr>
                    <p:cNvPr id="73" name="Skupina 72"/>
                    <p:cNvGrpSpPr/>
                    <p:nvPr/>
                  </p:nvGrpSpPr>
                  <p:grpSpPr>
                    <a:xfrm>
                      <a:off x="8028384" y="-99391"/>
                      <a:ext cx="1439144" cy="631894"/>
                      <a:chOff x="8172400" y="127811"/>
                      <a:chExt cx="1295128" cy="404691"/>
                    </a:xfrm>
                  </p:grpSpPr>
                  <p:cxnSp>
                    <p:nvCxnSpPr>
                      <p:cNvPr id="64" name="Přímá spojnice 63"/>
                      <p:cNvCxnSpPr/>
                      <p:nvPr/>
                    </p:nvCxnSpPr>
                    <p:spPr>
                      <a:xfrm>
                        <a:off x="8172400" y="127811"/>
                        <a:ext cx="206586" cy="20451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nice 65"/>
                      <p:cNvCxnSpPr/>
                      <p:nvPr/>
                    </p:nvCxnSpPr>
                    <p:spPr>
                      <a:xfrm>
                        <a:off x="8378986" y="332322"/>
                        <a:ext cx="321291" cy="16190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Přímá spojnice 67"/>
                      <p:cNvCxnSpPr/>
                      <p:nvPr/>
                    </p:nvCxnSpPr>
                    <p:spPr>
                      <a:xfrm>
                        <a:off x="8700277" y="494229"/>
                        <a:ext cx="359922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Přímá spojnice 69"/>
                      <p:cNvCxnSpPr/>
                      <p:nvPr/>
                    </p:nvCxnSpPr>
                    <p:spPr>
                      <a:xfrm>
                        <a:off x="9060199" y="532502"/>
                        <a:ext cx="19232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Přímá spojnice 71"/>
                      <p:cNvCxnSpPr/>
                      <p:nvPr/>
                    </p:nvCxnSpPr>
                    <p:spPr>
                      <a:xfrm flipV="1">
                        <a:off x="9252520" y="494229"/>
                        <a:ext cx="215008" cy="38273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6" name="Skupina 145"/>
                    <p:cNvGrpSpPr/>
                    <p:nvPr/>
                  </p:nvGrpSpPr>
                  <p:grpSpPr>
                    <a:xfrm>
                      <a:off x="5168471" y="-243408"/>
                      <a:ext cx="4578734" cy="3033213"/>
                      <a:chOff x="5168471" y="-243408"/>
                      <a:chExt cx="4578734" cy="3033213"/>
                    </a:xfrm>
                  </p:grpSpPr>
                  <p:grpSp>
                    <p:nvGrpSpPr>
                      <p:cNvPr id="52" name="Skupina 51"/>
                      <p:cNvGrpSpPr/>
                      <p:nvPr/>
                    </p:nvGrpSpPr>
                    <p:grpSpPr>
                      <a:xfrm>
                        <a:off x="8378986" y="-99391"/>
                        <a:ext cx="1088542" cy="431713"/>
                        <a:chOff x="8532440" y="85207"/>
                        <a:chExt cx="935088" cy="247115"/>
                      </a:xfrm>
                    </p:grpSpPr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8532440" y="85207"/>
                          <a:ext cx="167836" cy="852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 flipH="1" flipV="1">
                          <a:off x="8700277" y="170415"/>
                          <a:ext cx="276121" cy="16190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Přímá spojnice 46"/>
                        <p:cNvCxnSpPr/>
                        <p:nvPr/>
                      </p:nvCxnSpPr>
                      <p:spPr>
                        <a:xfrm>
                          <a:off x="8976398" y="332322"/>
                          <a:ext cx="167602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Přímá spojnice 50"/>
                        <p:cNvCxnSpPr/>
                        <p:nvPr/>
                      </p:nvCxnSpPr>
                      <p:spPr>
                        <a:xfrm flipV="1">
                          <a:off x="9252520" y="251368"/>
                          <a:ext cx="215008" cy="8095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Skupina 144"/>
                      <p:cNvGrpSpPr/>
                      <p:nvPr/>
                    </p:nvGrpSpPr>
                    <p:grpSpPr>
                      <a:xfrm>
                        <a:off x="5168471" y="-243408"/>
                        <a:ext cx="4578734" cy="3033213"/>
                        <a:chOff x="5168471" y="-243408"/>
                        <a:chExt cx="4578734" cy="3033213"/>
                      </a:xfrm>
                    </p:grpSpPr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8196519" y="16350"/>
                          <a:ext cx="1056001" cy="27734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4" name="Skupina 143"/>
                        <p:cNvGrpSpPr/>
                        <p:nvPr/>
                      </p:nvGrpSpPr>
                      <p:grpSpPr>
                        <a:xfrm>
                          <a:off x="5168471" y="-243408"/>
                          <a:ext cx="4578734" cy="3033213"/>
                          <a:chOff x="5168471" y="-243408"/>
                          <a:chExt cx="4578734" cy="3033213"/>
                        </a:xfrm>
                      </p:grpSpPr>
                      <p:cxnSp>
                        <p:nvCxnSpPr>
                          <p:cNvPr id="37" name="Přímá spojnice 36"/>
                          <p:cNvCxnSpPr/>
                          <p:nvPr/>
                        </p:nvCxnSpPr>
                        <p:spPr>
                          <a:xfrm flipH="1">
                            <a:off x="9041559" y="0"/>
                            <a:ext cx="210962" cy="2789805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3" name="Skupina 142"/>
                          <p:cNvGrpSpPr/>
                          <p:nvPr/>
                        </p:nvGrpSpPr>
                        <p:grpSpPr>
                          <a:xfrm>
                            <a:off x="5168471" y="-243408"/>
                            <a:ext cx="4578734" cy="2863664"/>
                            <a:chOff x="5168471" y="-243408"/>
                            <a:chExt cx="4578734" cy="2863664"/>
                          </a:xfrm>
                        </p:grpSpPr>
                        <p:cxnSp>
                          <p:nvCxnSpPr>
                            <p:cNvPr id="35" name="Přímá spojnice 34"/>
                            <p:cNvCxnSpPr/>
                            <p:nvPr/>
                          </p:nvCxnSpPr>
                          <p:spPr>
                            <a:xfrm flipH="1">
                              <a:off x="5168471" y="0"/>
                              <a:ext cx="4084051" cy="692648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2" name="Skupina 141"/>
                            <p:cNvGrpSpPr/>
                            <p:nvPr/>
                          </p:nvGrpSpPr>
                          <p:grpSpPr>
                            <a:xfrm>
                              <a:off x="5168471" y="-243408"/>
                              <a:ext cx="4578734" cy="2863664"/>
                              <a:chOff x="5168471" y="-243408"/>
                              <a:chExt cx="4578734" cy="2863664"/>
                            </a:xfrm>
                          </p:grpSpPr>
                          <p:cxnSp>
                            <p:nvCxnSpPr>
                              <p:cNvPr id="29" name="Přímá spojnice 28"/>
                              <p:cNvCxnSpPr/>
                              <p:nvPr/>
                            </p:nvCxnSpPr>
                            <p:spPr>
                              <a:xfrm flipH="1">
                                <a:off x="6921114" y="0"/>
                                <a:ext cx="2331408" cy="2547124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41" name="Skupina 140"/>
                              <p:cNvGrpSpPr/>
                              <p:nvPr/>
                            </p:nvGrpSpPr>
                            <p:grpSpPr>
                              <a:xfrm>
                                <a:off x="5168471" y="-243408"/>
                                <a:ext cx="4578734" cy="2863664"/>
                                <a:chOff x="5168471" y="-243408"/>
                                <a:chExt cx="4578734" cy="2863664"/>
                              </a:xfrm>
                            </p:grpSpPr>
                            <p:grpSp>
                              <p:nvGrpSpPr>
                                <p:cNvPr id="140" name="Skupina 139"/>
                                <p:cNvGrpSpPr/>
                                <p:nvPr/>
                              </p:nvGrpSpPr>
                              <p:grpSpPr>
                                <a:xfrm>
                                  <a:off x="5652120" y="-243408"/>
                                  <a:ext cx="3960440" cy="2453087"/>
                                  <a:chOff x="5652120" y="-243408"/>
                                  <a:chExt cx="3960440" cy="2453087"/>
                                </a:xfrm>
                              </p:grpSpPr>
                              <p:grpSp>
                                <p:nvGrpSpPr>
                                  <p:cNvPr id="80" name="Skupina 79"/>
                                  <p:cNvGrpSpPr/>
                                  <p:nvPr/>
                                </p:nvGrpSpPr>
                                <p:grpSpPr>
                                  <a:xfrm>
                                    <a:off x="7283664" y="1"/>
                                    <a:ext cx="2183864" cy="1019154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81" name="Přímá spojnice 8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2" name="Přímá spojnice 8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3" name="Přímá spojnice 8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4" name="Přímá spojnice 8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85" name="Přímá spojnice 84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113" name="Skupina 112"/>
                                  <p:cNvGrpSpPr/>
                                  <p:nvPr/>
                                </p:nvGrpSpPr>
                                <p:grpSpPr>
                                  <a:xfrm>
                                    <a:off x="5652120" y="-243408"/>
                                    <a:ext cx="3960440" cy="2453087"/>
                                    <a:chOff x="8172400" y="127811"/>
                                    <a:chExt cx="1295128" cy="404691"/>
                                  </a:xfrm>
                                </p:grpSpPr>
                                <p:cxnSp>
                                  <p:nvCxnSpPr>
                                    <p:cNvPr id="114" name="Přímá spojnice 113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172400" y="127811"/>
                                      <a:ext cx="206586" cy="204511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5" name="Přímá spojnice 11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378986" y="332322"/>
                                      <a:ext cx="321291" cy="161907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6" name="Přímá spojnice 115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8700277" y="494229"/>
                                      <a:ext cx="359922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7" name="Přímá spojnice 11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9060199" y="532502"/>
                                      <a:ext cx="192321" cy="0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8" name="Přímá spojnice 11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9252520" y="494229"/>
                                      <a:ext cx="215008" cy="38273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grpSp>
                              <p:nvGrpSpPr>
                                <p:cNvPr id="119" name="Skupina 118"/>
                                <p:cNvGrpSpPr/>
                                <p:nvPr/>
                              </p:nvGrpSpPr>
                              <p:grpSpPr>
                                <a:xfrm>
                                  <a:off x="5168471" y="-82736"/>
                                  <a:ext cx="4578734" cy="2702992"/>
                                  <a:chOff x="8172400" y="127811"/>
                                  <a:chExt cx="1295128" cy="404691"/>
                                </a:xfrm>
                              </p:grpSpPr>
                              <p:cxnSp>
                                <p:nvCxnSpPr>
                                  <p:cNvPr id="120" name="Přímá spojnice 119"/>
                                  <p:cNvCxnSpPr/>
                                  <p:nvPr/>
                                </p:nvCxnSpPr>
                                <p:spPr>
                                  <a:xfrm>
                                    <a:off x="8172400" y="127811"/>
                                    <a:ext cx="206586" cy="204511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1" name="Přímá spojnice 120"/>
                                  <p:cNvCxnSpPr/>
                                  <p:nvPr/>
                                </p:nvCxnSpPr>
                                <p:spPr>
                                  <a:xfrm>
                                    <a:off x="8378986" y="332322"/>
                                    <a:ext cx="321291" cy="161907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2" name="Přímá spojnice 121"/>
                                  <p:cNvCxnSpPr/>
                                  <p:nvPr/>
                                </p:nvCxnSpPr>
                                <p:spPr>
                                  <a:xfrm>
                                    <a:off x="8700277" y="494229"/>
                                    <a:ext cx="359922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3" name="Přímá spojnice 122"/>
                                  <p:cNvCxnSpPr/>
                                  <p:nvPr/>
                                </p:nvCxnSpPr>
                                <p:spPr>
                                  <a:xfrm>
                                    <a:off x="9060199" y="532502"/>
                                    <a:ext cx="192321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124" name="Přímá spojnice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9252520" y="494229"/>
                                    <a:ext cx="215008" cy="38273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299" name="Skupina 298"/>
                <p:cNvGrpSpPr/>
                <p:nvPr/>
              </p:nvGrpSpPr>
              <p:grpSpPr>
                <a:xfrm>
                  <a:off x="6444208" y="-99392"/>
                  <a:ext cx="3023320" cy="1664359"/>
                  <a:chOff x="6444208" y="-99392"/>
                  <a:chExt cx="3023320" cy="1664359"/>
                </a:xfrm>
              </p:grpSpPr>
              <p:grpSp>
                <p:nvGrpSpPr>
                  <p:cNvPr id="74" name="Skupina 73"/>
                  <p:cNvGrpSpPr/>
                  <p:nvPr/>
                </p:nvGrpSpPr>
                <p:grpSpPr>
                  <a:xfrm>
                    <a:off x="7694587" y="-99392"/>
                    <a:ext cx="1772940" cy="831352"/>
                    <a:chOff x="8172400" y="127811"/>
                    <a:chExt cx="1295128" cy="404691"/>
                  </a:xfrm>
                </p:grpSpPr>
                <p:cxnSp>
                  <p:nvCxnSpPr>
                    <p:cNvPr id="75" name="Přímá spojnice 74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Přímá spojnice 75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Přímá spojnice 77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Přímá spojnice 78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Skupina 91"/>
                  <p:cNvGrpSpPr/>
                  <p:nvPr/>
                </p:nvGrpSpPr>
                <p:grpSpPr>
                  <a:xfrm>
                    <a:off x="6444208" y="-99392"/>
                    <a:ext cx="3023320" cy="1664359"/>
                    <a:chOff x="8172400" y="127811"/>
                    <a:chExt cx="1295128" cy="404691"/>
                  </a:xfrm>
                </p:grpSpPr>
                <p:cxnSp>
                  <p:nvCxnSpPr>
                    <p:cNvPr id="93" name="Přímá spojnice 92"/>
                    <p:cNvCxnSpPr/>
                    <p:nvPr/>
                  </p:nvCxnSpPr>
                  <p:spPr>
                    <a:xfrm>
                      <a:off x="8172400" y="127811"/>
                      <a:ext cx="206586" cy="204511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Přímá spojnice 93"/>
                    <p:cNvCxnSpPr/>
                    <p:nvPr/>
                  </p:nvCxnSpPr>
                  <p:spPr>
                    <a:xfrm>
                      <a:off x="8378986" y="332322"/>
                      <a:ext cx="321291" cy="16190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Přímá spojnice 94"/>
                    <p:cNvCxnSpPr/>
                    <p:nvPr/>
                  </p:nvCxnSpPr>
                  <p:spPr>
                    <a:xfrm>
                      <a:off x="8700277" y="494229"/>
                      <a:ext cx="359922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9060199" y="532502"/>
                      <a:ext cx="192321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 flipV="1">
                      <a:off x="9252520" y="494229"/>
                      <a:ext cx="215008" cy="3827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8" name="Skupina 97"/>
              <p:cNvGrpSpPr/>
              <p:nvPr/>
            </p:nvGrpSpPr>
            <p:grpSpPr>
              <a:xfrm>
                <a:off x="6182926" y="1"/>
                <a:ext cx="3284601" cy="1892902"/>
                <a:chOff x="8172400" y="127811"/>
                <a:chExt cx="1295128" cy="404691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8172400" y="127811"/>
                  <a:ext cx="206586" cy="2045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>
                  <a:off x="8378986" y="332322"/>
                  <a:ext cx="321291" cy="1619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8700277" y="494229"/>
                  <a:ext cx="359922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>
                  <a:off x="9060199" y="532502"/>
                  <a:ext cx="19232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V="1">
                  <a:off x="9252520" y="494229"/>
                  <a:ext cx="215008" cy="3827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4" name="Přímá spojnice 303"/>
            <p:cNvCxnSpPr/>
            <p:nvPr/>
          </p:nvCxnSpPr>
          <p:spPr>
            <a:xfrm flipV="1">
              <a:off x="9090907" y="320733"/>
              <a:ext cx="192911" cy="256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Skupina 305"/>
          <p:cNvGrpSpPr/>
          <p:nvPr/>
        </p:nvGrpSpPr>
        <p:grpSpPr>
          <a:xfrm>
            <a:off x="3991639" y="3263638"/>
            <a:ext cx="2955224" cy="3203240"/>
            <a:chOff x="377249" y="1196752"/>
            <a:chExt cx="3918498" cy="4247356"/>
          </a:xfrm>
        </p:grpSpPr>
        <p:grpSp>
          <p:nvGrpSpPr>
            <p:cNvPr id="307" name="Skupina 306"/>
            <p:cNvGrpSpPr/>
            <p:nvPr/>
          </p:nvGrpSpPr>
          <p:grpSpPr>
            <a:xfrm>
              <a:off x="377249" y="1196752"/>
              <a:ext cx="3918498" cy="4247356"/>
              <a:chOff x="377249" y="1196752"/>
              <a:chExt cx="3918498" cy="4247356"/>
            </a:xfrm>
          </p:grpSpPr>
          <p:grpSp>
            <p:nvGrpSpPr>
              <p:cNvPr id="322" name="Skupina 321"/>
              <p:cNvGrpSpPr/>
              <p:nvPr/>
            </p:nvGrpSpPr>
            <p:grpSpPr>
              <a:xfrm>
                <a:off x="377249" y="1196752"/>
                <a:ext cx="3918498" cy="4247356"/>
                <a:chOff x="377249" y="1196752"/>
                <a:chExt cx="3918498" cy="4247356"/>
              </a:xfrm>
            </p:grpSpPr>
            <p:sp>
              <p:nvSpPr>
                <p:cNvPr id="328" name="Ovál 327"/>
                <p:cNvSpPr/>
                <p:nvPr/>
              </p:nvSpPr>
              <p:spPr>
                <a:xfrm>
                  <a:off x="514597" y="1916832"/>
                  <a:ext cx="3553347" cy="304539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9" name="Slza 328"/>
                <p:cNvSpPr/>
                <p:nvPr/>
              </p:nvSpPr>
              <p:spPr>
                <a:xfrm rot="1032712">
                  <a:off x="377249" y="1383387"/>
                  <a:ext cx="1210604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Slza 329"/>
                <p:cNvSpPr/>
                <p:nvPr/>
              </p:nvSpPr>
              <p:spPr>
                <a:xfrm rot="21317852" flipH="1">
                  <a:off x="3068635" y="1573527"/>
                  <a:ext cx="1227112" cy="1519698"/>
                </a:xfrm>
                <a:prstGeom prst="teardrop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1" name="Ovál 330"/>
                <p:cNvSpPr/>
                <p:nvPr/>
              </p:nvSpPr>
              <p:spPr>
                <a:xfrm>
                  <a:off x="971600" y="1196752"/>
                  <a:ext cx="2592288" cy="22921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Tětiva 331"/>
                <p:cNvSpPr/>
                <p:nvPr/>
              </p:nvSpPr>
              <p:spPr>
                <a:xfrm rot="6800512">
                  <a:off x="756692" y="4039040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3" name="Tětiva 332"/>
                <p:cNvSpPr/>
                <p:nvPr/>
              </p:nvSpPr>
              <p:spPr>
                <a:xfrm rot="6800512">
                  <a:off x="2268860" y="4062695"/>
                  <a:ext cx="1381413" cy="1381413"/>
                </a:xfrm>
                <a:prstGeom prst="chord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grpSp>
              <p:nvGrpSpPr>
                <p:cNvPr id="334" name="Skupina 333"/>
                <p:cNvGrpSpPr/>
                <p:nvPr/>
              </p:nvGrpSpPr>
              <p:grpSpPr>
                <a:xfrm>
                  <a:off x="1033308" y="4729746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9" name="Vývojový diagram: zpoždění 338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Vývojový diagram: zpoždění 339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Vývojový diagram: zpoždění 340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335" name="Skupina 334"/>
                <p:cNvGrpSpPr/>
                <p:nvPr/>
              </p:nvGrpSpPr>
              <p:grpSpPr>
                <a:xfrm>
                  <a:off x="2557036" y="4782458"/>
                  <a:ext cx="828179" cy="250634"/>
                  <a:chOff x="1007517" y="4738250"/>
                  <a:chExt cx="828179" cy="250634"/>
                </a:xfrm>
              </p:grpSpPr>
              <p:sp>
                <p:nvSpPr>
                  <p:cNvPr id="336" name="Vývojový diagram: zpoždění 335"/>
                  <p:cNvSpPr/>
                  <p:nvPr/>
                </p:nvSpPr>
                <p:spPr>
                  <a:xfrm rot="16200000">
                    <a:off x="101809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Vývojový diagram: zpoždění 336"/>
                  <p:cNvSpPr/>
                  <p:nvPr/>
                </p:nvSpPr>
                <p:spPr>
                  <a:xfrm rot="16200000">
                    <a:off x="1295871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Vývojový diagram: zpoždění 337"/>
                  <p:cNvSpPr/>
                  <p:nvPr/>
                </p:nvSpPr>
                <p:spPr>
                  <a:xfrm rot="16200000">
                    <a:off x="1574489" y="4727676"/>
                    <a:ext cx="250634" cy="271781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3" name="Skupina 322"/>
              <p:cNvGrpSpPr/>
              <p:nvPr/>
            </p:nvGrpSpPr>
            <p:grpSpPr>
              <a:xfrm>
                <a:off x="1547664" y="1756799"/>
                <a:ext cx="1386888" cy="586014"/>
                <a:chOff x="1547664" y="1756799"/>
                <a:chExt cx="1386888" cy="586014"/>
              </a:xfrm>
            </p:grpSpPr>
            <p:sp>
              <p:nvSpPr>
                <p:cNvPr id="324" name="Ovál 323"/>
                <p:cNvSpPr/>
                <p:nvPr/>
              </p:nvSpPr>
              <p:spPr>
                <a:xfrm>
                  <a:off x="1547664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5" name="Ovál 324"/>
                <p:cNvSpPr/>
                <p:nvPr/>
              </p:nvSpPr>
              <p:spPr>
                <a:xfrm>
                  <a:off x="2348538" y="1756799"/>
                  <a:ext cx="586014" cy="5860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vál 325"/>
                <p:cNvSpPr/>
                <p:nvPr/>
              </p:nvSpPr>
              <p:spPr>
                <a:xfrm>
                  <a:off x="2444648" y="1972860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7" name="Ovál 326"/>
                <p:cNvSpPr/>
                <p:nvPr/>
              </p:nvSpPr>
              <p:spPr>
                <a:xfrm>
                  <a:off x="1797729" y="1965266"/>
                  <a:ext cx="196897" cy="1968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08" name="Zaoblený obdélník 307"/>
            <p:cNvSpPr/>
            <p:nvPr/>
          </p:nvSpPr>
          <p:spPr>
            <a:xfrm>
              <a:off x="1965951" y="2575466"/>
              <a:ext cx="589825" cy="1849918"/>
            </a:xfrm>
            <a:prstGeom prst="roundRect">
              <a:avLst>
                <a:gd name="adj" fmla="val 4573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Oblouk 308"/>
            <p:cNvSpPr/>
            <p:nvPr/>
          </p:nvSpPr>
          <p:spPr>
            <a:xfrm rot="18801648">
              <a:off x="2012879" y="2936525"/>
              <a:ext cx="537968" cy="6163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louk 309"/>
            <p:cNvSpPr/>
            <p:nvPr/>
          </p:nvSpPr>
          <p:spPr>
            <a:xfrm rot="18801648">
              <a:off x="2060038" y="3267195"/>
              <a:ext cx="421028" cy="482395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Oblouk 310"/>
            <p:cNvSpPr/>
            <p:nvPr/>
          </p:nvSpPr>
          <p:spPr>
            <a:xfrm rot="18801648">
              <a:off x="2113269" y="3554732"/>
              <a:ext cx="295186" cy="338211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12" name="Skupina 311"/>
            <p:cNvGrpSpPr/>
            <p:nvPr/>
          </p:nvGrpSpPr>
          <p:grpSpPr>
            <a:xfrm>
              <a:off x="1370768" y="3030390"/>
              <a:ext cx="502345" cy="654651"/>
              <a:chOff x="1381449" y="3015220"/>
              <a:chExt cx="502345" cy="654651"/>
            </a:xfrm>
          </p:grpSpPr>
          <p:sp>
            <p:nvSpPr>
              <p:cNvPr id="318" name="Ovál 317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9" name="Vývojový diagram: vyjmutí 318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20" name="Přímá spojnice 319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Vývojový diagram: vyjmutí 320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3" name="Skupina 312"/>
            <p:cNvGrpSpPr/>
            <p:nvPr/>
          </p:nvGrpSpPr>
          <p:grpSpPr>
            <a:xfrm rot="19829660">
              <a:off x="2729502" y="3026250"/>
              <a:ext cx="502345" cy="654651"/>
              <a:chOff x="1381449" y="3015220"/>
              <a:chExt cx="502345" cy="654651"/>
            </a:xfrm>
          </p:grpSpPr>
          <p:sp>
            <p:nvSpPr>
              <p:cNvPr id="314" name="Ovál 313"/>
              <p:cNvSpPr/>
              <p:nvPr/>
            </p:nvSpPr>
            <p:spPr>
              <a:xfrm rot="11777995">
                <a:off x="1454657" y="3015220"/>
                <a:ext cx="429137" cy="1497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5" name="Vývojový diagram: vyjmutí 314"/>
              <p:cNvSpPr/>
              <p:nvPr/>
            </p:nvSpPr>
            <p:spPr>
              <a:xfrm rot="11777995">
                <a:off x="1381449" y="3104388"/>
                <a:ext cx="414469" cy="565483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6" name="Přímá spojnice 315"/>
              <p:cNvCxnSpPr/>
              <p:nvPr/>
            </p:nvCxnSpPr>
            <p:spPr>
              <a:xfrm flipH="1" flipV="1">
                <a:off x="1485720" y="3057588"/>
                <a:ext cx="354958" cy="10735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Vývojový diagram: vyjmutí 316"/>
              <p:cNvSpPr/>
              <p:nvPr/>
            </p:nvSpPr>
            <p:spPr>
              <a:xfrm rot="11777995">
                <a:off x="1409744" y="3080982"/>
                <a:ext cx="379788" cy="514900"/>
              </a:xfrm>
              <a:prstGeom prst="flowChartExtra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42" name="Skupina 341"/>
          <p:cNvGrpSpPr/>
          <p:nvPr/>
        </p:nvGrpSpPr>
        <p:grpSpPr>
          <a:xfrm>
            <a:off x="-218883" y="3488366"/>
            <a:ext cx="2255909" cy="2668068"/>
            <a:chOff x="4355976" y="1251305"/>
            <a:chExt cx="3201269" cy="3786147"/>
          </a:xfrm>
        </p:grpSpPr>
        <p:sp>
          <p:nvSpPr>
            <p:cNvPr id="343" name="Ovál 342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44" name="Skupina 343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345" name="Výbuch 1 344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46" name="Skupina 345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347" name="Skupina 346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05" name="Oblouk 404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06" name="Zakřivená spojnice 405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Skupina 347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349" name="Skupina 348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376" name="Skupina 375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387" name="Skupina 386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391" name="Skupina 390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03" name="Zaoblený obdélník 402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04" name="Zaoblený obdélník 403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92" name="Skupina 391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393" name="Skupina 392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9" name="Vývojový diagram: zpoždění 398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00" name="Přímá spojnice 399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1" name="Přímá spojnice 400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2" name="Přímá spojnice 401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394" name="Skupina 393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395" name="Vývojový diagram: zpoždění 394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396" name="Přímá spojnice 395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7" name="Přímá spojnice 396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8" name="Přímá spojnice 397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388" name="Skupina 387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389" name="Ovál 388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390" name="Ovál 389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77" name="Skupina 376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83" name="Vývojový diagram: zpoždění 382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4" name="Přímá spojnice 383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Přímá spojnice 384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6" name="Přímá spojnice 385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8" name="Skupina 377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379" name="Vývojový diagram: zpoždění 378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380" name="Přímá spojnice 379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Přímá spojnice 380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Přímá spojnice 381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50" name="Skupina 349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351" name="Skupina 350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370" name="Skupina 369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4" name="Tětiva 373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5" name="Tětiva 374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371" name="Skupina 370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372" name="Tětiva 371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73" name="Tětiva 372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rgbClr val="FFCCCC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352" name="Skupina 351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353" name="Ovál 352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354" name="Skupina 353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355" name="Ovál 354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6" name="Ovál 355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rgbClr val="FFCCC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357" name="Skupina 356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358" name="Ovál 357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rgbClr val="FFCCCC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359" name="Skupina 358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361" name="Skupina 360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368" name="Ovál 367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9" name="Ovál 368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366" name="Ovál 365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367" name="Ovál 366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62" name="Ovál 361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63" name="Ovál 362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360" name="Oblouk 359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07" name="Skupina 406"/>
          <p:cNvGrpSpPr/>
          <p:nvPr/>
        </p:nvGrpSpPr>
        <p:grpSpPr>
          <a:xfrm>
            <a:off x="1184696" y="3246054"/>
            <a:ext cx="2421417" cy="3009272"/>
            <a:chOff x="4355976" y="1251305"/>
            <a:chExt cx="3201269" cy="3786147"/>
          </a:xfrm>
        </p:grpSpPr>
        <p:sp>
          <p:nvSpPr>
            <p:cNvPr id="408" name="Ovál 407"/>
            <p:cNvSpPr/>
            <p:nvPr/>
          </p:nvSpPr>
          <p:spPr>
            <a:xfrm rot="20375692">
              <a:off x="4355976" y="4443209"/>
              <a:ext cx="108000" cy="4320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9" name="Skupina 408"/>
            <p:cNvGrpSpPr/>
            <p:nvPr/>
          </p:nvGrpSpPr>
          <p:grpSpPr>
            <a:xfrm>
              <a:off x="4375260" y="1251305"/>
              <a:ext cx="3181985" cy="3786147"/>
              <a:chOff x="4375260" y="1251305"/>
              <a:chExt cx="3181985" cy="3786147"/>
            </a:xfrm>
          </p:grpSpPr>
          <p:sp>
            <p:nvSpPr>
              <p:cNvPr id="410" name="Výbuch 1 409"/>
              <p:cNvSpPr/>
              <p:nvPr/>
            </p:nvSpPr>
            <p:spPr>
              <a:xfrm rot="20395929">
                <a:off x="6107093" y="1251305"/>
                <a:ext cx="555604" cy="1343067"/>
              </a:xfrm>
              <a:prstGeom prst="irregularSeal1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11" name="Skupina 410"/>
              <p:cNvGrpSpPr/>
              <p:nvPr/>
            </p:nvGrpSpPr>
            <p:grpSpPr>
              <a:xfrm>
                <a:off x="4375260" y="1493031"/>
                <a:ext cx="3181985" cy="3544421"/>
                <a:chOff x="4375260" y="1493031"/>
                <a:chExt cx="3181985" cy="3544421"/>
              </a:xfrm>
            </p:grpSpPr>
            <p:grpSp>
              <p:nvGrpSpPr>
                <p:cNvPr id="412" name="Skupina 411"/>
                <p:cNvGrpSpPr/>
                <p:nvPr/>
              </p:nvGrpSpPr>
              <p:grpSpPr>
                <a:xfrm>
                  <a:off x="4375260" y="3885324"/>
                  <a:ext cx="1506091" cy="1080120"/>
                  <a:chOff x="6040530" y="4039964"/>
                  <a:chExt cx="2059864" cy="1477268"/>
                </a:xfrm>
              </p:grpSpPr>
              <p:sp>
                <p:nvSpPr>
                  <p:cNvPr id="470" name="Oblouk 469"/>
                  <p:cNvSpPr/>
                  <p:nvPr/>
                </p:nvSpPr>
                <p:spPr>
                  <a:xfrm rot="10176186">
                    <a:off x="6040530" y="4281621"/>
                    <a:ext cx="1224135" cy="1224135"/>
                  </a:xfrm>
                  <a:prstGeom prst="arc">
                    <a:avLst/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471" name="Zakřivená spojnice 470"/>
                  <p:cNvCxnSpPr/>
                  <p:nvPr/>
                </p:nvCxnSpPr>
                <p:spPr>
                  <a:xfrm rot="10800000" flipV="1">
                    <a:off x="6610624" y="4039964"/>
                    <a:ext cx="1489770" cy="1477268"/>
                  </a:xfrm>
                  <a:prstGeom prst="curvedConnector3">
                    <a:avLst>
                      <a:gd name="adj1" fmla="val 50990"/>
                    </a:avLst>
                  </a:prstGeom>
                  <a:ln w="127000">
                    <a:solidFill>
                      <a:srgbClr val="9966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3" name="Skupina 412"/>
                <p:cNvGrpSpPr/>
                <p:nvPr/>
              </p:nvGrpSpPr>
              <p:grpSpPr>
                <a:xfrm>
                  <a:off x="5239820" y="1493031"/>
                  <a:ext cx="2317425" cy="3544421"/>
                  <a:chOff x="5239820" y="1493031"/>
                  <a:chExt cx="2317425" cy="3544421"/>
                </a:xfrm>
              </p:grpSpPr>
              <p:grpSp>
                <p:nvGrpSpPr>
                  <p:cNvPr id="414" name="Skupina 413"/>
                  <p:cNvGrpSpPr/>
                  <p:nvPr/>
                </p:nvGrpSpPr>
                <p:grpSpPr>
                  <a:xfrm>
                    <a:off x="5239820" y="2517172"/>
                    <a:ext cx="2317425" cy="2520280"/>
                    <a:chOff x="5239820" y="2517172"/>
                    <a:chExt cx="2317425" cy="2520280"/>
                  </a:xfrm>
                </p:grpSpPr>
                <p:grpSp>
                  <p:nvGrpSpPr>
                    <p:cNvPr id="441" name="Skupina 440"/>
                    <p:cNvGrpSpPr/>
                    <p:nvPr/>
                  </p:nvGrpSpPr>
                  <p:grpSpPr>
                    <a:xfrm>
                      <a:off x="5239820" y="2517172"/>
                      <a:ext cx="2317425" cy="2448272"/>
                      <a:chOff x="5239820" y="2517172"/>
                      <a:chExt cx="2317425" cy="2448272"/>
                    </a:xfrm>
                  </p:grpSpPr>
                  <p:grpSp>
                    <p:nvGrpSpPr>
                      <p:cNvPr id="452" name="Skupina 451"/>
                      <p:cNvGrpSpPr/>
                      <p:nvPr/>
                    </p:nvGrpSpPr>
                    <p:grpSpPr>
                      <a:xfrm>
                        <a:off x="5239820" y="2968113"/>
                        <a:ext cx="2317425" cy="1245495"/>
                        <a:chOff x="5239820" y="2968113"/>
                        <a:chExt cx="2317425" cy="1245495"/>
                      </a:xfrm>
                    </p:grpSpPr>
                    <p:grpSp>
                      <p:nvGrpSpPr>
                        <p:cNvPr id="456" name="Skupina 455"/>
                        <p:cNvGrpSpPr/>
                        <p:nvPr/>
                      </p:nvGrpSpPr>
                      <p:grpSpPr>
                        <a:xfrm>
                          <a:off x="5397108" y="2968113"/>
                          <a:ext cx="1907745" cy="1144042"/>
                          <a:chOff x="5397108" y="2968113"/>
                          <a:chExt cx="1907745" cy="1144042"/>
                        </a:xfrm>
                      </p:grpSpPr>
                      <p:sp>
                        <p:nvSpPr>
                          <p:cNvPr id="468" name="Zaoblený obdélník 467"/>
                          <p:cNvSpPr/>
                          <p:nvPr/>
                        </p:nvSpPr>
                        <p:spPr>
                          <a:xfrm rot="1207435">
                            <a:off x="5397108" y="2968113"/>
                            <a:ext cx="442680" cy="1080557"/>
                          </a:xfrm>
                          <a:prstGeom prst="roundRect">
                            <a:avLst>
                              <a:gd name="adj" fmla="val 50000"/>
                            </a:avLst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sp>
                        <p:nvSpPr>
                          <p:cNvPr id="469" name="Zaoblený obdélník 468"/>
                          <p:cNvSpPr/>
                          <p:nvPr/>
                        </p:nvSpPr>
                        <p:spPr>
                          <a:xfrm rot="19853345">
                            <a:off x="6862173" y="3031598"/>
                            <a:ext cx="442680" cy="1080557"/>
                          </a:xfrm>
                          <a:prstGeom prst="roundRect">
                            <a:avLst/>
                          </a:prstGeom>
                          <a:solidFill>
                            <a:srgbClr val="996633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457" name="Skupina 456"/>
                        <p:cNvGrpSpPr/>
                        <p:nvPr/>
                      </p:nvGrpSpPr>
                      <p:grpSpPr>
                        <a:xfrm>
                          <a:off x="5239820" y="3681003"/>
                          <a:ext cx="2317425" cy="532605"/>
                          <a:chOff x="5239820" y="3681003"/>
                          <a:chExt cx="2317425" cy="532605"/>
                        </a:xfrm>
                      </p:grpSpPr>
                      <p:grpSp>
                        <p:nvGrpSpPr>
                          <p:cNvPr id="458" name="Skupina 457"/>
                          <p:cNvGrpSpPr/>
                          <p:nvPr/>
                        </p:nvGrpSpPr>
                        <p:grpSpPr>
                          <a:xfrm rot="484091">
                            <a:off x="5239820" y="3681003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4" name="Vývojový diagram: zpoždění 463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5" name="Přímá spojnice 464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6" name="Přímá spojnice 465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7" name="Přímá spojnice 466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59" name="Skupina 458"/>
                          <p:cNvGrpSpPr/>
                          <p:nvPr/>
                        </p:nvGrpSpPr>
                        <p:grpSpPr>
                          <a:xfrm rot="20617158">
                            <a:off x="7106389" y="3705134"/>
                            <a:ext cx="450856" cy="508474"/>
                            <a:chOff x="1984071" y="5085186"/>
                            <a:chExt cx="499696" cy="504054"/>
                          </a:xfrm>
                        </p:grpSpPr>
                        <p:sp>
                          <p:nvSpPr>
                            <p:cNvPr id="460" name="Vývojový diagram: zpoždění 459"/>
                            <p:cNvSpPr/>
                            <p:nvPr/>
                          </p:nvSpPr>
                          <p:spPr>
                            <a:xfrm rot="16200000">
                              <a:off x="1984071" y="5085186"/>
                              <a:ext cx="499696" cy="499696"/>
                            </a:xfrm>
                            <a:prstGeom prst="flowChartDelay">
                              <a:avLst/>
                            </a:prstGeom>
                            <a:solidFill>
                              <a:srgbClr val="996633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cxnSp>
                          <p:nvCxnSpPr>
                            <p:cNvPr id="461" name="Přímá spojnice 460"/>
                            <p:cNvCxnSpPr/>
                            <p:nvPr/>
                          </p:nvCxnSpPr>
                          <p:spPr>
                            <a:xfrm flipV="1">
                              <a:off x="2123728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2" name="Přímá spojnice 461"/>
                            <p:cNvCxnSpPr/>
                            <p:nvPr/>
                          </p:nvCxnSpPr>
                          <p:spPr>
                            <a:xfrm flipV="1">
                              <a:off x="2233920" y="5301208"/>
                              <a:ext cx="0" cy="270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63" name="Přímá spojnice 462"/>
                            <p:cNvCxnSpPr/>
                            <p:nvPr/>
                          </p:nvCxnSpPr>
                          <p:spPr>
                            <a:xfrm flipV="1">
                              <a:off x="2339752" y="5373240"/>
                              <a:ext cx="0" cy="21600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453" name="Skupina 452"/>
                      <p:cNvGrpSpPr/>
                      <p:nvPr/>
                    </p:nvGrpSpPr>
                    <p:grpSpPr>
                      <a:xfrm>
                        <a:off x="5540305" y="2517172"/>
                        <a:ext cx="1584176" cy="2448272"/>
                        <a:chOff x="5540305" y="2517172"/>
                        <a:chExt cx="1584176" cy="2448272"/>
                      </a:xfrm>
                    </p:grpSpPr>
                    <p:sp>
                      <p:nvSpPr>
                        <p:cNvPr id="454" name="Ovál 453"/>
                        <p:cNvSpPr/>
                        <p:nvPr/>
                      </p:nvSpPr>
                      <p:spPr>
                        <a:xfrm>
                          <a:off x="5540305" y="2517172"/>
                          <a:ext cx="1584176" cy="2448272"/>
                        </a:xfrm>
                        <a:prstGeom prst="ellipse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dirty="0"/>
                        </a:p>
                      </p:txBody>
                    </p:sp>
                    <p:sp>
                      <p:nvSpPr>
                        <p:cNvPr id="455" name="Ovál 454"/>
                        <p:cNvSpPr/>
                        <p:nvPr/>
                      </p:nvSpPr>
                      <p:spPr>
                        <a:xfrm rot="21234491">
                          <a:off x="5939315" y="3076497"/>
                          <a:ext cx="942980" cy="139146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42" name="Skupina 441"/>
                    <p:cNvGrpSpPr/>
                    <p:nvPr/>
                  </p:nvGrpSpPr>
                  <p:grpSpPr>
                    <a:xfrm>
                      <a:off x="580049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8" name="Vývojový diagram: zpoždění 447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9" name="Přímá spojnice 448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Přímá spojnice 449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Přímá spojnice 450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3" name="Skupina 442"/>
                    <p:cNvGrpSpPr/>
                    <p:nvPr/>
                  </p:nvGrpSpPr>
                  <p:grpSpPr>
                    <a:xfrm>
                      <a:off x="6520576" y="4533396"/>
                      <a:ext cx="499696" cy="504056"/>
                      <a:chOff x="1984072" y="5085184"/>
                      <a:chExt cx="499696" cy="504056"/>
                    </a:xfrm>
                  </p:grpSpPr>
                  <p:sp>
                    <p:nvSpPr>
                      <p:cNvPr id="444" name="Vývojový diagram: zpoždění 443"/>
                      <p:cNvSpPr/>
                      <p:nvPr/>
                    </p:nvSpPr>
                    <p:spPr>
                      <a:xfrm rot="16200000">
                        <a:off x="1984072" y="5085184"/>
                        <a:ext cx="499696" cy="499696"/>
                      </a:xfrm>
                      <a:prstGeom prst="flowChartDelay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445" name="Přímá spojnice 444"/>
                      <p:cNvCxnSpPr/>
                      <p:nvPr/>
                    </p:nvCxnSpPr>
                    <p:spPr>
                      <a:xfrm flipV="1">
                        <a:off x="2123728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Přímá spojnice 445"/>
                      <p:cNvCxnSpPr/>
                      <p:nvPr/>
                    </p:nvCxnSpPr>
                    <p:spPr>
                      <a:xfrm flipV="1">
                        <a:off x="2233920" y="5301208"/>
                        <a:ext cx="0" cy="270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Přímá spojnice 446"/>
                      <p:cNvCxnSpPr/>
                      <p:nvPr/>
                    </p:nvCxnSpPr>
                    <p:spPr>
                      <a:xfrm flipV="1">
                        <a:off x="2339752" y="5373240"/>
                        <a:ext cx="0" cy="21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5" name="Skupina 414"/>
                  <p:cNvGrpSpPr/>
                  <p:nvPr/>
                </p:nvGrpSpPr>
                <p:grpSpPr>
                  <a:xfrm>
                    <a:off x="5330553" y="1493031"/>
                    <a:ext cx="2044880" cy="1982535"/>
                    <a:chOff x="5330553" y="1493031"/>
                    <a:chExt cx="2044880" cy="1982535"/>
                  </a:xfrm>
                </p:grpSpPr>
                <p:grpSp>
                  <p:nvGrpSpPr>
                    <p:cNvPr id="416" name="Skupina 415"/>
                    <p:cNvGrpSpPr/>
                    <p:nvPr/>
                  </p:nvGrpSpPr>
                  <p:grpSpPr>
                    <a:xfrm>
                      <a:off x="5330553" y="1493031"/>
                      <a:ext cx="2044880" cy="967995"/>
                      <a:chOff x="5330553" y="1493031"/>
                      <a:chExt cx="2044880" cy="967995"/>
                    </a:xfrm>
                  </p:grpSpPr>
                  <p:grpSp>
                    <p:nvGrpSpPr>
                      <p:cNvPr id="435" name="Skupina 434"/>
                      <p:cNvGrpSpPr/>
                      <p:nvPr/>
                    </p:nvGrpSpPr>
                    <p:grpSpPr>
                      <a:xfrm rot="848245">
                        <a:off x="6483528" y="1493031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9" name="Tětiva 438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40" name="Tětiva 439"/>
                        <p:cNvSpPr/>
                        <p:nvPr/>
                      </p:nvSpPr>
                      <p:spPr>
                        <a:xfrm rot="8124443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436" name="Skupina 435"/>
                      <p:cNvGrpSpPr/>
                      <p:nvPr/>
                    </p:nvGrpSpPr>
                    <p:grpSpPr>
                      <a:xfrm rot="16508641">
                        <a:off x="5260076" y="1639598"/>
                        <a:ext cx="891905" cy="750952"/>
                        <a:chOff x="6385501" y="1497530"/>
                        <a:chExt cx="549712" cy="462838"/>
                      </a:xfrm>
                    </p:grpSpPr>
                    <p:sp>
                      <p:nvSpPr>
                        <p:cNvPr id="437" name="Tětiva 436"/>
                        <p:cNvSpPr/>
                        <p:nvPr/>
                      </p:nvSpPr>
                      <p:spPr>
                        <a:xfrm rot="8107512">
                          <a:off x="6385501" y="1497530"/>
                          <a:ext cx="549712" cy="462838"/>
                        </a:xfrm>
                        <a:prstGeom prst="chord">
                          <a:avLst/>
                        </a:prstGeom>
                        <a:solidFill>
                          <a:srgbClr val="996633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38" name="Tětiva 437"/>
                        <p:cNvSpPr/>
                        <p:nvPr/>
                      </p:nvSpPr>
                      <p:spPr>
                        <a:xfrm rot="8790860">
                          <a:off x="6570271" y="1596876"/>
                          <a:ext cx="260908" cy="216000"/>
                        </a:xfrm>
                        <a:prstGeom prst="chord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417" name="Skupina 416"/>
                    <p:cNvGrpSpPr/>
                    <p:nvPr/>
                  </p:nvGrpSpPr>
                  <p:grpSpPr>
                    <a:xfrm>
                      <a:off x="5619621" y="1675366"/>
                      <a:ext cx="1586810" cy="1800200"/>
                      <a:chOff x="1789990" y="2227154"/>
                      <a:chExt cx="1586810" cy="1800200"/>
                    </a:xfrm>
                  </p:grpSpPr>
                  <p:sp>
                    <p:nvSpPr>
                      <p:cNvPr id="418" name="Ovál 417"/>
                      <p:cNvSpPr/>
                      <p:nvPr/>
                    </p:nvSpPr>
                    <p:spPr>
                      <a:xfrm rot="20158483">
                        <a:off x="1849638" y="2227154"/>
                        <a:ext cx="1527162" cy="1800200"/>
                      </a:xfrm>
                      <a:prstGeom prst="ellipse">
                        <a:avLst/>
                      </a:prstGeom>
                      <a:solidFill>
                        <a:srgbClr val="996633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419" name="Skupina 418"/>
                      <p:cNvGrpSpPr/>
                      <p:nvPr/>
                    </p:nvGrpSpPr>
                    <p:grpSpPr>
                      <a:xfrm>
                        <a:off x="1789990" y="2251350"/>
                        <a:ext cx="1583748" cy="1553014"/>
                        <a:chOff x="1789990" y="2251350"/>
                        <a:chExt cx="1583748" cy="1553014"/>
                      </a:xfrm>
                    </p:grpSpPr>
                    <p:sp>
                      <p:nvSpPr>
                        <p:cNvPr id="420" name="Ovál 419"/>
                        <p:cNvSpPr/>
                        <p:nvPr/>
                      </p:nvSpPr>
                      <p:spPr>
                        <a:xfrm rot="20356984">
                          <a:off x="2552780" y="2346319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421" name="Ovál 420"/>
                        <p:cNvSpPr/>
                        <p:nvPr/>
                      </p:nvSpPr>
                      <p:spPr>
                        <a:xfrm rot="20356984">
                          <a:off x="2121439" y="2478835"/>
                          <a:ext cx="562551" cy="1266989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grpSp>
                      <p:nvGrpSpPr>
                        <p:cNvPr id="422" name="Skupina 421"/>
                        <p:cNvGrpSpPr/>
                        <p:nvPr/>
                      </p:nvGrpSpPr>
                      <p:grpSpPr>
                        <a:xfrm>
                          <a:off x="1789990" y="2251350"/>
                          <a:ext cx="1583748" cy="1553014"/>
                          <a:chOff x="1745360" y="2257080"/>
                          <a:chExt cx="1583748" cy="1553014"/>
                        </a:xfrm>
                      </p:grpSpPr>
                      <p:sp>
                        <p:nvSpPr>
                          <p:cNvPr id="423" name="Ovál 422"/>
                          <p:cNvSpPr/>
                          <p:nvPr/>
                        </p:nvSpPr>
                        <p:spPr>
                          <a:xfrm rot="20410685">
                            <a:off x="2175584" y="3076460"/>
                            <a:ext cx="1153524" cy="733634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  <p:grpSp>
                        <p:nvGrpSpPr>
                          <p:cNvPr id="424" name="Skupina 423"/>
                          <p:cNvGrpSpPr/>
                          <p:nvPr/>
                        </p:nvGrpSpPr>
                        <p:grpSpPr>
                          <a:xfrm>
                            <a:off x="2116591" y="2600968"/>
                            <a:ext cx="878369" cy="663807"/>
                            <a:chOff x="2116591" y="2600968"/>
                            <a:chExt cx="878369" cy="663807"/>
                          </a:xfrm>
                        </p:grpSpPr>
                        <p:grpSp>
                          <p:nvGrpSpPr>
                            <p:cNvPr id="426" name="Skupina 425"/>
                            <p:cNvGrpSpPr/>
                            <p:nvPr/>
                          </p:nvGrpSpPr>
                          <p:grpSpPr>
                            <a:xfrm>
                              <a:off x="2116591" y="2600968"/>
                              <a:ext cx="878369" cy="612842"/>
                              <a:chOff x="2116591" y="2600968"/>
                              <a:chExt cx="878369" cy="612842"/>
                            </a:xfrm>
                          </p:grpSpPr>
                          <p:grpSp>
                            <p:nvGrpSpPr>
                              <p:cNvPr id="429" name="Skupina 428"/>
                              <p:cNvGrpSpPr/>
                              <p:nvPr/>
                            </p:nvGrpSpPr>
                            <p:grpSpPr>
                              <a:xfrm>
                                <a:off x="2627783" y="2600968"/>
                                <a:ext cx="367177" cy="467992"/>
                                <a:chOff x="2683559" y="2532000"/>
                                <a:chExt cx="428054" cy="428054"/>
                              </a:xfrm>
                            </p:grpSpPr>
                            <p:sp>
                              <p:nvSpPr>
                                <p:cNvPr id="433" name="Ovál 432"/>
                                <p:cNvSpPr/>
                                <p:nvPr/>
                              </p:nvSpPr>
                              <p:spPr>
                                <a:xfrm rot="20582664">
                                  <a:off x="2683559" y="2532000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4" name="Ovál 433"/>
                                <p:cNvSpPr/>
                                <p:nvPr/>
                              </p:nvSpPr>
                              <p:spPr>
                                <a:xfrm>
                                  <a:off x="2806034" y="2654474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0" name="Skupina 429"/>
                              <p:cNvGrpSpPr/>
                              <p:nvPr/>
                            </p:nvGrpSpPr>
                            <p:grpSpPr>
                              <a:xfrm>
                                <a:off x="2116591" y="2745818"/>
                                <a:ext cx="367177" cy="467992"/>
                                <a:chOff x="1995945" y="2745818"/>
                                <a:chExt cx="428054" cy="428054"/>
                              </a:xfrm>
                            </p:grpSpPr>
                            <p:sp>
                              <p:nvSpPr>
                                <p:cNvPr id="431" name="Ovál 430"/>
                                <p:cNvSpPr/>
                                <p:nvPr/>
                              </p:nvSpPr>
                              <p:spPr>
                                <a:xfrm rot="20582664">
                                  <a:off x="1995945" y="2745818"/>
                                  <a:ext cx="428054" cy="42805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  <p:sp>
                              <p:nvSpPr>
                                <p:cNvPr id="432" name="Ovál 431"/>
                                <p:cNvSpPr/>
                                <p:nvPr/>
                              </p:nvSpPr>
                              <p:spPr>
                                <a:xfrm>
                                  <a:off x="2118420" y="2868293"/>
                                  <a:ext cx="183103" cy="18310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cs-CZ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7" name="Ovál 426"/>
                            <p:cNvSpPr/>
                            <p:nvPr/>
                          </p:nvSpPr>
                          <p:spPr>
                            <a:xfrm rot="19881293">
                              <a:off x="2585793" y="3120775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428" name="Ovál 427"/>
                            <p:cNvSpPr/>
                            <p:nvPr/>
                          </p:nvSpPr>
                          <p:spPr>
                            <a:xfrm rot="19881293">
                              <a:off x="2696839" y="3095016"/>
                              <a:ext cx="72000" cy="14400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sp>
                        <p:nvSpPr>
                          <p:cNvPr id="425" name="Oblouk 424"/>
                          <p:cNvSpPr/>
                          <p:nvPr/>
                        </p:nvSpPr>
                        <p:spPr>
                          <a:xfrm rot="6577120">
                            <a:off x="1814694" y="2187746"/>
                            <a:ext cx="1355950" cy="1494618"/>
                          </a:xfrm>
                          <a:prstGeom prst="arc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473" name="Skupina 472"/>
          <p:cNvGrpSpPr/>
          <p:nvPr/>
        </p:nvGrpSpPr>
        <p:grpSpPr>
          <a:xfrm>
            <a:off x="5665325" y="5541499"/>
            <a:ext cx="3136136" cy="1062215"/>
            <a:chOff x="2959793" y="4680698"/>
            <a:chExt cx="5391363" cy="1959464"/>
          </a:xfrm>
        </p:grpSpPr>
        <p:grpSp>
          <p:nvGrpSpPr>
            <p:cNvPr id="474" name="Skupina 473"/>
            <p:cNvGrpSpPr/>
            <p:nvPr/>
          </p:nvGrpSpPr>
          <p:grpSpPr>
            <a:xfrm>
              <a:off x="3757929" y="4940816"/>
              <a:ext cx="4593227" cy="1584893"/>
              <a:chOff x="3757929" y="4940816"/>
              <a:chExt cx="4593227" cy="1584893"/>
            </a:xfrm>
          </p:grpSpPr>
          <p:sp>
            <p:nvSpPr>
              <p:cNvPr id="486" name="Volný tvar 485"/>
              <p:cNvSpPr/>
              <p:nvPr/>
            </p:nvSpPr>
            <p:spPr>
              <a:xfrm flipH="1">
                <a:off x="3757929" y="4954230"/>
                <a:ext cx="3978196" cy="1571479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7" name="Rovnoramenný trojúhelník 486"/>
              <p:cNvSpPr/>
              <p:nvPr/>
            </p:nvSpPr>
            <p:spPr>
              <a:xfrm rot="2005778">
                <a:off x="7705073" y="4940816"/>
                <a:ext cx="646083" cy="1298327"/>
              </a:xfrm>
              <a:prstGeom prst="triangle">
                <a:avLst/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5" name="Skupina 474"/>
            <p:cNvGrpSpPr/>
            <p:nvPr/>
          </p:nvGrpSpPr>
          <p:grpSpPr>
            <a:xfrm>
              <a:off x="3777856" y="5117484"/>
              <a:ext cx="4272670" cy="1252729"/>
              <a:chOff x="3541129" y="4500510"/>
              <a:chExt cx="4517817" cy="1775524"/>
            </a:xfrm>
          </p:grpSpPr>
          <p:sp>
            <p:nvSpPr>
              <p:cNvPr id="484" name="Volný tvar 483"/>
              <p:cNvSpPr/>
              <p:nvPr/>
            </p:nvSpPr>
            <p:spPr>
              <a:xfrm flipH="1">
                <a:off x="3541129" y="4500510"/>
                <a:ext cx="3978197" cy="1775524"/>
              </a:xfrm>
              <a:custGeom>
                <a:avLst/>
                <a:gdLst>
                  <a:gd name="connsiteX0" fmla="*/ 0 w 2963334"/>
                  <a:gd name="connsiteY0" fmla="*/ 1216691 h 1571479"/>
                  <a:gd name="connsiteX1" fmla="*/ 321734 w 2963334"/>
                  <a:gd name="connsiteY1" fmla="*/ 1555358 h 1571479"/>
                  <a:gd name="connsiteX2" fmla="*/ 728134 w 2963334"/>
                  <a:gd name="connsiteY2" fmla="*/ 759491 h 1571479"/>
                  <a:gd name="connsiteX3" fmla="*/ 1100667 w 2963334"/>
                  <a:gd name="connsiteY3" fmla="*/ 1504558 h 1571479"/>
                  <a:gd name="connsiteX4" fmla="*/ 1642534 w 2963334"/>
                  <a:gd name="connsiteY4" fmla="*/ 505491 h 1571479"/>
                  <a:gd name="connsiteX5" fmla="*/ 1896534 w 2963334"/>
                  <a:gd name="connsiteY5" fmla="*/ 1436824 h 1571479"/>
                  <a:gd name="connsiteX6" fmla="*/ 2540000 w 2963334"/>
                  <a:gd name="connsiteY6" fmla="*/ 99091 h 1571479"/>
                  <a:gd name="connsiteX7" fmla="*/ 2963334 w 2963334"/>
                  <a:gd name="connsiteY7" fmla="*/ 99091 h 157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3334" h="1571479">
                    <a:moveTo>
                      <a:pt x="0" y="1216691"/>
                    </a:moveTo>
                    <a:cubicBezTo>
                      <a:pt x="100189" y="1424124"/>
                      <a:pt x="200378" y="1631558"/>
                      <a:pt x="321734" y="1555358"/>
                    </a:cubicBezTo>
                    <a:cubicBezTo>
                      <a:pt x="443090" y="1479158"/>
                      <a:pt x="598312" y="767958"/>
                      <a:pt x="728134" y="759491"/>
                    </a:cubicBezTo>
                    <a:cubicBezTo>
                      <a:pt x="857956" y="751024"/>
                      <a:pt x="948267" y="1546891"/>
                      <a:pt x="1100667" y="1504558"/>
                    </a:cubicBezTo>
                    <a:cubicBezTo>
                      <a:pt x="1253067" y="1462225"/>
                      <a:pt x="1509890" y="516780"/>
                      <a:pt x="1642534" y="505491"/>
                    </a:cubicBezTo>
                    <a:cubicBezTo>
                      <a:pt x="1775179" y="494202"/>
                      <a:pt x="1746956" y="1504557"/>
                      <a:pt x="1896534" y="1436824"/>
                    </a:cubicBezTo>
                    <a:cubicBezTo>
                      <a:pt x="2046112" y="1369091"/>
                      <a:pt x="2362200" y="322046"/>
                      <a:pt x="2540000" y="99091"/>
                    </a:cubicBezTo>
                    <a:cubicBezTo>
                      <a:pt x="2717800" y="-123864"/>
                      <a:pt x="2963334" y="99091"/>
                      <a:pt x="2963334" y="99091"/>
                    </a:cubicBezTo>
                  </a:path>
                </a:pathLst>
              </a:custGeom>
              <a:noFill/>
              <a:ln w="3175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5" name="Rovnoramenný trojúhelník 484"/>
              <p:cNvSpPr/>
              <p:nvPr/>
            </p:nvSpPr>
            <p:spPr>
              <a:xfrm rot="2445144">
                <a:off x="7502393" y="4928556"/>
                <a:ext cx="556553" cy="107667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76" name="Skupina 475"/>
            <p:cNvGrpSpPr/>
            <p:nvPr/>
          </p:nvGrpSpPr>
          <p:grpSpPr>
            <a:xfrm>
              <a:off x="2959793" y="4680698"/>
              <a:ext cx="1584235" cy="754829"/>
              <a:chOff x="3607738" y="3051185"/>
              <a:chExt cx="1584235" cy="754829"/>
            </a:xfrm>
          </p:grpSpPr>
          <p:sp>
            <p:nvSpPr>
              <p:cNvPr id="480" name="Šipka doprava se zářezem 479"/>
              <p:cNvSpPr/>
              <p:nvPr/>
            </p:nvSpPr>
            <p:spPr>
              <a:xfrm rot="19679931">
                <a:off x="3607738" y="3533754"/>
                <a:ext cx="854424" cy="26654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1" name="Ovál 480"/>
              <p:cNvSpPr/>
              <p:nvPr/>
            </p:nvSpPr>
            <p:spPr>
              <a:xfrm rot="21027466">
                <a:off x="4085602" y="3051185"/>
                <a:ext cx="1106371" cy="754829"/>
              </a:xfrm>
              <a:prstGeom prst="ellipse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2" name="Ovál 481"/>
              <p:cNvSpPr/>
              <p:nvPr/>
            </p:nvSpPr>
            <p:spPr>
              <a:xfrm>
                <a:off x="4342370" y="3096913"/>
                <a:ext cx="318856" cy="4688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3" name="Ovál 482"/>
              <p:cNvSpPr/>
              <p:nvPr/>
            </p:nvSpPr>
            <p:spPr>
              <a:xfrm>
                <a:off x="4425801" y="3210938"/>
                <a:ext cx="131316" cy="1530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77" name="Přímá spojnice 476"/>
            <p:cNvCxnSpPr/>
            <p:nvPr/>
          </p:nvCxnSpPr>
          <p:spPr>
            <a:xfrm>
              <a:off x="5160062" y="6322716"/>
              <a:ext cx="48282" cy="191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Přímá spojnice 477"/>
            <p:cNvCxnSpPr/>
            <p:nvPr/>
          </p:nvCxnSpPr>
          <p:spPr>
            <a:xfrm flipH="1" flipV="1">
              <a:off x="6139969" y="6269110"/>
              <a:ext cx="61805" cy="2986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Přímá spojnice 478"/>
            <p:cNvCxnSpPr/>
            <p:nvPr/>
          </p:nvCxnSpPr>
          <p:spPr>
            <a:xfrm flipH="1" flipV="1">
              <a:off x="7177628" y="6388162"/>
              <a:ext cx="61805" cy="2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Obláček 276"/>
          <p:cNvSpPr/>
          <p:nvPr/>
        </p:nvSpPr>
        <p:spPr>
          <a:xfrm>
            <a:off x="725148" y="507294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se pořád jen něčeho bojíš.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" name="Obláček 273"/>
          <p:cNvSpPr/>
          <p:nvPr/>
        </p:nvSpPr>
        <p:spPr>
          <a:xfrm>
            <a:off x="670771" y="520092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houby!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Obláček 271"/>
          <p:cNvSpPr/>
          <p:nvPr/>
        </p:nvSpPr>
        <p:spPr>
          <a:xfrm>
            <a:off x="2259137" y="450177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my ji upravit chceme.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Obláček 277"/>
          <p:cNvSpPr/>
          <p:nvPr/>
        </p:nvSpPr>
        <p:spPr>
          <a:xfrm>
            <a:off x="2132478" y="619406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Zloune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prosím uprav nám ji.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Obláček 272"/>
          <p:cNvSpPr/>
          <p:nvPr/>
        </p:nvSpPr>
        <p:spPr>
          <a:xfrm>
            <a:off x="4762728" y="734367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Kluci to není dobrý nápad.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Obláček 278"/>
          <p:cNvSpPr/>
          <p:nvPr/>
        </p:nvSpPr>
        <p:spPr>
          <a:xfrm>
            <a:off x="4915128" y="886767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beze mě. 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Obláček 279"/>
          <p:cNvSpPr/>
          <p:nvPr/>
        </p:nvSpPr>
        <p:spPr>
          <a:xfrm>
            <a:off x="5067528" y="1039167"/>
            <a:ext cx="4135777" cy="2376121"/>
          </a:xfrm>
          <a:prstGeom prst="cloudCallout">
            <a:avLst>
              <a:gd name="adj1" fmla="val -28306"/>
              <a:gd name="adj2" fmla="val 1228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Jdu domů.</a:t>
            </a:r>
          </a:p>
        </p:txBody>
      </p:sp>
      <p:sp>
        <p:nvSpPr>
          <p:cNvPr id="282" name="Obláček 281"/>
          <p:cNvSpPr/>
          <p:nvPr/>
        </p:nvSpPr>
        <p:spPr>
          <a:xfrm>
            <a:off x="2259138" y="450177"/>
            <a:ext cx="3833520" cy="2376121"/>
          </a:xfrm>
          <a:prstGeom prst="cloudCallout">
            <a:avLst>
              <a:gd name="adj1" fmla="val 21671"/>
              <a:gd name="adj2" fmla="val 12647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Moji fotku ne. Chci si ji dát na síť sám. 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1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26"/>
    </mc:Choice>
    <mc:Fallback>
      <p:transition spd="slow" advTm="16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7" grpId="1" animBg="1"/>
      <p:bldP spid="274" grpId="0" animBg="1"/>
      <p:bldP spid="274" grpId="1" animBg="1"/>
      <p:bldP spid="272" grpId="0" animBg="1"/>
      <p:bldP spid="272" grpId="1" animBg="1"/>
      <p:bldP spid="278" grpId="0" animBg="1"/>
      <p:bldP spid="278" grpId="1" animBg="1"/>
      <p:bldP spid="273" grpId="0" animBg="1"/>
      <p:bldP spid="273" grpId="1" animBg="1"/>
      <p:bldP spid="279" grpId="0" animBg="1"/>
      <p:bldP spid="279" grpId="1" animBg="1"/>
      <p:bldP spid="280" grpId="0" animBg="1"/>
      <p:bldP spid="280" grpId="1" animBg="1"/>
      <p:bldP spid="282" grpId="0" animBg="1"/>
      <p:bldP spid="28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2.4|3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2|2.1|2.6|2.3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2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7|3.3|2.3|1.6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2.1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|2.3|2.1|2.6|1.5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3.3|4.6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4|1.9|3.5|1.3|3.8|4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1.7|2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1.5|1.1|1.5|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5.8|3.5|4.9|6.3|5.8|5.3|5.9|4.8|3.3|2.9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.3|1.9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.5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2.4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3.2|1.6|1.5|1.1|1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3|1.5|3.7|2.1|1.5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1.3|1.4|2.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827</Words>
  <Application>Microsoft Office PowerPoint</Application>
  <PresentationFormat>Předvádění na obrazovce (4:3)</PresentationFormat>
  <Paragraphs>143</Paragraphs>
  <Slides>29</Slides>
  <Notes>15</Notes>
  <HiddenSlides>6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Cudlínová Veronika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pc_obchod</dc:creator>
  <cp:lastModifiedBy>pc_obchod</cp:lastModifiedBy>
  <cp:revision>72</cp:revision>
  <dcterms:created xsi:type="dcterms:W3CDTF">2015-01-06T17:48:39Z</dcterms:created>
  <dcterms:modified xsi:type="dcterms:W3CDTF">2015-02-09T15:19:30Z</dcterms:modified>
</cp:coreProperties>
</file>