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6" r:id="rId3"/>
    <p:sldId id="364" r:id="rId4"/>
    <p:sldId id="357" r:id="rId5"/>
    <p:sldId id="363" r:id="rId6"/>
    <p:sldId id="362" r:id="rId7"/>
    <p:sldId id="361" r:id="rId8"/>
    <p:sldId id="360" r:id="rId9"/>
    <p:sldId id="359" r:id="rId10"/>
    <p:sldId id="358" r:id="rId11"/>
    <p:sldId id="368" r:id="rId12"/>
    <p:sldId id="367" r:id="rId13"/>
    <p:sldId id="366" r:id="rId14"/>
    <p:sldId id="365" r:id="rId15"/>
    <p:sldId id="369" r:id="rId16"/>
  </p:sldIdLst>
  <p:sldSz cx="9144000" cy="6858000" type="screen4x3"/>
  <p:notesSz cx="6797675" cy="9928225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00"/>
    <a:srgbClr val="7A7B7D"/>
    <a:srgbClr val="00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Keskmine laad 4 – rõh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87288" autoAdjust="0"/>
  </p:normalViewPr>
  <p:slideViewPr>
    <p:cSldViewPr>
      <p:cViewPr>
        <p:scale>
          <a:sx n="66" d="100"/>
          <a:sy n="66" d="100"/>
        </p:scale>
        <p:origin x="-147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75B64-DFF4-433C-A359-93B861857032}" type="datetimeFigureOut">
              <a:rPr lang="en-US"/>
              <a:pPr>
                <a:defRPr/>
              </a:pPr>
              <a:t>9/25/2012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4C6C4-95EF-48EB-A370-E6A2DC91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EE2E0-E6B9-4FE2-92BB-830A3B0973EC}" type="datetimeFigureOut">
              <a:rPr lang="et-EE"/>
              <a:pPr>
                <a:defRPr/>
              </a:pPr>
              <a:t>25.09.2012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dirty="0" smtClean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D6AA6F-2C2E-49BA-8176-2F2833097BF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8982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smtClean="0"/>
          </a:p>
        </p:txBody>
      </p:sp>
      <p:sp>
        <p:nvSpPr>
          <p:cNvPr id="1843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999B44-7D8B-4DEF-AADC-459614989A1A}" type="slidenum">
              <a:rPr lang="et-EE" smtClean="0"/>
              <a:pPr eaLnBrk="1" hangingPunct="1"/>
              <a:t>1</a:t>
            </a:fld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 ce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9"/>
          <a:stretch>
            <a:fillRect/>
          </a:stretch>
        </p:blipFill>
        <p:spPr bwMode="auto">
          <a:xfrm>
            <a:off x="1714500" y="1571625"/>
            <a:ext cx="5572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4282" y="3429000"/>
            <a:ext cx="8715436" cy="857256"/>
          </a:xfrm>
        </p:spPr>
        <p:txBody>
          <a:bodyPr tIns="45720" bIns="45720" anchor="ctr"/>
          <a:lstStyle>
            <a:lvl1pPr algn="ctr">
              <a:defRPr sz="2800" b="1" baseline="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62074" y="5072074"/>
            <a:ext cx="6838950" cy="163197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6469723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itel ja sisu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a logo mv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 t="-19063" r="83608" b="-59525"/>
          <a:stretch>
            <a:fillRect/>
          </a:stretch>
        </p:blipFill>
        <p:spPr>
          <a:xfrm>
            <a:off x="500034" y="6215082"/>
            <a:ext cx="357190" cy="64291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8B9F10-214E-4443-A059-77DFA89934B9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36251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F43B-82A5-42BD-9223-3DC5A28313B9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8352004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1" cap="all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91B9-F5E6-4F6A-BE0E-763CF1B2D984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142010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85787" y="2276475"/>
            <a:ext cx="3714776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3439" y="2276475"/>
            <a:ext cx="381635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E277-A41B-4371-BF86-F11C5071A458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884000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8596" y="488952"/>
            <a:ext cx="7072362" cy="72547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A8E6-675C-4114-BBB6-FBC91E4D8463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4002615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7AD1-D299-4BEE-A3E5-86A37E9AF726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001515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9685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>
            <a:fillRect/>
          </a:stretch>
        </p:blipFill>
        <p:spPr bwMode="auto">
          <a:xfrm>
            <a:off x="857250" y="6283325"/>
            <a:ext cx="357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dirty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06DF-4FBA-4AAC-B8BD-20904FB78BEF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867569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aotise päi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a logo mv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 t="-19063" r="83608" b="-59525"/>
          <a:stretch>
            <a:fillRect/>
          </a:stretch>
        </p:blipFill>
        <p:spPr>
          <a:xfrm>
            <a:off x="500034" y="6215082"/>
            <a:ext cx="357190" cy="64291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838650-EA66-4582-B872-745C9198C26B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576978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785938"/>
            <a:ext cx="76025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0" y="6248400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700E5B8-C161-4002-B539-965EAF2309F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500063"/>
            <a:ext cx="7643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Pealkirjakast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003567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rgbClr val="003567"/>
        </a:buClr>
        <a:buSzPct val="6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u.baum@politsei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479550" y="4624388"/>
            <a:ext cx="777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b"/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838950" cy="1631950"/>
          </a:xfrm>
        </p:spPr>
        <p:txBody>
          <a:bodyPr/>
          <a:lstStyle/>
          <a:p>
            <a:r>
              <a:rPr lang="et-EE" dirty="0" smtClean="0"/>
              <a:t>Anu Baum</a:t>
            </a:r>
          </a:p>
          <a:p>
            <a:r>
              <a:rPr lang="et-EE" dirty="0" err="1" smtClean="0"/>
              <a:t>Police</a:t>
            </a:r>
            <a:r>
              <a:rPr lang="et-EE" dirty="0" smtClean="0"/>
              <a:t> and </a:t>
            </a:r>
            <a:r>
              <a:rPr lang="et-EE" dirty="0" err="1" smtClean="0"/>
              <a:t>Border</a:t>
            </a:r>
            <a:r>
              <a:rPr lang="et-EE" dirty="0" smtClean="0"/>
              <a:t> </a:t>
            </a:r>
            <a:r>
              <a:rPr lang="et-EE" dirty="0" err="1" smtClean="0"/>
              <a:t>Guard</a:t>
            </a:r>
            <a:r>
              <a:rPr lang="et-EE" dirty="0" smtClean="0"/>
              <a:t> </a:t>
            </a:r>
            <a:r>
              <a:rPr lang="et-EE" dirty="0" err="1" smtClean="0"/>
              <a:t>Board</a:t>
            </a:r>
            <a:endParaRPr lang="et-EE" dirty="0" smtClean="0"/>
          </a:p>
          <a:p>
            <a:r>
              <a:rPr lang="et-EE" dirty="0" err="1" smtClean="0"/>
              <a:t>National</a:t>
            </a:r>
            <a:r>
              <a:rPr lang="et-EE" dirty="0" smtClean="0"/>
              <a:t> </a:t>
            </a:r>
            <a:r>
              <a:rPr lang="et-EE" dirty="0" err="1" smtClean="0"/>
              <a:t>Criminal</a:t>
            </a:r>
            <a:r>
              <a:rPr lang="et-EE" dirty="0" smtClean="0"/>
              <a:t> </a:t>
            </a:r>
            <a:r>
              <a:rPr lang="et-EE" dirty="0" err="1" smtClean="0"/>
              <a:t>Police</a:t>
            </a:r>
            <a:endParaRPr lang="et-EE" dirty="0" smtClean="0"/>
          </a:p>
        </p:txBody>
      </p:sp>
      <p:sp>
        <p:nvSpPr>
          <p:cNvPr id="12292" name="Title 6"/>
          <p:cNvSpPr>
            <a:spLocks noGrp="1"/>
          </p:cNvSpPr>
          <p:nvPr>
            <p:ph type="ctrTitle"/>
          </p:nvPr>
        </p:nvSpPr>
        <p:spPr>
          <a:xfrm>
            <a:off x="214313" y="3429000"/>
            <a:ext cx="8715375" cy="857250"/>
          </a:xfrm>
        </p:spPr>
        <p:txBody>
          <a:bodyPr/>
          <a:lstStyle/>
          <a:p>
            <a:r>
              <a:rPr lang="et-EE" b="0" dirty="0" smtClean="0"/>
              <a:t>Protecting children on the Internet in Estonian Police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43813" cy="714375"/>
          </a:xfrm>
        </p:spPr>
        <p:txBody>
          <a:bodyPr/>
          <a:lstStyle/>
          <a:p>
            <a:r>
              <a:rPr lang="en-US" dirty="0"/>
              <a:t>Criminal proceeding </a:t>
            </a:r>
            <a:r>
              <a:rPr lang="et-EE" dirty="0" smtClean="0"/>
              <a:t>– procedure rules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Interrogations of minors are video-recorded. </a:t>
            </a:r>
          </a:p>
          <a:p>
            <a:r>
              <a:rPr lang="et-EE" dirty="0" smtClean="0"/>
              <a:t>If possible, the video-recording of the interrogation will be used in court. </a:t>
            </a:r>
          </a:p>
          <a:p>
            <a:r>
              <a:rPr lang="et-EE" dirty="0" smtClean="0"/>
              <a:t>Many cases find a solution in an agreement proceeding. </a:t>
            </a:r>
          </a:p>
          <a:p>
            <a:r>
              <a:rPr lang="et-EE" dirty="0" smtClean="0"/>
              <a:t>Negative: smaller/small punishment </a:t>
            </a:r>
          </a:p>
          <a:p>
            <a:r>
              <a:rPr lang="et-EE" dirty="0" smtClean="0"/>
              <a:t>Positive: child does not have to attend court </a:t>
            </a:r>
          </a:p>
          <a:p>
            <a:r>
              <a:rPr lang="et-EE" dirty="0" smtClean="0"/>
              <a:t>Premise for the agreement – the criminal admits full guilt.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591172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43813" cy="714375"/>
          </a:xfrm>
        </p:spPr>
        <p:txBody>
          <a:bodyPr/>
          <a:lstStyle/>
          <a:p>
            <a:r>
              <a:rPr lang="et-EE" dirty="0" smtClean="0"/>
              <a:t>Criminal procedure code § 70 – distinctions of interrogating minors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84576"/>
          </a:xfrm>
        </p:spPr>
        <p:txBody>
          <a:bodyPr/>
          <a:lstStyle/>
          <a:p>
            <a:r>
              <a:rPr lang="et-EE" sz="2000" dirty="0" smtClean="0"/>
              <a:t>The investigator can invite a child protection official, social worker, pedagogue or psychologist to the interrogation of a minor. (Can, not must!)</a:t>
            </a:r>
          </a:p>
          <a:p>
            <a:r>
              <a:rPr lang="en-US" sz="2000" dirty="0" smtClean="0"/>
              <a:t>if the investigator themselves do</a:t>
            </a:r>
            <a:r>
              <a:rPr lang="et-EE" sz="2000" dirty="0" smtClean="0"/>
              <a:t>es</a:t>
            </a:r>
            <a:r>
              <a:rPr lang="en-US" sz="2000" dirty="0" smtClean="0"/>
              <a:t> not have required training, the presence of a child protection official, social worker, pedagogue or a psychologist is obligatory </a:t>
            </a:r>
            <a:r>
              <a:rPr lang="en-US" sz="2000" b="1" dirty="0" smtClean="0"/>
              <a:t>if</a:t>
            </a:r>
            <a:r>
              <a:rPr lang="et-EE" sz="2000" dirty="0" smtClean="0"/>
              <a:t>:</a:t>
            </a:r>
            <a:endParaRPr lang="et-EE" sz="2000" dirty="0"/>
          </a:p>
          <a:p>
            <a:r>
              <a:rPr lang="et-EE" sz="2000" dirty="0"/>
              <a:t> 1) </a:t>
            </a:r>
            <a:r>
              <a:rPr lang="en-US" sz="2000" dirty="0" smtClean="0"/>
              <a:t>the witness is under 10 and repetitive interrogation can be harmful for the minor’s psyche</a:t>
            </a:r>
            <a:endParaRPr lang="et-EE" sz="2000" dirty="0"/>
          </a:p>
          <a:p>
            <a:r>
              <a:rPr lang="et-EE" sz="2000" dirty="0"/>
              <a:t> 2) </a:t>
            </a:r>
            <a:r>
              <a:rPr lang="en-US" sz="2000" dirty="0" smtClean="0"/>
              <a:t>the witness is under 14 and the matters of the interrogation regard domestic violence or sexual abuse</a:t>
            </a:r>
            <a:r>
              <a:rPr lang="et-EE" sz="2000" dirty="0" smtClean="0"/>
              <a:t>;</a:t>
            </a:r>
            <a:endParaRPr lang="et-EE" sz="2000" dirty="0"/>
          </a:p>
          <a:p>
            <a:r>
              <a:rPr lang="et-EE" sz="2000" dirty="0"/>
              <a:t> 3</a:t>
            </a:r>
            <a:r>
              <a:rPr lang="et-EE" sz="2000" dirty="0" smtClean="0"/>
              <a:t>) the </a:t>
            </a:r>
            <a:r>
              <a:rPr lang="en-US" sz="2000" dirty="0" smtClean="0"/>
              <a:t>witness has speech-, mind- or mental disorders</a:t>
            </a:r>
            <a:r>
              <a:rPr lang="et-EE" sz="2000" dirty="0" smtClean="0"/>
              <a:t>.</a:t>
            </a:r>
          </a:p>
          <a:p>
            <a:endParaRPr lang="et-EE" sz="2000" dirty="0"/>
          </a:p>
          <a:p>
            <a:r>
              <a:rPr lang="et-EE" sz="2000" dirty="0" smtClean="0"/>
              <a:t>The suspect has the right to get acquainted with the videorecording of the interrogation and ask the witness questions (in writing, application to the Prosecutor’s Office)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39146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643813" cy="714375"/>
          </a:xfrm>
        </p:spPr>
        <p:txBody>
          <a:bodyPr/>
          <a:lstStyle/>
          <a:p>
            <a:r>
              <a:rPr lang="en-US" dirty="0"/>
              <a:t>Cooperation </a:t>
            </a:r>
            <a:r>
              <a:rPr lang="et-EE" dirty="0" smtClean="0"/>
              <a:t>inside the organization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Mostly with Central Criminal Police and regional cyber crime units:</a:t>
            </a:r>
          </a:p>
          <a:p>
            <a:r>
              <a:rPr lang="et-EE" dirty="0" smtClean="0"/>
              <a:t>- technical advice;</a:t>
            </a:r>
          </a:p>
          <a:p>
            <a:r>
              <a:rPr lang="et-EE" dirty="0" smtClean="0"/>
              <a:t>- help in searches</a:t>
            </a:r>
          </a:p>
          <a:p>
            <a:r>
              <a:rPr lang="et-EE" dirty="0" smtClean="0"/>
              <a:t>- monitoring up- and downloaders of child pornography on P2P networks (top 100 reports twice a month to child protection units) </a:t>
            </a:r>
          </a:p>
          <a:p>
            <a:r>
              <a:rPr lang="et-EE" dirty="0" smtClean="0"/>
              <a:t>Cooperation with expertise organization (Estonian Forensic Science Institute)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214610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Cooperation – other organizations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Child protection officials and social workers of local municipalities:</a:t>
            </a:r>
          </a:p>
          <a:p>
            <a:r>
              <a:rPr lang="et-EE" dirty="0"/>
              <a:t> </a:t>
            </a:r>
            <a:r>
              <a:rPr lang="et-EE" dirty="0" smtClean="0"/>
              <a:t>-  exchanging information;</a:t>
            </a:r>
          </a:p>
          <a:p>
            <a:r>
              <a:rPr lang="et-EE" dirty="0"/>
              <a:t> </a:t>
            </a:r>
            <a:r>
              <a:rPr lang="et-EE" dirty="0" smtClean="0"/>
              <a:t>- supporting interrogations;</a:t>
            </a:r>
          </a:p>
          <a:p>
            <a:pPr marL="0" indent="0">
              <a:buNone/>
            </a:pPr>
            <a:r>
              <a:rPr lang="et-EE" dirty="0" smtClean="0"/>
              <a:t>Estonian Union for Child Welfare – managing Hotline </a:t>
            </a:r>
          </a:p>
          <a:p>
            <a:pPr>
              <a:buFontTx/>
              <a:buChar char="-"/>
            </a:pPr>
            <a:r>
              <a:rPr lang="et-EE" dirty="0" smtClean="0"/>
              <a:t>Investigation hints</a:t>
            </a:r>
          </a:p>
          <a:p>
            <a:pPr>
              <a:buFontTx/>
              <a:buChar char="-"/>
            </a:pPr>
            <a:r>
              <a:rPr lang="et-EE" dirty="0" smtClean="0"/>
              <a:t>Forwarding hints (INHOPE network)</a:t>
            </a:r>
          </a:p>
          <a:p>
            <a:pPr marL="0" indent="0">
              <a:buNone/>
            </a:pPr>
            <a:r>
              <a:rPr lang="et-EE" dirty="0" smtClean="0"/>
              <a:t>Child help phone – forwarding messages</a:t>
            </a:r>
          </a:p>
          <a:p>
            <a:pPr marL="0" indent="0">
              <a:buNone/>
            </a:pPr>
            <a:r>
              <a:rPr lang="et-EE" dirty="0" smtClean="0"/>
              <a:t>Victim aid services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777353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</a:t>
            </a:r>
            <a:r>
              <a:rPr lang="en-US" dirty="0" err="1" smtClean="0"/>
              <a:t>revention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Developing study materials for schools in the EE-SIC II project;</a:t>
            </a:r>
          </a:p>
          <a:p>
            <a:r>
              <a:rPr lang="et-EE" dirty="0" smtClean="0"/>
              <a:t>Visiting schools; </a:t>
            </a:r>
          </a:p>
          <a:p>
            <a:r>
              <a:rPr lang="et-EE" dirty="0" smtClean="0"/>
              <a:t>Informational materials for children and youngsters;</a:t>
            </a:r>
          </a:p>
          <a:p>
            <a:r>
              <a:rPr lang="et-EE" dirty="0" smtClean="0"/>
              <a:t>Virtual police station – so-called web-officers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14</a:t>
            </a:fld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0530"/>
            <a:ext cx="18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714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2" y="4248116"/>
            <a:ext cx="345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http://www.facebook.com/#!/veebikonstaabel.andero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506291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http://www.facebook.com/#!/pages/Veebikonstaabel-Maarja/291776857585370</a:t>
            </a:r>
          </a:p>
        </p:txBody>
      </p:sp>
    </p:spTree>
    <p:extLst>
      <p:ext uri="{BB962C8B-B14F-4D97-AF65-F5344CB8AC3E}">
        <p14:creationId xmlns:p14="http://schemas.microsoft.com/office/powerpoint/2010/main" val="13401943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Thanks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Questions?</a:t>
            </a:r>
          </a:p>
          <a:p>
            <a:endParaRPr lang="et-EE" dirty="0"/>
          </a:p>
          <a:p>
            <a:r>
              <a:rPr lang="et-EE" smtClean="0"/>
              <a:t>Contacts:</a:t>
            </a:r>
            <a:endParaRPr lang="et-EE" dirty="0" smtClean="0"/>
          </a:p>
          <a:p>
            <a:r>
              <a:rPr lang="et-EE" dirty="0"/>
              <a:t> </a:t>
            </a:r>
            <a:r>
              <a:rPr lang="et-EE" dirty="0" smtClean="0">
                <a:hlinkClick r:id="rId2"/>
              </a:rPr>
              <a:t>anu.baum@politsei.ee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15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35729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and Border Guard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et-EE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7250" y="1484784"/>
            <a:ext cx="7602538" cy="511256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GB" dirty="0" smtClean="0"/>
              <a:t>Police and Border Guard Board (PBGB) was founded by merging Police Board, Central Criminal Police, Personal Protection </a:t>
            </a:r>
            <a:r>
              <a:rPr lang="et-EE" dirty="0" smtClean="0"/>
              <a:t>and </a:t>
            </a:r>
            <a:r>
              <a:rPr lang="en-GB" dirty="0" smtClean="0"/>
              <a:t>Law Enforcement Police, Border Guard Board, Aviation Group of Border Guard</a:t>
            </a:r>
            <a:r>
              <a:rPr lang="et-EE" dirty="0" smtClean="0"/>
              <a:t>,</a:t>
            </a:r>
            <a:r>
              <a:rPr lang="en-GB" dirty="0" smtClean="0"/>
              <a:t> and Citizenship and Migration Board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On the basis of the Police Prefectures and Border Guard Regions four territorial authorities were established: East Prefecture, West Prefecture, South Prefecture and North Prefecture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Common name of the organization is the Police 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The biggest state authority in Estonia,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6</a:t>
            </a:r>
            <a:r>
              <a:rPr lang="et-EE" dirty="0" smtClean="0"/>
              <a:t> 067</a:t>
            </a:r>
            <a:r>
              <a:rPr lang="en-US" dirty="0" smtClean="0"/>
              <a:t> employees </a:t>
            </a:r>
            <a:r>
              <a:rPr lang="et-EE" dirty="0" smtClean="0"/>
              <a:t>in total</a:t>
            </a:r>
            <a:endParaRPr lang="en-US" dirty="0" smtClean="0"/>
          </a:p>
          <a:p>
            <a:pPr eaLnBrk="1" hangingPunct="1">
              <a:buClr>
                <a:schemeClr val="tx2"/>
              </a:buClr>
            </a:pPr>
            <a:r>
              <a:rPr lang="en-US" dirty="0" smtClean="0"/>
              <a:t>The budget is </a:t>
            </a:r>
            <a:r>
              <a:rPr lang="et-EE" dirty="0" smtClean="0">
                <a:cs typeface="Arial" charset="0"/>
              </a:rPr>
              <a:t>ca 128 </a:t>
            </a:r>
            <a:r>
              <a:rPr lang="et-EE" dirty="0" err="1" smtClean="0">
                <a:cs typeface="Arial" charset="0"/>
              </a:rPr>
              <a:t>million</a:t>
            </a:r>
            <a:r>
              <a:rPr lang="et-EE" dirty="0" smtClean="0">
                <a:cs typeface="Arial" charset="0"/>
              </a:rPr>
              <a:t> euros</a:t>
            </a:r>
            <a:endParaRPr lang="et-EE" dirty="0" smtClean="0"/>
          </a:p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579551-6D18-474C-8DD5-66D54454BDB4}" type="slidenum">
              <a:rPr lang="et-EE" smtClean="0"/>
              <a:pPr>
                <a:defRPr/>
              </a:pPr>
              <a:t>2</a:t>
            </a:fld>
            <a:endParaRPr lang="et-E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 noChangeAspect="1"/>
          </p:cNvGrpSpPr>
          <p:nvPr/>
        </p:nvGrpSpPr>
        <p:grpSpPr bwMode="auto">
          <a:xfrm>
            <a:off x="800100" y="2509838"/>
            <a:ext cx="7005638" cy="4173537"/>
            <a:chOff x="183" y="933"/>
            <a:chExt cx="5445" cy="3243"/>
          </a:xfrm>
        </p:grpSpPr>
        <p:sp>
          <p:nvSpPr>
            <p:cNvPr id="16397" name="Freeform 4"/>
            <p:cNvSpPr>
              <a:spLocks noChangeAspect="1"/>
            </p:cNvSpPr>
            <p:nvPr/>
          </p:nvSpPr>
          <p:spPr bwMode="auto">
            <a:xfrm>
              <a:off x="1845" y="963"/>
              <a:ext cx="1869" cy="1037"/>
            </a:xfrm>
            <a:custGeom>
              <a:avLst/>
              <a:gdLst>
                <a:gd name="T0" fmla="*/ 6834 w 1820"/>
                <a:gd name="T1" fmla="*/ 168 h 1067"/>
                <a:gd name="T2" fmla="*/ 6912 w 1820"/>
                <a:gd name="T3" fmla="*/ 134 h 1067"/>
                <a:gd name="T4" fmla="*/ 7159 w 1820"/>
                <a:gd name="T5" fmla="*/ 119 h 1067"/>
                <a:gd name="T6" fmla="*/ 7941 w 1820"/>
                <a:gd name="T7" fmla="*/ 112 h 1067"/>
                <a:gd name="T8" fmla="*/ 8281 w 1820"/>
                <a:gd name="T9" fmla="*/ 113 h 1067"/>
                <a:gd name="T10" fmla="*/ 8337 w 1820"/>
                <a:gd name="T11" fmla="*/ 85 h 1067"/>
                <a:gd name="T12" fmla="*/ 8252 w 1820"/>
                <a:gd name="T13" fmla="*/ 74 h 1067"/>
                <a:gd name="T14" fmla="*/ 8053 w 1820"/>
                <a:gd name="T15" fmla="*/ 66 h 1067"/>
                <a:gd name="T16" fmla="*/ 8019 w 1820"/>
                <a:gd name="T17" fmla="*/ 51 h 1067"/>
                <a:gd name="T18" fmla="*/ 7894 w 1820"/>
                <a:gd name="T19" fmla="*/ 44 h 1067"/>
                <a:gd name="T20" fmla="*/ 7934 w 1820"/>
                <a:gd name="T21" fmla="*/ 40 h 1067"/>
                <a:gd name="T22" fmla="*/ 8019 w 1820"/>
                <a:gd name="T23" fmla="*/ 39 h 1067"/>
                <a:gd name="T24" fmla="*/ 7805 w 1820"/>
                <a:gd name="T25" fmla="*/ 31 h 1067"/>
                <a:gd name="T26" fmla="*/ 7441 w 1820"/>
                <a:gd name="T27" fmla="*/ 17 h 1067"/>
                <a:gd name="T28" fmla="*/ 7525 w 1820"/>
                <a:gd name="T29" fmla="*/ 27 h 1067"/>
                <a:gd name="T30" fmla="*/ 7415 w 1820"/>
                <a:gd name="T31" fmla="*/ 33 h 1067"/>
                <a:gd name="T32" fmla="*/ 7212 w 1820"/>
                <a:gd name="T33" fmla="*/ 27 h 1067"/>
                <a:gd name="T34" fmla="*/ 6668 w 1820"/>
                <a:gd name="T35" fmla="*/ 17 h 1067"/>
                <a:gd name="T36" fmla="*/ 6975 w 1820"/>
                <a:gd name="T37" fmla="*/ 44 h 1067"/>
                <a:gd name="T38" fmla="*/ 6869 w 1820"/>
                <a:gd name="T39" fmla="*/ 47 h 1067"/>
                <a:gd name="T40" fmla="*/ 6608 w 1820"/>
                <a:gd name="T41" fmla="*/ 49 h 1067"/>
                <a:gd name="T42" fmla="*/ 6520 w 1820"/>
                <a:gd name="T43" fmla="*/ 52 h 1067"/>
                <a:gd name="T44" fmla="*/ 6028 w 1820"/>
                <a:gd name="T45" fmla="*/ 53 h 1067"/>
                <a:gd name="T46" fmla="*/ 5422 w 1820"/>
                <a:gd name="T47" fmla="*/ 43 h 1067"/>
                <a:gd name="T48" fmla="*/ 5090 w 1820"/>
                <a:gd name="T49" fmla="*/ 51 h 1067"/>
                <a:gd name="T50" fmla="*/ 4518 w 1820"/>
                <a:gd name="T51" fmla="*/ 56 h 1067"/>
                <a:gd name="T52" fmla="*/ 4156 w 1820"/>
                <a:gd name="T53" fmla="*/ 37 h 1067"/>
                <a:gd name="T54" fmla="*/ 4194 w 1820"/>
                <a:gd name="T55" fmla="*/ 64 h 1067"/>
                <a:gd name="T56" fmla="*/ 4115 w 1820"/>
                <a:gd name="T57" fmla="*/ 70 h 1067"/>
                <a:gd name="T58" fmla="*/ 3800 w 1820"/>
                <a:gd name="T59" fmla="*/ 72 h 1067"/>
                <a:gd name="T60" fmla="*/ 3586 w 1820"/>
                <a:gd name="T61" fmla="*/ 76 h 1067"/>
                <a:gd name="T62" fmla="*/ 2992 w 1820"/>
                <a:gd name="T63" fmla="*/ 72 h 1067"/>
                <a:gd name="T64" fmla="*/ 2657 w 1820"/>
                <a:gd name="T65" fmla="*/ 64 h 1067"/>
                <a:gd name="T66" fmla="*/ 2356 w 1820"/>
                <a:gd name="T67" fmla="*/ 74 h 1067"/>
                <a:gd name="T68" fmla="*/ 2208 w 1820"/>
                <a:gd name="T69" fmla="*/ 82 h 1067"/>
                <a:gd name="T70" fmla="*/ 1904 w 1820"/>
                <a:gd name="T71" fmla="*/ 86 h 1067"/>
                <a:gd name="T72" fmla="*/ 1854 w 1820"/>
                <a:gd name="T73" fmla="*/ 91 h 1067"/>
                <a:gd name="T74" fmla="*/ 1994 w 1820"/>
                <a:gd name="T75" fmla="*/ 99 h 1067"/>
                <a:gd name="T76" fmla="*/ 1959 w 1820"/>
                <a:gd name="T77" fmla="*/ 103 h 1067"/>
                <a:gd name="T78" fmla="*/ 1660 w 1820"/>
                <a:gd name="T79" fmla="*/ 98 h 1067"/>
                <a:gd name="T80" fmla="*/ 1161 w 1820"/>
                <a:gd name="T81" fmla="*/ 88 h 1067"/>
                <a:gd name="T82" fmla="*/ 1412 w 1820"/>
                <a:gd name="T83" fmla="*/ 109 h 1067"/>
                <a:gd name="T84" fmla="*/ 1483 w 1820"/>
                <a:gd name="T85" fmla="*/ 116 h 1067"/>
                <a:gd name="T86" fmla="*/ 1412 w 1820"/>
                <a:gd name="T87" fmla="*/ 128 h 1067"/>
                <a:gd name="T88" fmla="*/ 694 w 1820"/>
                <a:gd name="T89" fmla="*/ 121 h 1067"/>
                <a:gd name="T90" fmla="*/ 0 w 1820"/>
                <a:gd name="T91" fmla="*/ 128 h 1067"/>
                <a:gd name="T92" fmla="*/ 1483 w 1820"/>
                <a:gd name="T93" fmla="*/ 176 h 1067"/>
                <a:gd name="T94" fmla="*/ 1542 w 1820"/>
                <a:gd name="T95" fmla="*/ 193 h 1067"/>
                <a:gd name="T96" fmla="*/ 1499 w 1820"/>
                <a:gd name="T97" fmla="*/ 203 h 1067"/>
                <a:gd name="T98" fmla="*/ 1798 w 1820"/>
                <a:gd name="T99" fmla="*/ 198 h 1067"/>
                <a:gd name="T100" fmla="*/ 2253 w 1820"/>
                <a:gd name="T101" fmla="*/ 195 h 1067"/>
                <a:gd name="T102" fmla="*/ 2403 w 1820"/>
                <a:gd name="T103" fmla="*/ 188 h 1067"/>
                <a:gd name="T104" fmla="*/ 3057 w 1820"/>
                <a:gd name="T105" fmla="*/ 178 h 1067"/>
                <a:gd name="T106" fmla="*/ 3227 w 1820"/>
                <a:gd name="T107" fmla="*/ 160 h 1067"/>
                <a:gd name="T108" fmla="*/ 3270 w 1820"/>
                <a:gd name="T109" fmla="*/ 152 h 1067"/>
                <a:gd name="T110" fmla="*/ 3400 w 1820"/>
                <a:gd name="T111" fmla="*/ 144 h 1067"/>
                <a:gd name="T112" fmla="*/ 3580 w 1820"/>
                <a:gd name="T113" fmla="*/ 136 h 1067"/>
                <a:gd name="T114" fmla="*/ 3843 w 1820"/>
                <a:gd name="T115" fmla="*/ 136 h 1067"/>
                <a:gd name="T116" fmla="*/ 4046 w 1820"/>
                <a:gd name="T117" fmla="*/ 144 h 1067"/>
                <a:gd name="T118" fmla="*/ 4544 w 1820"/>
                <a:gd name="T119" fmla="*/ 148 h 1067"/>
                <a:gd name="T120" fmla="*/ 5883 w 1820"/>
                <a:gd name="T121" fmla="*/ 190 h 10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0"/>
                <a:gd name="T184" fmla="*/ 0 h 1067"/>
                <a:gd name="T185" fmla="*/ 1820 w 1820"/>
                <a:gd name="T186" fmla="*/ 1067 h 10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0" h="1067">
                  <a:moveTo>
                    <a:pt x="1307" y="1067"/>
                  </a:moveTo>
                  <a:lnTo>
                    <a:pt x="1388" y="980"/>
                  </a:lnTo>
                  <a:lnTo>
                    <a:pt x="1384" y="901"/>
                  </a:lnTo>
                  <a:lnTo>
                    <a:pt x="1443" y="931"/>
                  </a:lnTo>
                  <a:lnTo>
                    <a:pt x="1463" y="877"/>
                  </a:lnTo>
                  <a:lnTo>
                    <a:pt x="1419" y="859"/>
                  </a:lnTo>
                  <a:lnTo>
                    <a:pt x="1428" y="840"/>
                  </a:lnTo>
                  <a:lnTo>
                    <a:pt x="1492" y="728"/>
                  </a:lnTo>
                  <a:lnTo>
                    <a:pt x="1487" y="714"/>
                  </a:lnTo>
                  <a:lnTo>
                    <a:pt x="1481" y="699"/>
                  </a:lnTo>
                  <a:lnTo>
                    <a:pt x="1476" y="686"/>
                  </a:lnTo>
                  <a:lnTo>
                    <a:pt x="1469" y="673"/>
                  </a:lnTo>
                  <a:lnTo>
                    <a:pt x="1454" y="651"/>
                  </a:lnTo>
                  <a:lnTo>
                    <a:pt x="1439" y="629"/>
                  </a:lnTo>
                  <a:lnTo>
                    <a:pt x="1535" y="623"/>
                  </a:lnTo>
                  <a:lnTo>
                    <a:pt x="1588" y="633"/>
                  </a:lnTo>
                  <a:lnTo>
                    <a:pt x="1616" y="611"/>
                  </a:lnTo>
                  <a:lnTo>
                    <a:pt x="1645" y="590"/>
                  </a:lnTo>
                  <a:lnTo>
                    <a:pt x="1699" y="572"/>
                  </a:lnTo>
                  <a:lnTo>
                    <a:pt x="1702" y="574"/>
                  </a:lnTo>
                  <a:lnTo>
                    <a:pt x="1711" y="577"/>
                  </a:lnTo>
                  <a:lnTo>
                    <a:pt x="1721" y="581"/>
                  </a:lnTo>
                  <a:lnTo>
                    <a:pt x="1733" y="583"/>
                  </a:lnTo>
                  <a:lnTo>
                    <a:pt x="1757" y="587"/>
                  </a:lnTo>
                  <a:lnTo>
                    <a:pt x="1774" y="588"/>
                  </a:lnTo>
                  <a:lnTo>
                    <a:pt x="1820" y="603"/>
                  </a:lnTo>
                  <a:lnTo>
                    <a:pt x="1813" y="519"/>
                  </a:lnTo>
                  <a:lnTo>
                    <a:pt x="1809" y="467"/>
                  </a:lnTo>
                  <a:lnTo>
                    <a:pt x="1796" y="456"/>
                  </a:lnTo>
                  <a:lnTo>
                    <a:pt x="1785" y="443"/>
                  </a:lnTo>
                  <a:lnTo>
                    <a:pt x="1779" y="434"/>
                  </a:lnTo>
                  <a:lnTo>
                    <a:pt x="1776" y="425"/>
                  </a:lnTo>
                  <a:lnTo>
                    <a:pt x="1772" y="414"/>
                  </a:lnTo>
                  <a:lnTo>
                    <a:pt x="1768" y="401"/>
                  </a:lnTo>
                  <a:lnTo>
                    <a:pt x="1768" y="382"/>
                  </a:lnTo>
                  <a:lnTo>
                    <a:pt x="1767" y="368"/>
                  </a:lnTo>
                  <a:lnTo>
                    <a:pt x="1748" y="357"/>
                  </a:lnTo>
                  <a:lnTo>
                    <a:pt x="1730" y="347"/>
                  </a:lnTo>
                  <a:lnTo>
                    <a:pt x="1726" y="342"/>
                  </a:lnTo>
                  <a:lnTo>
                    <a:pt x="1724" y="336"/>
                  </a:lnTo>
                  <a:lnTo>
                    <a:pt x="1722" y="329"/>
                  </a:lnTo>
                  <a:lnTo>
                    <a:pt x="1721" y="322"/>
                  </a:lnTo>
                  <a:lnTo>
                    <a:pt x="1721" y="301"/>
                  </a:lnTo>
                  <a:lnTo>
                    <a:pt x="1721" y="279"/>
                  </a:lnTo>
                  <a:lnTo>
                    <a:pt x="1717" y="268"/>
                  </a:lnTo>
                  <a:lnTo>
                    <a:pt x="1713" y="257"/>
                  </a:lnTo>
                  <a:lnTo>
                    <a:pt x="1710" y="246"/>
                  </a:lnTo>
                  <a:lnTo>
                    <a:pt x="1710" y="233"/>
                  </a:lnTo>
                  <a:lnTo>
                    <a:pt x="1700" y="228"/>
                  </a:lnTo>
                  <a:lnTo>
                    <a:pt x="1691" y="220"/>
                  </a:lnTo>
                  <a:lnTo>
                    <a:pt x="1689" y="213"/>
                  </a:lnTo>
                  <a:lnTo>
                    <a:pt x="1689" y="204"/>
                  </a:lnTo>
                  <a:lnTo>
                    <a:pt x="1691" y="198"/>
                  </a:lnTo>
                  <a:lnTo>
                    <a:pt x="1693" y="197"/>
                  </a:lnTo>
                  <a:lnTo>
                    <a:pt x="1699" y="197"/>
                  </a:lnTo>
                  <a:lnTo>
                    <a:pt x="1704" y="197"/>
                  </a:lnTo>
                  <a:lnTo>
                    <a:pt x="1708" y="198"/>
                  </a:lnTo>
                  <a:lnTo>
                    <a:pt x="1713" y="198"/>
                  </a:lnTo>
                  <a:lnTo>
                    <a:pt x="1715" y="195"/>
                  </a:lnTo>
                  <a:lnTo>
                    <a:pt x="1717" y="189"/>
                  </a:lnTo>
                  <a:lnTo>
                    <a:pt x="1715" y="180"/>
                  </a:lnTo>
                  <a:lnTo>
                    <a:pt x="1713" y="171"/>
                  </a:lnTo>
                  <a:lnTo>
                    <a:pt x="1717" y="145"/>
                  </a:lnTo>
                  <a:lnTo>
                    <a:pt x="1693" y="152"/>
                  </a:lnTo>
                  <a:lnTo>
                    <a:pt x="1671" y="152"/>
                  </a:lnTo>
                  <a:lnTo>
                    <a:pt x="1662" y="44"/>
                  </a:lnTo>
                  <a:lnTo>
                    <a:pt x="1630" y="33"/>
                  </a:lnTo>
                  <a:lnTo>
                    <a:pt x="1616" y="0"/>
                  </a:lnTo>
                  <a:lnTo>
                    <a:pt x="1590" y="5"/>
                  </a:lnTo>
                  <a:lnTo>
                    <a:pt x="1594" y="60"/>
                  </a:lnTo>
                  <a:lnTo>
                    <a:pt x="1614" y="94"/>
                  </a:lnTo>
                  <a:lnTo>
                    <a:pt x="1614" y="106"/>
                  </a:lnTo>
                  <a:lnTo>
                    <a:pt x="1614" y="117"/>
                  </a:lnTo>
                  <a:lnTo>
                    <a:pt x="1614" y="128"/>
                  </a:lnTo>
                  <a:lnTo>
                    <a:pt x="1612" y="138"/>
                  </a:lnTo>
                  <a:lnTo>
                    <a:pt x="1608" y="147"/>
                  </a:lnTo>
                  <a:lnTo>
                    <a:pt x="1605" y="152"/>
                  </a:lnTo>
                  <a:lnTo>
                    <a:pt x="1601" y="158"/>
                  </a:lnTo>
                  <a:lnTo>
                    <a:pt x="1595" y="162"/>
                  </a:lnTo>
                  <a:lnTo>
                    <a:pt x="1588" y="163"/>
                  </a:lnTo>
                  <a:lnTo>
                    <a:pt x="1581" y="162"/>
                  </a:lnTo>
                  <a:lnTo>
                    <a:pt x="1573" y="160"/>
                  </a:lnTo>
                  <a:lnTo>
                    <a:pt x="1564" y="154"/>
                  </a:lnTo>
                  <a:lnTo>
                    <a:pt x="1555" y="145"/>
                  </a:lnTo>
                  <a:lnTo>
                    <a:pt x="1544" y="136"/>
                  </a:lnTo>
                  <a:lnTo>
                    <a:pt x="1533" y="123"/>
                  </a:lnTo>
                  <a:lnTo>
                    <a:pt x="1520" y="106"/>
                  </a:lnTo>
                  <a:lnTo>
                    <a:pt x="1480" y="88"/>
                  </a:lnTo>
                  <a:lnTo>
                    <a:pt x="1443" y="53"/>
                  </a:lnTo>
                  <a:lnTo>
                    <a:pt x="1428" y="103"/>
                  </a:lnTo>
                  <a:lnTo>
                    <a:pt x="1491" y="189"/>
                  </a:lnTo>
                  <a:lnTo>
                    <a:pt x="1494" y="198"/>
                  </a:lnTo>
                  <a:lnTo>
                    <a:pt x="1496" y="206"/>
                  </a:lnTo>
                  <a:lnTo>
                    <a:pt x="1498" y="213"/>
                  </a:lnTo>
                  <a:lnTo>
                    <a:pt x="1496" y="219"/>
                  </a:lnTo>
                  <a:lnTo>
                    <a:pt x="1494" y="224"/>
                  </a:lnTo>
                  <a:lnTo>
                    <a:pt x="1492" y="228"/>
                  </a:lnTo>
                  <a:lnTo>
                    <a:pt x="1489" y="232"/>
                  </a:lnTo>
                  <a:lnTo>
                    <a:pt x="1483" y="235"/>
                  </a:lnTo>
                  <a:lnTo>
                    <a:pt x="1470" y="239"/>
                  </a:lnTo>
                  <a:lnTo>
                    <a:pt x="1456" y="241"/>
                  </a:lnTo>
                  <a:lnTo>
                    <a:pt x="1437" y="241"/>
                  </a:lnTo>
                  <a:lnTo>
                    <a:pt x="1419" y="239"/>
                  </a:lnTo>
                  <a:lnTo>
                    <a:pt x="1419" y="246"/>
                  </a:lnTo>
                  <a:lnTo>
                    <a:pt x="1417" y="254"/>
                  </a:lnTo>
                  <a:lnTo>
                    <a:pt x="1415" y="261"/>
                  </a:lnTo>
                  <a:lnTo>
                    <a:pt x="1411" y="266"/>
                  </a:lnTo>
                  <a:lnTo>
                    <a:pt x="1406" y="270"/>
                  </a:lnTo>
                  <a:lnTo>
                    <a:pt x="1400" y="276"/>
                  </a:lnTo>
                  <a:lnTo>
                    <a:pt x="1395" y="279"/>
                  </a:lnTo>
                  <a:lnTo>
                    <a:pt x="1388" y="281"/>
                  </a:lnTo>
                  <a:lnTo>
                    <a:pt x="1369" y="287"/>
                  </a:lnTo>
                  <a:lnTo>
                    <a:pt x="1347" y="287"/>
                  </a:lnTo>
                  <a:lnTo>
                    <a:pt x="1321" y="285"/>
                  </a:lnTo>
                  <a:lnTo>
                    <a:pt x="1290" y="281"/>
                  </a:lnTo>
                  <a:lnTo>
                    <a:pt x="1273" y="239"/>
                  </a:lnTo>
                  <a:lnTo>
                    <a:pt x="1242" y="232"/>
                  </a:lnTo>
                  <a:lnTo>
                    <a:pt x="1237" y="268"/>
                  </a:lnTo>
                  <a:lnTo>
                    <a:pt x="1202" y="261"/>
                  </a:lnTo>
                  <a:lnTo>
                    <a:pt x="1161" y="215"/>
                  </a:lnTo>
                  <a:lnTo>
                    <a:pt x="1150" y="237"/>
                  </a:lnTo>
                  <a:lnTo>
                    <a:pt x="1176" y="278"/>
                  </a:lnTo>
                  <a:lnTo>
                    <a:pt x="1150" y="312"/>
                  </a:lnTo>
                  <a:lnTo>
                    <a:pt x="1110" y="276"/>
                  </a:lnTo>
                  <a:lnTo>
                    <a:pt x="1091" y="272"/>
                  </a:lnTo>
                  <a:lnTo>
                    <a:pt x="1073" y="272"/>
                  </a:lnTo>
                  <a:lnTo>
                    <a:pt x="1056" y="272"/>
                  </a:lnTo>
                  <a:lnTo>
                    <a:pt x="1042" y="276"/>
                  </a:lnTo>
                  <a:lnTo>
                    <a:pt x="1020" y="300"/>
                  </a:lnTo>
                  <a:lnTo>
                    <a:pt x="968" y="290"/>
                  </a:lnTo>
                  <a:lnTo>
                    <a:pt x="964" y="244"/>
                  </a:lnTo>
                  <a:lnTo>
                    <a:pt x="952" y="243"/>
                  </a:lnTo>
                  <a:lnTo>
                    <a:pt x="944" y="206"/>
                  </a:lnTo>
                  <a:lnTo>
                    <a:pt x="896" y="202"/>
                  </a:lnTo>
                  <a:lnTo>
                    <a:pt x="889" y="180"/>
                  </a:lnTo>
                  <a:lnTo>
                    <a:pt x="861" y="184"/>
                  </a:lnTo>
                  <a:lnTo>
                    <a:pt x="869" y="250"/>
                  </a:lnTo>
                  <a:lnTo>
                    <a:pt x="893" y="290"/>
                  </a:lnTo>
                  <a:lnTo>
                    <a:pt x="898" y="312"/>
                  </a:lnTo>
                  <a:lnTo>
                    <a:pt x="898" y="329"/>
                  </a:lnTo>
                  <a:lnTo>
                    <a:pt x="896" y="338"/>
                  </a:lnTo>
                  <a:lnTo>
                    <a:pt x="894" y="344"/>
                  </a:lnTo>
                  <a:lnTo>
                    <a:pt x="891" y="351"/>
                  </a:lnTo>
                  <a:lnTo>
                    <a:pt x="887" y="357"/>
                  </a:lnTo>
                  <a:lnTo>
                    <a:pt x="882" y="360"/>
                  </a:lnTo>
                  <a:lnTo>
                    <a:pt x="874" y="364"/>
                  </a:lnTo>
                  <a:lnTo>
                    <a:pt x="867" y="368"/>
                  </a:lnTo>
                  <a:lnTo>
                    <a:pt x="860" y="370"/>
                  </a:lnTo>
                  <a:lnTo>
                    <a:pt x="837" y="371"/>
                  </a:lnTo>
                  <a:lnTo>
                    <a:pt x="814" y="370"/>
                  </a:lnTo>
                  <a:lnTo>
                    <a:pt x="808" y="311"/>
                  </a:lnTo>
                  <a:lnTo>
                    <a:pt x="780" y="301"/>
                  </a:lnTo>
                  <a:lnTo>
                    <a:pt x="780" y="338"/>
                  </a:lnTo>
                  <a:lnTo>
                    <a:pt x="755" y="347"/>
                  </a:lnTo>
                  <a:lnTo>
                    <a:pt x="769" y="390"/>
                  </a:lnTo>
                  <a:lnTo>
                    <a:pt x="744" y="386"/>
                  </a:lnTo>
                  <a:lnTo>
                    <a:pt x="690" y="351"/>
                  </a:lnTo>
                  <a:lnTo>
                    <a:pt x="677" y="382"/>
                  </a:lnTo>
                  <a:lnTo>
                    <a:pt x="659" y="377"/>
                  </a:lnTo>
                  <a:lnTo>
                    <a:pt x="642" y="370"/>
                  </a:lnTo>
                  <a:lnTo>
                    <a:pt x="626" y="362"/>
                  </a:lnTo>
                  <a:lnTo>
                    <a:pt x="611" y="353"/>
                  </a:lnTo>
                  <a:lnTo>
                    <a:pt x="596" y="346"/>
                  </a:lnTo>
                  <a:lnTo>
                    <a:pt x="584" y="338"/>
                  </a:lnTo>
                  <a:lnTo>
                    <a:pt x="569" y="331"/>
                  </a:lnTo>
                  <a:lnTo>
                    <a:pt x="556" y="327"/>
                  </a:lnTo>
                  <a:lnTo>
                    <a:pt x="508" y="344"/>
                  </a:lnTo>
                  <a:lnTo>
                    <a:pt x="508" y="358"/>
                  </a:lnTo>
                  <a:lnTo>
                    <a:pt x="508" y="371"/>
                  </a:lnTo>
                  <a:lnTo>
                    <a:pt x="504" y="382"/>
                  </a:lnTo>
                  <a:lnTo>
                    <a:pt x="501" y="393"/>
                  </a:lnTo>
                  <a:lnTo>
                    <a:pt x="495" y="403"/>
                  </a:lnTo>
                  <a:lnTo>
                    <a:pt x="490" y="412"/>
                  </a:lnTo>
                  <a:lnTo>
                    <a:pt x="482" y="419"/>
                  </a:lnTo>
                  <a:lnTo>
                    <a:pt x="473" y="425"/>
                  </a:lnTo>
                  <a:lnTo>
                    <a:pt x="464" y="430"/>
                  </a:lnTo>
                  <a:lnTo>
                    <a:pt x="453" y="434"/>
                  </a:lnTo>
                  <a:lnTo>
                    <a:pt x="442" y="438"/>
                  </a:lnTo>
                  <a:lnTo>
                    <a:pt x="431" y="441"/>
                  </a:lnTo>
                  <a:lnTo>
                    <a:pt x="407" y="445"/>
                  </a:lnTo>
                  <a:lnTo>
                    <a:pt x="381" y="447"/>
                  </a:lnTo>
                  <a:lnTo>
                    <a:pt x="376" y="454"/>
                  </a:lnTo>
                  <a:lnTo>
                    <a:pt x="370" y="461"/>
                  </a:lnTo>
                  <a:lnTo>
                    <a:pt x="383" y="469"/>
                  </a:lnTo>
                  <a:lnTo>
                    <a:pt x="396" y="476"/>
                  </a:lnTo>
                  <a:lnTo>
                    <a:pt x="405" y="484"/>
                  </a:lnTo>
                  <a:lnTo>
                    <a:pt x="412" y="491"/>
                  </a:lnTo>
                  <a:lnTo>
                    <a:pt x="418" y="498"/>
                  </a:lnTo>
                  <a:lnTo>
                    <a:pt x="423" y="504"/>
                  </a:lnTo>
                  <a:lnTo>
                    <a:pt x="427" y="511"/>
                  </a:lnTo>
                  <a:lnTo>
                    <a:pt x="429" y="517"/>
                  </a:lnTo>
                  <a:lnTo>
                    <a:pt x="429" y="522"/>
                  </a:lnTo>
                  <a:lnTo>
                    <a:pt x="427" y="526"/>
                  </a:lnTo>
                  <a:lnTo>
                    <a:pt x="423" y="531"/>
                  </a:lnTo>
                  <a:lnTo>
                    <a:pt x="420" y="533"/>
                  </a:lnTo>
                  <a:lnTo>
                    <a:pt x="412" y="537"/>
                  </a:lnTo>
                  <a:lnTo>
                    <a:pt x="405" y="537"/>
                  </a:lnTo>
                  <a:lnTo>
                    <a:pt x="396" y="539"/>
                  </a:lnTo>
                  <a:lnTo>
                    <a:pt x="387" y="537"/>
                  </a:lnTo>
                  <a:lnTo>
                    <a:pt x="355" y="509"/>
                  </a:lnTo>
                  <a:lnTo>
                    <a:pt x="326" y="487"/>
                  </a:lnTo>
                  <a:lnTo>
                    <a:pt x="309" y="478"/>
                  </a:lnTo>
                  <a:lnTo>
                    <a:pt x="291" y="473"/>
                  </a:lnTo>
                  <a:lnTo>
                    <a:pt x="273" y="467"/>
                  </a:lnTo>
                  <a:lnTo>
                    <a:pt x="249" y="465"/>
                  </a:lnTo>
                  <a:lnTo>
                    <a:pt x="249" y="524"/>
                  </a:lnTo>
                  <a:lnTo>
                    <a:pt x="271" y="535"/>
                  </a:lnTo>
                  <a:lnTo>
                    <a:pt x="287" y="548"/>
                  </a:lnTo>
                  <a:lnTo>
                    <a:pt x="295" y="553"/>
                  </a:lnTo>
                  <a:lnTo>
                    <a:pt x="302" y="561"/>
                  </a:lnTo>
                  <a:lnTo>
                    <a:pt x="306" y="568"/>
                  </a:lnTo>
                  <a:lnTo>
                    <a:pt x="311" y="577"/>
                  </a:lnTo>
                  <a:lnTo>
                    <a:pt x="313" y="587"/>
                  </a:lnTo>
                  <a:lnTo>
                    <a:pt x="315" y="596"/>
                  </a:lnTo>
                  <a:lnTo>
                    <a:pt x="317" y="605"/>
                  </a:lnTo>
                  <a:lnTo>
                    <a:pt x="317" y="616"/>
                  </a:lnTo>
                  <a:lnTo>
                    <a:pt x="315" y="627"/>
                  </a:lnTo>
                  <a:lnTo>
                    <a:pt x="311" y="638"/>
                  </a:lnTo>
                  <a:lnTo>
                    <a:pt x="308" y="651"/>
                  </a:lnTo>
                  <a:lnTo>
                    <a:pt x="302" y="664"/>
                  </a:lnTo>
                  <a:lnTo>
                    <a:pt x="285" y="625"/>
                  </a:lnTo>
                  <a:lnTo>
                    <a:pt x="232" y="620"/>
                  </a:lnTo>
                  <a:lnTo>
                    <a:pt x="212" y="649"/>
                  </a:lnTo>
                  <a:lnTo>
                    <a:pt x="170" y="651"/>
                  </a:lnTo>
                  <a:lnTo>
                    <a:pt x="149" y="629"/>
                  </a:lnTo>
                  <a:lnTo>
                    <a:pt x="146" y="657"/>
                  </a:lnTo>
                  <a:lnTo>
                    <a:pt x="103" y="627"/>
                  </a:lnTo>
                  <a:lnTo>
                    <a:pt x="46" y="627"/>
                  </a:lnTo>
                  <a:lnTo>
                    <a:pt x="30" y="660"/>
                  </a:lnTo>
                  <a:lnTo>
                    <a:pt x="0" y="664"/>
                  </a:lnTo>
                  <a:lnTo>
                    <a:pt x="0" y="717"/>
                  </a:lnTo>
                  <a:lnTo>
                    <a:pt x="159" y="868"/>
                  </a:lnTo>
                  <a:lnTo>
                    <a:pt x="219" y="828"/>
                  </a:lnTo>
                  <a:lnTo>
                    <a:pt x="326" y="886"/>
                  </a:lnTo>
                  <a:lnTo>
                    <a:pt x="317" y="918"/>
                  </a:lnTo>
                  <a:lnTo>
                    <a:pt x="341" y="951"/>
                  </a:lnTo>
                  <a:lnTo>
                    <a:pt x="379" y="980"/>
                  </a:lnTo>
                  <a:lnTo>
                    <a:pt x="359" y="990"/>
                  </a:lnTo>
                  <a:lnTo>
                    <a:pt x="341" y="1002"/>
                  </a:lnTo>
                  <a:lnTo>
                    <a:pt x="331" y="1012"/>
                  </a:lnTo>
                  <a:lnTo>
                    <a:pt x="324" y="1021"/>
                  </a:lnTo>
                  <a:lnTo>
                    <a:pt x="315" y="1030"/>
                  </a:lnTo>
                  <a:lnTo>
                    <a:pt x="308" y="1041"/>
                  </a:lnTo>
                  <a:lnTo>
                    <a:pt x="313" y="1067"/>
                  </a:lnTo>
                  <a:lnTo>
                    <a:pt x="320" y="1059"/>
                  </a:lnTo>
                  <a:lnTo>
                    <a:pt x="330" y="1052"/>
                  </a:lnTo>
                  <a:lnTo>
                    <a:pt x="337" y="1047"/>
                  </a:lnTo>
                  <a:lnTo>
                    <a:pt x="346" y="1043"/>
                  </a:lnTo>
                  <a:lnTo>
                    <a:pt x="365" y="1036"/>
                  </a:lnTo>
                  <a:lnTo>
                    <a:pt x="385" y="1032"/>
                  </a:lnTo>
                  <a:lnTo>
                    <a:pt x="407" y="1030"/>
                  </a:lnTo>
                  <a:lnTo>
                    <a:pt x="431" y="1030"/>
                  </a:lnTo>
                  <a:lnTo>
                    <a:pt x="457" y="1030"/>
                  </a:lnTo>
                  <a:lnTo>
                    <a:pt x="484" y="1032"/>
                  </a:lnTo>
                  <a:lnTo>
                    <a:pt x="482" y="1021"/>
                  </a:lnTo>
                  <a:lnTo>
                    <a:pt x="484" y="1010"/>
                  </a:lnTo>
                  <a:lnTo>
                    <a:pt x="488" y="1001"/>
                  </a:lnTo>
                  <a:lnTo>
                    <a:pt x="493" y="993"/>
                  </a:lnTo>
                  <a:lnTo>
                    <a:pt x="503" y="986"/>
                  </a:lnTo>
                  <a:lnTo>
                    <a:pt x="514" y="980"/>
                  </a:lnTo>
                  <a:lnTo>
                    <a:pt x="527" y="977"/>
                  </a:lnTo>
                  <a:lnTo>
                    <a:pt x="543" y="973"/>
                  </a:lnTo>
                  <a:lnTo>
                    <a:pt x="510" y="947"/>
                  </a:lnTo>
                  <a:lnTo>
                    <a:pt x="528" y="923"/>
                  </a:lnTo>
                  <a:lnTo>
                    <a:pt x="655" y="929"/>
                  </a:lnTo>
                  <a:lnTo>
                    <a:pt x="666" y="905"/>
                  </a:lnTo>
                  <a:lnTo>
                    <a:pt x="709" y="903"/>
                  </a:lnTo>
                  <a:lnTo>
                    <a:pt x="701" y="881"/>
                  </a:lnTo>
                  <a:lnTo>
                    <a:pt x="694" y="859"/>
                  </a:lnTo>
                  <a:lnTo>
                    <a:pt x="692" y="839"/>
                  </a:lnTo>
                  <a:lnTo>
                    <a:pt x="690" y="820"/>
                  </a:lnTo>
                  <a:lnTo>
                    <a:pt x="692" y="811"/>
                  </a:lnTo>
                  <a:lnTo>
                    <a:pt x="694" y="804"/>
                  </a:lnTo>
                  <a:lnTo>
                    <a:pt x="696" y="796"/>
                  </a:lnTo>
                  <a:lnTo>
                    <a:pt x="699" y="789"/>
                  </a:lnTo>
                  <a:lnTo>
                    <a:pt x="705" y="783"/>
                  </a:lnTo>
                  <a:lnTo>
                    <a:pt x="710" y="778"/>
                  </a:lnTo>
                  <a:lnTo>
                    <a:pt x="716" y="774"/>
                  </a:lnTo>
                  <a:lnTo>
                    <a:pt x="725" y="769"/>
                  </a:lnTo>
                  <a:lnTo>
                    <a:pt x="729" y="754"/>
                  </a:lnTo>
                  <a:lnTo>
                    <a:pt x="734" y="741"/>
                  </a:lnTo>
                  <a:lnTo>
                    <a:pt x="742" y="730"/>
                  </a:lnTo>
                  <a:lnTo>
                    <a:pt x="749" y="719"/>
                  </a:lnTo>
                  <a:lnTo>
                    <a:pt x="758" y="712"/>
                  </a:lnTo>
                  <a:lnTo>
                    <a:pt x="768" y="706"/>
                  </a:lnTo>
                  <a:lnTo>
                    <a:pt x="779" y="701"/>
                  </a:lnTo>
                  <a:lnTo>
                    <a:pt x="790" y="699"/>
                  </a:lnTo>
                  <a:lnTo>
                    <a:pt x="801" y="699"/>
                  </a:lnTo>
                  <a:lnTo>
                    <a:pt x="812" y="701"/>
                  </a:lnTo>
                  <a:lnTo>
                    <a:pt x="823" y="704"/>
                  </a:lnTo>
                  <a:lnTo>
                    <a:pt x="832" y="708"/>
                  </a:lnTo>
                  <a:lnTo>
                    <a:pt x="841" y="715"/>
                  </a:lnTo>
                  <a:lnTo>
                    <a:pt x="850" y="725"/>
                  </a:lnTo>
                  <a:lnTo>
                    <a:pt x="858" y="736"/>
                  </a:lnTo>
                  <a:lnTo>
                    <a:pt x="865" y="750"/>
                  </a:lnTo>
                  <a:lnTo>
                    <a:pt x="885" y="750"/>
                  </a:lnTo>
                  <a:lnTo>
                    <a:pt x="885" y="719"/>
                  </a:lnTo>
                  <a:lnTo>
                    <a:pt x="922" y="704"/>
                  </a:lnTo>
                  <a:lnTo>
                    <a:pt x="968" y="704"/>
                  </a:lnTo>
                  <a:lnTo>
                    <a:pt x="974" y="771"/>
                  </a:lnTo>
                  <a:lnTo>
                    <a:pt x="998" y="791"/>
                  </a:lnTo>
                  <a:lnTo>
                    <a:pt x="1108" y="844"/>
                  </a:lnTo>
                  <a:lnTo>
                    <a:pt x="1224" y="920"/>
                  </a:lnTo>
                  <a:lnTo>
                    <a:pt x="1229" y="991"/>
                  </a:lnTo>
                  <a:lnTo>
                    <a:pt x="1259" y="999"/>
                  </a:lnTo>
                  <a:lnTo>
                    <a:pt x="1305" y="1034"/>
                  </a:lnTo>
                  <a:lnTo>
                    <a:pt x="1307" y="106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grpSp>
          <p:nvGrpSpPr>
            <p:cNvPr id="16398" name="Group 5"/>
            <p:cNvGrpSpPr>
              <a:grpSpLocks noChangeAspect="1"/>
            </p:cNvGrpSpPr>
            <p:nvPr/>
          </p:nvGrpSpPr>
          <p:grpSpPr bwMode="auto">
            <a:xfrm>
              <a:off x="2956" y="1992"/>
              <a:ext cx="2420" cy="2184"/>
              <a:chOff x="2956" y="1992"/>
              <a:chExt cx="2420" cy="2184"/>
            </a:xfrm>
          </p:grpSpPr>
          <p:sp>
            <p:nvSpPr>
              <p:cNvPr id="16442" name="Freeform 6"/>
              <p:cNvSpPr>
                <a:spLocks noChangeAspect="1"/>
              </p:cNvSpPr>
              <p:nvPr/>
            </p:nvSpPr>
            <p:spPr bwMode="auto">
              <a:xfrm>
                <a:off x="4309" y="3044"/>
                <a:ext cx="1067" cy="645"/>
              </a:xfrm>
              <a:custGeom>
                <a:avLst/>
                <a:gdLst>
                  <a:gd name="T0" fmla="*/ 124 w 1039"/>
                  <a:gd name="T1" fmla="*/ 51 h 664"/>
                  <a:gd name="T2" fmla="*/ 166 w 1039"/>
                  <a:gd name="T3" fmla="*/ 48 h 664"/>
                  <a:gd name="T4" fmla="*/ 200 w 1039"/>
                  <a:gd name="T5" fmla="*/ 43 h 664"/>
                  <a:gd name="T6" fmla="*/ 282 w 1039"/>
                  <a:gd name="T7" fmla="*/ 43 h 664"/>
                  <a:gd name="T8" fmla="*/ 314 w 1039"/>
                  <a:gd name="T9" fmla="*/ 37 h 664"/>
                  <a:gd name="T10" fmla="*/ 314 w 1039"/>
                  <a:gd name="T11" fmla="*/ 34 h 664"/>
                  <a:gd name="T12" fmla="*/ 290 w 1039"/>
                  <a:gd name="T13" fmla="*/ 31 h 664"/>
                  <a:gd name="T14" fmla="*/ 298 w 1039"/>
                  <a:gd name="T15" fmla="*/ 23 h 664"/>
                  <a:gd name="T16" fmla="*/ 534 w 1039"/>
                  <a:gd name="T17" fmla="*/ 17 h 664"/>
                  <a:gd name="T18" fmla="*/ 626 w 1039"/>
                  <a:gd name="T19" fmla="*/ 26 h 664"/>
                  <a:gd name="T20" fmla="*/ 786 w 1039"/>
                  <a:gd name="T21" fmla="*/ 23 h 664"/>
                  <a:gd name="T22" fmla="*/ 1031 w 1039"/>
                  <a:gd name="T23" fmla="*/ 21 h 664"/>
                  <a:gd name="T24" fmla="*/ 1122 w 1039"/>
                  <a:gd name="T25" fmla="*/ 17 h 664"/>
                  <a:gd name="T26" fmla="*/ 1120 w 1039"/>
                  <a:gd name="T27" fmla="*/ 17 h 664"/>
                  <a:gd name="T28" fmla="*/ 1501 w 1039"/>
                  <a:gd name="T29" fmla="*/ 17 h 664"/>
                  <a:gd name="T30" fmla="*/ 1712 w 1039"/>
                  <a:gd name="T31" fmla="*/ 17 h 664"/>
                  <a:gd name="T32" fmla="*/ 2038 w 1039"/>
                  <a:gd name="T33" fmla="*/ 0 h 664"/>
                  <a:gd name="T34" fmla="*/ 2511 w 1039"/>
                  <a:gd name="T35" fmla="*/ 9 h 664"/>
                  <a:gd name="T36" fmla="*/ 2653 w 1039"/>
                  <a:gd name="T37" fmla="*/ 15 h 664"/>
                  <a:gd name="T38" fmla="*/ 2816 w 1039"/>
                  <a:gd name="T39" fmla="*/ 17 h 664"/>
                  <a:gd name="T40" fmla="*/ 3081 w 1039"/>
                  <a:gd name="T41" fmla="*/ 17 h 664"/>
                  <a:gd name="T42" fmla="*/ 3221 w 1039"/>
                  <a:gd name="T43" fmla="*/ 17 h 664"/>
                  <a:gd name="T44" fmla="*/ 3499 w 1039"/>
                  <a:gd name="T45" fmla="*/ 17 h 664"/>
                  <a:gd name="T46" fmla="*/ 3577 w 1039"/>
                  <a:gd name="T47" fmla="*/ 33 h 664"/>
                  <a:gd name="T48" fmla="*/ 3660 w 1039"/>
                  <a:gd name="T49" fmla="*/ 45 h 664"/>
                  <a:gd name="T50" fmla="*/ 3835 w 1039"/>
                  <a:gd name="T51" fmla="*/ 47 h 664"/>
                  <a:gd name="T52" fmla="*/ 3955 w 1039"/>
                  <a:gd name="T53" fmla="*/ 52 h 664"/>
                  <a:gd name="T54" fmla="*/ 3942 w 1039"/>
                  <a:gd name="T55" fmla="*/ 57 h 664"/>
                  <a:gd name="T56" fmla="*/ 3886 w 1039"/>
                  <a:gd name="T57" fmla="*/ 67 h 664"/>
                  <a:gd name="T58" fmla="*/ 4010 w 1039"/>
                  <a:gd name="T59" fmla="*/ 75 h 664"/>
                  <a:gd name="T60" fmla="*/ 4127 w 1039"/>
                  <a:gd name="T61" fmla="*/ 71 h 664"/>
                  <a:gd name="T62" fmla="*/ 4309 w 1039"/>
                  <a:gd name="T63" fmla="*/ 76 h 664"/>
                  <a:gd name="T64" fmla="*/ 4283 w 1039"/>
                  <a:gd name="T65" fmla="*/ 85 h 664"/>
                  <a:gd name="T66" fmla="*/ 4309 w 1039"/>
                  <a:gd name="T67" fmla="*/ 94 h 664"/>
                  <a:gd name="T68" fmla="*/ 4492 w 1039"/>
                  <a:gd name="T69" fmla="*/ 100 h 664"/>
                  <a:gd name="T70" fmla="*/ 4791 w 1039"/>
                  <a:gd name="T71" fmla="*/ 103 h 664"/>
                  <a:gd name="T72" fmla="*/ 4839 w 1039"/>
                  <a:gd name="T73" fmla="*/ 115 h 664"/>
                  <a:gd name="T74" fmla="*/ 4748 w 1039"/>
                  <a:gd name="T75" fmla="*/ 121 h 664"/>
                  <a:gd name="T76" fmla="*/ 4588 w 1039"/>
                  <a:gd name="T77" fmla="*/ 120 h 664"/>
                  <a:gd name="T78" fmla="*/ 3886 w 1039"/>
                  <a:gd name="T79" fmla="*/ 121 h 664"/>
                  <a:gd name="T80" fmla="*/ 3636 w 1039"/>
                  <a:gd name="T81" fmla="*/ 120 h 664"/>
                  <a:gd name="T82" fmla="*/ 3118 w 1039"/>
                  <a:gd name="T83" fmla="*/ 124 h 664"/>
                  <a:gd name="T84" fmla="*/ 2912 w 1039"/>
                  <a:gd name="T85" fmla="*/ 118 h 664"/>
                  <a:gd name="T86" fmla="*/ 2816 w 1039"/>
                  <a:gd name="T87" fmla="*/ 114 h 664"/>
                  <a:gd name="T88" fmla="*/ 2947 w 1039"/>
                  <a:gd name="T89" fmla="*/ 106 h 664"/>
                  <a:gd name="T90" fmla="*/ 2936 w 1039"/>
                  <a:gd name="T91" fmla="*/ 103 h 664"/>
                  <a:gd name="T92" fmla="*/ 2724 w 1039"/>
                  <a:gd name="T93" fmla="*/ 101 h 664"/>
                  <a:gd name="T94" fmla="*/ 2471 w 1039"/>
                  <a:gd name="T95" fmla="*/ 97 h 664"/>
                  <a:gd name="T96" fmla="*/ 2254 w 1039"/>
                  <a:gd name="T97" fmla="*/ 94 h 664"/>
                  <a:gd name="T98" fmla="*/ 1840 w 1039"/>
                  <a:gd name="T99" fmla="*/ 90 h 664"/>
                  <a:gd name="T100" fmla="*/ 1662 w 1039"/>
                  <a:gd name="T101" fmla="*/ 92 h 664"/>
                  <a:gd name="T102" fmla="*/ 1411 w 1039"/>
                  <a:gd name="T103" fmla="*/ 94 h 664"/>
                  <a:gd name="T104" fmla="*/ 1204 w 1039"/>
                  <a:gd name="T105" fmla="*/ 97 h 664"/>
                  <a:gd name="T106" fmla="*/ 932 w 1039"/>
                  <a:gd name="T107" fmla="*/ 100 h 664"/>
                  <a:gd name="T108" fmla="*/ 687 w 1039"/>
                  <a:gd name="T109" fmla="*/ 97 h 664"/>
                  <a:gd name="T110" fmla="*/ 493 w 1039"/>
                  <a:gd name="T111" fmla="*/ 94 h 664"/>
                  <a:gd name="T112" fmla="*/ 195 w 1039"/>
                  <a:gd name="T113" fmla="*/ 93 h 664"/>
                  <a:gd name="T114" fmla="*/ 11 w 1039"/>
                  <a:gd name="T115" fmla="*/ 91 h 664"/>
                  <a:gd name="T116" fmla="*/ 11 w 1039"/>
                  <a:gd name="T117" fmla="*/ 75 h 664"/>
                  <a:gd name="T118" fmla="*/ 166 w 1039"/>
                  <a:gd name="T119" fmla="*/ 69 h 664"/>
                  <a:gd name="T120" fmla="*/ 18 w 1039"/>
                  <a:gd name="T121" fmla="*/ 59 h 6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39"/>
                  <a:gd name="T184" fmla="*/ 0 h 664"/>
                  <a:gd name="T185" fmla="*/ 1039 w 1039"/>
                  <a:gd name="T186" fmla="*/ 664 h 6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39" h="664">
                    <a:moveTo>
                      <a:pt x="18" y="317"/>
                    </a:moveTo>
                    <a:lnTo>
                      <a:pt x="27" y="280"/>
                    </a:lnTo>
                    <a:lnTo>
                      <a:pt x="33" y="267"/>
                    </a:lnTo>
                    <a:lnTo>
                      <a:pt x="38" y="254"/>
                    </a:lnTo>
                    <a:lnTo>
                      <a:pt x="42" y="241"/>
                    </a:lnTo>
                    <a:lnTo>
                      <a:pt x="45" y="223"/>
                    </a:lnTo>
                    <a:lnTo>
                      <a:pt x="31" y="217"/>
                    </a:lnTo>
                    <a:lnTo>
                      <a:pt x="60" y="219"/>
                    </a:lnTo>
                    <a:lnTo>
                      <a:pt x="66" y="203"/>
                    </a:lnTo>
                    <a:lnTo>
                      <a:pt x="68" y="186"/>
                    </a:lnTo>
                    <a:lnTo>
                      <a:pt x="68" y="179"/>
                    </a:lnTo>
                    <a:lnTo>
                      <a:pt x="68" y="171"/>
                    </a:lnTo>
                    <a:lnTo>
                      <a:pt x="66" y="164"/>
                    </a:lnTo>
                    <a:lnTo>
                      <a:pt x="62" y="157"/>
                    </a:lnTo>
                    <a:lnTo>
                      <a:pt x="62" y="140"/>
                    </a:lnTo>
                    <a:lnTo>
                      <a:pt x="64" y="123"/>
                    </a:lnTo>
                    <a:lnTo>
                      <a:pt x="93" y="118"/>
                    </a:lnTo>
                    <a:lnTo>
                      <a:pt x="115" y="105"/>
                    </a:lnTo>
                    <a:lnTo>
                      <a:pt x="128" y="120"/>
                    </a:lnTo>
                    <a:lnTo>
                      <a:pt x="134" y="135"/>
                    </a:lnTo>
                    <a:lnTo>
                      <a:pt x="161" y="138"/>
                    </a:lnTo>
                    <a:lnTo>
                      <a:pt x="167" y="122"/>
                    </a:lnTo>
                    <a:lnTo>
                      <a:pt x="191" y="122"/>
                    </a:lnTo>
                    <a:lnTo>
                      <a:pt x="220" y="118"/>
                    </a:lnTo>
                    <a:lnTo>
                      <a:pt x="233" y="90"/>
                    </a:lnTo>
                    <a:lnTo>
                      <a:pt x="241" y="68"/>
                    </a:lnTo>
                    <a:lnTo>
                      <a:pt x="252" y="39"/>
                    </a:lnTo>
                    <a:lnTo>
                      <a:pt x="239" y="30"/>
                    </a:lnTo>
                    <a:lnTo>
                      <a:pt x="303" y="28"/>
                    </a:lnTo>
                    <a:lnTo>
                      <a:pt x="321" y="39"/>
                    </a:lnTo>
                    <a:lnTo>
                      <a:pt x="338" y="33"/>
                    </a:lnTo>
                    <a:lnTo>
                      <a:pt x="366" y="28"/>
                    </a:lnTo>
                    <a:lnTo>
                      <a:pt x="379" y="2"/>
                    </a:lnTo>
                    <a:lnTo>
                      <a:pt x="436" y="0"/>
                    </a:lnTo>
                    <a:lnTo>
                      <a:pt x="448" y="9"/>
                    </a:lnTo>
                    <a:lnTo>
                      <a:pt x="537" y="9"/>
                    </a:lnTo>
                    <a:lnTo>
                      <a:pt x="544" y="19"/>
                    </a:lnTo>
                    <a:lnTo>
                      <a:pt x="568" y="15"/>
                    </a:lnTo>
                    <a:lnTo>
                      <a:pt x="568" y="39"/>
                    </a:lnTo>
                    <a:lnTo>
                      <a:pt x="601" y="52"/>
                    </a:lnTo>
                    <a:lnTo>
                      <a:pt x="614" y="35"/>
                    </a:lnTo>
                    <a:lnTo>
                      <a:pt x="660" y="39"/>
                    </a:lnTo>
                    <a:lnTo>
                      <a:pt x="678" y="50"/>
                    </a:lnTo>
                    <a:lnTo>
                      <a:pt x="689" y="74"/>
                    </a:lnTo>
                    <a:lnTo>
                      <a:pt x="741" y="76"/>
                    </a:lnTo>
                    <a:lnTo>
                      <a:pt x="750" y="105"/>
                    </a:lnTo>
                    <a:lnTo>
                      <a:pt x="754" y="127"/>
                    </a:lnTo>
                    <a:lnTo>
                      <a:pt x="765" y="164"/>
                    </a:lnTo>
                    <a:lnTo>
                      <a:pt x="781" y="179"/>
                    </a:lnTo>
                    <a:lnTo>
                      <a:pt x="783" y="236"/>
                    </a:lnTo>
                    <a:lnTo>
                      <a:pt x="807" y="238"/>
                    </a:lnTo>
                    <a:lnTo>
                      <a:pt x="818" y="249"/>
                    </a:lnTo>
                    <a:lnTo>
                      <a:pt x="844" y="263"/>
                    </a:lnTo>
                    <a:lnTo>
                      <a:pt x="846" y="285"/>
                    </a:lnTo>
                    <a:lnTo>
                      <a:pt x="838" y="287"/>
                    </a:lnTo>
                    <a:lnTo>
                      <a:pt x="842" y="304"/>
                    </a:lnTo>
                    <a:lnTo>
                      <a:pt x="848" y="326"/>
                    </a:lnTo>
                    <a:lnTo>
                      <a:pt x="833" y="353"/>
                    </a:lnTo>
                    <a:lnTo>
                      <a:pt x="853" y="372"/>
                    </a:lnTo>
                    <a:lnTo>
                      <a:pt x="859" y="401"/>
                    </a:lnTo>
                    <a:lnTo>
                      <a:pt x="894" y="396"/>
                    </a:lnTo>
                    <a:lnTo>
                      <a:pt x="884" y="379"/>
                    </a:lnTo>
                    <a:lnTo>
                      <a:pt x="908" y="383"/>
                    </a:lnTo>
                    <a:lnTo>
                      <a:pt x="923" y="403"/>
                    </a:lnTo>
                    <a:lnTo>
                      <a:pt x="919" y="455"/>
                    </a:lnTo>
                    <a:lnTo>
                      <a:pt x="916" y="462"/>
                    </a:lnTo>
                    <a:lnTo>
                      <a:pt x="907" y="490"/>
                    </a:lnTo>
                    <a:lnTo>
                      <a:pt x="923" y="504"/>
                    </a:lnTo>
                    <a:lnTo>
                      <a:pt x="954" y="508"/>
                    </a:lnTo>
                    <a:lnTo>
                      <a:pt x="958" y="536"/>
                    </a:lnTo>
                    <a:lnTo>
                      <a:pt x="989" y="537"/>
                    </a:lnTo>
                    <a:lnTo>
                      <a:pt x="1026" y="550"/>
                    </a:lnTo>
                    <a:lnTo>
                      <a:pt x="1039" y="565"/>
                    </a:lnTo>
                    <a:lnTo>
                      <a:pt x="1035" y="620"/>
                    </a:lnTo>
                    <a:lnTo>
                      <a:pt x="1026" y="637"/>
                    </a:lnTo>
                    <a:lnTo>
                      <a:pt x="1015" y="657"/>
                    </a:lnTo>
                    <a:lnTo>
                      <a:pt x="991" y="657"/>
                    </a:lnTo>
                    <a:lnTo>
                      <a:pt x="982" y="648"/>
                    </a:lnTo>
                    <a:lnTo>
                      <a:pt x="833" y="646"/>
                    </a:lnTo>
                    <a:lnTo>
                      <a:pt x="833" y="655"/>
                    </a:lnTo>
                    <a:lnTo>
                      <a:pt x="781" y="657"/>
                    </a:lnTo>
                    <a:lnTo>
                      <a:pt x="776" y="646"/>
                    </a:lnTo>
                    <a:lnTo>
                      <a:pt x="669" y="646"/>
                    </a:lnTo>
                    <a:lnTo>
                      <a:pt x="667" y="664"/>
                    </a:lnTo>
                    <a:lnTo>
                      <a:pt x="634" y="661"/>
                    </a:lnTo>
                    <a:lnTo>
                      <a:pt x="623" y="639"/>
                    </a:lnTo>
                    <a:lnTo>
                      <a:pt x="597" y="642"/>
                    </a:lnTo>
                    <a:lnTo>
                      <a:pt x="601" y="609"/>
                    </a:lnTo>
                    <a:lnTo>
                      <a:pt x="618" y="580"/>
                    </a:lnTo>
                    <a:lnTo>
                      <a:pt x="631" y="569"/>
                    </a:lnTo>
                    <a:lnTo>
                      <a:pt x="647" y="552"/>
                    </a:lnTo>
                    <a:lnTo>
                      <a:pt x="627" y="547"/>
                    </a:lnTo>
                    <a:lnTo>
                      <a:pt x="607" y="539"/>
                    </a:lnTo>
                    <a:lnTo>
                      <a:pt x="583" y="539"/>
                    </a:lnTo>
                    <a:lnTo>
                      <a:pt x="546" y="539"/>
                    </a:lnTo>
                    <a:lnTo>
                      <a:pt x="529" y="523"/>
                    </a:lnTo>
                    <a:lnTo>
                      <a:pt x="511" y="517"/>
                    </a:lnTo>
                    <a:lnTo>
                      <a:pt x="482" y="501"/>
                    </a:lnTo>
                    <a:lnTo>
                      <a:pt x="461" y="486"/>
                    </a:lnTo>
                    <a:lnTo>
                      <a:pt x="393" y="484"/>
                    </a:lnTo>
                    <a:lnTo>
                      <a:pt x="391" y="499"/>
                    </a:lnTo>
                    <a:lnTo>
                      <a:pt x="355" y="495"/>
                    </a:lnTo>
                    <a:lnTo>
                      <a:pt x="342" y="508"/>
                    </a:lnTo>
                    <a:lnTo>
                      <a:pt x="301" y="501"/>
                    </a:lnTo>
                    <a:lnTo>
                      <a:pt x="294" y="519"/>
                    </a:lnTo>
                    <a:lnTo>
                      <a:pt x="257" y="517"/>
                    </a:lnTo>
                    <a:lnTo>
                      <a:pt x="244" y="530"/>
                    </a:lnTo>
                    <a:lnTo>
                      <a:pt x="200" y="532"/>
                    </a:lnTo>
                    <a:lnTo>
                      <a:pt x="167" y="528"/>
                    </a:lnTo>
                    <a:lnTo>
                      <a:pt x="147" y="519"/>
                    </a:lnTo>
                    <a:lnTo>
                      <a:pt x="108" y="517"/>
                    </a:lnTo>
                    <a:lnTo>
                      <a:pt x="106" y="506"/>
                    </a:lnTo>
                    <a:lnTo>
                      <a:pt x="73" y="502"/>
                    </a:lnTo>
                    <a:lnTo>
                      <a:pt x="44" y="499"/>
                    </a:lnTo>
                    <a:lnTo>
                      <a:pt x="0" y="497"/>
                    </a:lnTo>
                    <a:lnTo>
                      <a:pt x="11" y="488"/>
                    </a:lnTo>
                    <a:lnTo>
                      <a:pt x="12" y="442"/>
                    </a:lnTo>
                    <a:lnTo>
                      <a:pt x="11" y="394"/>
                    </a:lnTo>
                    <a:lnTo>
                      <a:pt x="25" y="388"/>
                    </a:lnTo>
                    <a:lnTo>
                      <a:pt x="38" y="364"/>
                    </a:lnTo>
                    <a:lnTo>
                      <a:pt x="31" y="331"/>
                    </a:lnTo>
                    <a:lnTo>
                      <a:pt x="18" y="31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3" name="Freeform 7"/>
              <p:cNvSpPr>
                <a:spLocks noChangeAspect="1"/>
              </p:cNvSpPr>
              <p:nvPr/>
            </p:nvSpPr>
            <p:spPr bwMode="auto">
              <a:xfrm>
                <a:off x="3899" y="2416"/>
                <a:ext cx="1171" cy="877"/>
              </a:xfrm>
              <a:custGeom>
                <a:avLst/>
                <a:gdLst>
                  <a:gd name="T0" fmla="*/ 147 w 1141"/>
                  <a:gd name="T1" fmla="*/ 96 h 902"/>
                  <a:gd name="T2" fmla="*/ 228 w 1141"/>
                  <a:gd name="T3" fmla="*/ 88 h 902"/>
                  <a:gd name="T4" fmla="*/ 216 w 1141"/>
                  <a:gd name="T5" fmla="*/ 76 h 902"/>
                  <a:gd name="T6" fmla="*/ 135 w 1141"/>
                  <a:gd name="T7" fmla="*/ 64 h 902"/>
                  <a:gd name="T8" fmla="*/ 396 w 1141"/>
                  <a:gd name="T9" fmla="*/ 62 h 902"/>
                  <a:gd name="T10" fmla="*/ 860 w 1141"/>
                  <a:gd name="T11" fmla="*/ 49 h 902"/>
                  <a:gd name="T12" fmla="*/ 1096 w 1141"/>
                  <a:gd name="T13" fmla="*/ 53 h 902"/>
                  <a:gd name="T14" fmla="*/ 1436 w 1141"/>
                  <a:gd name="T15" fmla="*/ 45 h 902"/>
                  <a:gd name="T16" fmla="*/ 1679 w 1141"/>
                  <a:gd name="T17" fmla="*/ 50 h 902"/>
                  <a:gd name="T18" fmla="*/ 1857 w 1141"/>
                  <a:gd name="T19" fmla="*/ 53 h 902"/>
                  <a:gd name="T20" fmla="*/ 2176 w 1141"/>
                  <a:gd name="T21" fmla="*/ 43 h 902"/>
                  <a:gd name="T22" fmla="*/ 2367 w 1141"/>
                  <a:gd name="T23" fmla="*/ 43 h 902"/>
                  <a:gd name="T24" fmla="*/ 2647 w 1141"/>
                  <a:gd name="T25" fmla="*/ 37 h 902"/>
                  <a:gd name="T26" fmla="*/ 2831 w 1141"/>
                  <a:gd name="T27" fmla="*/ 18 h 902"/>
                  <a:gd name="T28" fmla="*/ 2982 w 1141"/>
                  <a:gd name="T29" fmla="*/ 18 h 902"/>
                  <a:gd name="T30" fmla="*/ 3241 w 1141"/>
                  <a:gd name="T31" fmla="*/ 18 h 902"/>
                  <a:gd name="T32" fmla="*/ 3468 w 1141"/>
                  <a:gd name="T33" fmla="*/ 18 h 902"/>
                  <a:gd name="T34" fmla="*/ 3653 w 1141"/>
                  <a:gd name="T35" fmla="*/ 2 h 902"/>
                  <a:gd name="T36" fmla="*/ 3839 w 1141"/>
                  <a:gd name="T37" fmla="*/ 18 h 902"/>
                  <a:gd name="T38" fmla="*/ 3940 w 1141"/>
                  <a:gd name="T39" fmla="*/ 18 h 902"/>
                  <a:gd name="T40" fmla="*/ 4134 w 1141"/>
                  <a:gd name="T41" fmla="*/ 42 h 902"/>
                  <a:gd name="T42" fmla="*/ 4220 w 1141"/>
                  <a:gd name="T43" fmla="*/ 67 h 902"/>
                  <a:gd name="T44" fmla="*/ 4425 w 1141"/>
                  <a:gd name="T45" fmla="*/ 84 h 902"/>
                  <a:gd name="T46" fmla="*/ 4660 w 1141"/>
                  <a:gd name="T47" fmla="*/ 86 h 902"/>
                  <a:gd name="T48" fmla="*/ 4966 w 1141"/>
                  <a:gd name="T49" fmla="*/ 96 h 902"/>
                  <a:gd name="T50" fmla="*/ 4897 w 1141"/>
                  <a:gd name="T51" fmla="*/ 102 h 902"/>
                  <a:gd name="T52" fmla="*/ 5132 w 1141"/>
                  <a:gd name="T53" fmla="*/ 128 h 902"/>
                  <a:gd name="T54" fmla="*/ 4859 w 1141"/>
                  <a:gd name="T55" fmla="*/ 137 h 902"/>
                  <a:gd name="T56" fmla="*/ 4507 w 1141"/>
                  <a:gd name="T57" fmla="*/ 138 h 902"/>
                  <a:gd name="T58" fmla="*/ 4260 w 1141"/>
                  <a:gd name="T59" fmla="*/ 130 h 902"/>
                  <a:gd name="T60" fmla="*/ 3765 w 1141"/>
                  <a:gd name="T61" fmla="*/ 126 h 902"/>
                  <a:gd name="T62" fmla="*/ 3323 w 1141"/>
                  <a:gd name="T63" fmla="*/ 134 h 902"/>
                  <a:gd name="T64" fmla="*/ 2887 w 1141"/>
                  <a:gd name="T65" fmla="*/ 132 h 902"/>
                  <a:gd name="T66" fmla="*/ 2847 w 1141"/>
                  <a:gd name="T67" fmla="*/ 146 h 902"/>
                  <a:gd name="T68" fmla="*/ 2551 w 1141"/>
                  <a:gd name="T69" fmla="*/ 150 h 902"/>
                  <a:gd name="T70" fmla="*/ 2375 w 1141"/>
                  <a:gd name="T71" fmla="*/ 150 h 902"/>
                  <a:gd name="T72" fmla="*/ 2095 w 1141"/>
                  <a:gd name="T73" fmla="*/ 150 h 902"/>
                  <a:gd name="T74" fmla="*/ 2095 w 1141"/>
                  <a:gd name="T75" fmla="*/ 158 h 902"/>
                  <a:gd name="T76" fmla="*/ 2114 w 1141"/>
                  <a:gd name="T77" fmla="*/ 163 h 902"/>
                  <a:gd name="T78" fmla="*/ 1938 w 1141"/>
                  <a:gd name="T79" fmla="*/ 168 h 902"/>
                  <a:gd name="T80" fmla="*/ 1750 w 1141"/>
                  <a:gd name="T81" fmla="*/ 160 h 902"/>
                  <a:gd name="T82" fmla="*/ 1474 w 1141"/>
                  <a:gd name="T83" fmla="*/ 158 h 902"/>
                  <a:gd name="T84" fmla="*/ 1155 w 1141"/>
                  <a:gd name="T85" fmla="*/ 163 h 902"/>
                  <a:gd name="T86" fmla="*/ 999 w 1141"/>
                  <a:gd name="T87" fmla="*/ 163 h 902"/>
                  <a:gd name="T88" fmla="*/ 704 w 1141"/>
                  <a:gd name="T89" fmla="*/ 171 h 902"/>
                  <a:gd name="T90" fmla="*/ 269 w 1141"/>
                  <a:gd name="T91" fmla="*/ 176 h 902"/>
                  <a:gd name="T92" fmla="*/ 0 w 1141"/>
                  <a:gd name="T93" fmla="*/ 173 h 902"/>
                  <a:gd name="T94" fmla="*/ 13 w 1141"/>
                  <a:gd name="T95" fmla="*/ 150 h 902"/>
                  <a:gd name="T96" fmla="*/ 105 w 1141"/>
                  <a:gd name="T97" fmla="*/ 138 h 902"/>
                  <a:gd name="T98" fmla="*/ 195 w 1141"/>
                  <a:gd name="T99" fmla="*/ 107 h 9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902"/>
                  <a:gd name="T152" fmla="*/ 1141 w 1141"/>
                  <a:gd name="T153" fmla="*/ 902 h 9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902">
                    <a:moveTo>
                      <a:pt x="44" y="503"/>
                    </a:moveTo>
                    <a:lnTo>
                      <a:pt x="55" y="495"/>
                    </a:lnTo>
                    <a:lnTo>
                      <a:pt x="35" y="488"/>
                    </a:lnTo>
                    <a:lnTo>
                      <a:pt x="35" y="468"/>
                    </a:lnTo>
                    <a:lnTo>
                      <a:pt x="52" y="449"/>
                    </a:lnTo>
                    <a:lnTo>
                      <a:pt x="66" y="438"/>
                    </a:lnTo>
                    <a:lnTo>
                      <a:pt x="74" y="403"/>
                    </a:lnTo>
                    <a:lnTo>
                      <a:pt x="50" y="381"/>
                    </a:lnTo>
                    <a:lnTo>
                      <a:pt x="44" y="354"/>
                    </a:lnTo>
                    <a:lnTo>
                      <a:pt x="33" y="344"/>
                    </a:lnTo>
                    <a:lnTo>
                      <a:pt x="32" y="319"/>
                    </a:lnTo>
                    <a:lnTo>
                      <a:pt x="11" y="319"/>
                    </a:lnTo>
                    <a:lnTo>
                      <a:pt x="48" y="311"/>
                    </a:lnTo>
                    <a:lnTo>
                      <a:pt x="89" y="310"/>
                    </a:lnTo>
                    <a:lnTo>
                      <a:pt x="122" y="287"/>
                    </a:lnTo>
                    <a:lnTo>
                      <a:pt x="162" y="262"/>
                    </a:lnTo>
                    <a:lnTo>
                      <a:pt x="192" y="241"/>
                    </a:lnTo>
                    <a:lnTo>
                      <a:pt x="223" y="251"/>
                    </a:lnTo>
                    <a:lnTo>
                      <a:pt x="227" y="282"/>
                    </a:lnTo>
                    <a:lnTo>
                      <a:pt x="243" y="273"/>
                    </a:lnTo>
                    <a:lnTo>
                      <a:pt x="252" y="236"/>
                    </a:lnTo>
                    <a:lnTo>
                      <a:pt x="306" y="240"/>
                    </a:lnTo>
                    <a:lnTo>
                      <a:pt x="320" y="219"/>
                    </a:lnTo>
                    <a:lnTo>
                      <a:pt x="341" y="245"/>
                    </a:lnTo>
                    <a:lnTo>
                      <a:pt x="368" y="243"/>
                    </a:lnTo>
                    <a:lnTo>
                      <a:pt x="374" y="251"/>
                    </a:lnTo>
                    <a:lnTo>
                      <a:pt x="383" y="256"/>
                    </a:lnTo>
                    <a:lnTo>
                      <a:pt x="390" y="253"/>
                    </a:lnTo>
                    <a:lnTo>
                      <a:pt x="411" y="271"/>
                    </a:lnTo>
                    <a:lnTo>
                      <a:pt x="440" y="256"/>
                    </a:lnTo>
                    <a:lnTo>
                      <a:pt x="440" y="194"/>
                    </a:lnTo>
                    <a:lnTo>
                      <a:pt x="484" y="208"/>
                    </a:lnTo>
                    <a:lnTo>
                      <a:pt x="510" y="203"/>
                    </a:lnTo>
                    <a:lnTo>
                      <a:pt x="526" y="192"/>
                    </a:lnTo>
                    <a:lnTo>
                      <a:pt x="526" y="208"/>
                    </a:lnTo>
                    <a:lnTo>
                      <a:pt x="567" y="212"/>
                    </a:lnTo>
                    <a:lnTo>
                      <a:pt x="554" y="192"/>
                    </a:lnTo>
                    <a:lnTo>
                      <a:pt x="587" y="175"/>
                    </a:lnTo>
                    <a:lnTo>
                      <a:pt x="611" y="164"/>
                    </a:lnTo>
                    <a:lnTo>
                      <a:pt x="615" y="81"/>
                    </a:lnTo>
                    <a:lnTo>
                      <a:pt x="629" y="81"/>
                    </a:lnTo>
                    <a:lnTo>
                      <a:pt x="646" y="85"/>
                    </a:lnTo>
                    <a:lnTo>
                      <a:pt x="655" y="92"/>
                    </a:lnTo>
                    <a:lnTo>
                      <a:pt x="664" y="102"/>
                    </a:lnTo>
                    <a:lnTo>
                      <a:pt x="677" y="120"/>
                    </a:lnTo>
                    <a:lnTo>
                      <a:pt x="701" y="115"/>
                    </a:lnTo>
                    <a:lnTo>
                      <a:pt x="720" y="87"/>
                    </a:lnTo>
                    <a:lnTo>
                      <a:pt x="738" y="63"/>
                    </a:lnTo>
                    <a:lnTo>
                      <a:pt x="755" y="43"/>
                    </a:lnTo>
                    <a:lnTo>
                      <a:pt x="769" y="26"/>
                    </a:lnTo>
                    <a:lnTo>
                      <a:pt x="784" y="13"/>
                    </a:lnTo>
                    <a:lnTo>
                      <a:pt x="797" y="6"/>
                    </a:lnTo>
                    <a:lnTo>
                      <a:pt x="810" y="2"/>
                    </a:lnTo>
                    <a:lnTo>
                      <a:pt x="821" y="0"/>
                    </a:lnTo>
                    <a:lnTo>
                      <a:pt x="854" y="11"/>
                    </a:lnTo>
                    <a:lnTo>
                      <a:pt x="850" y="37"/>
                    </a:lnTo>
                    <a:lnTo>
                      <a:pt x="856" y="39"/>
                    </a:lnTo>
                    <a:lnTo>
                      <a:pt x="861" y="43"/>
                    </a:lnTo>
                    <a:lnTo>
                      <a:pt x="872" y="74"/>
                    </a:lnTo>
                    <a:lnTo>
                      <a:pt x="893" y="102"/>
                    </a:lnTo>
                    <a:lnTo>
                      <a:pt x="900" y="168"/>
                    </a:lnTo>
                    <a:lnTo>
                      <a:pt x="917" y="197"/>
                    </a:lnTo>
                    <a:lnTo>
                      <a:pt x="926" y="236"/>
                    </a:lnTo>
                    <a:lnTo>
                      <a:pt x="937" y="265"/>
                    </a:lnTo>
                    <a:lnTo>
                      <a:pt x="937" y="335"/>
                    </a:lnTo>
                    <a:lnTo>
                      <a:pt x="944" y="414"/>
                    </a:lnTo>
                    <a:lnTo>
                      <a:pt x="966" y="444"/>
                    </a:lnTo>
                    <a:lnTo>
                      <a:pt x="983" y="422"/>
                    </a:lnTo>
                    <a:lnTo>
                      <a:pt x="1007" y="418"/>
                    </a:lnTo>
                    <a:lnTo>
                      <a:pt x="1016" y="427"/>
                    </a:lnTo>
                    <a:lnTo>
                      <a:pt x="1036" y="435"/>
                    </a:lnTo>
                    <a:lnTo>
                      <a:pt x="1064" y="455"/>
                    </a:lnTo>
                    <a:lnTo>
                      <a:pt x="1102" y="468"/>
                    </a:lnTo>
                    <a:lnTo>
                      <a:pt x="1100" y="486"/>
                    </a:lnTo>
                    <a:lnTo>
                      <a:pt x="1075" y="488"/>
                    </a:lnTo>
                    <a:lnTo>
                      <a:pt x="1073" y="514"/>
                    </a:lnTo>
                    <a:lnTo>
                      <a:pt x="1086" y="517"/>
                    </a:lnTo>
                    <a:lnTo>
                      <a:pt x="1095" y="552"/>
                    </a:lnTo>
                    <a:lnTo>
                      <a:pt x="1078" y="586"/>
                    </a:lnTo>
                    <a:lnTo>
                      <a:pt x="1139" y="654"/>
                    </a:lnTo>
                    <a:lnTo>
                      <a:pt x="1141" y="722"/>
                    </a:lnTo>
                    <a:lnTo>
                      <a:pt x="1089" y="722"/>
                    </a:lnTo>
                    <a:lnTo>
                      <a:pt x="1078" y="696"/>
                    </a:lnTo>
                    <a:lnTo>
                      <a:pt x="1058" y="685"/>
                    </a:lnTo>
                    <a:lnTo>
                      <a:pt x="1014" y="683"/>
                    </a:lnTo>
                    <a:lnTo>
                      <a:pt x="1001" y="698"/>
                    </a:lnTo>
                    <a:lnTo>
                      <a:pt x="968" y="685"/>
                    </a:lnTo>
                    <a:lnTo>
                      <a:pt x="968" y="661"/>
                    </a:lnTo>
                    <a:lnTo>
                      <a:pt x="944" y="665"/>
                    </a:lnTo>
                    <a:lnTo>
                      <a:pt x="937" y="655"/>
                    </a:lnTo>
                    <a:lnTo>
                      <a:pt x="848" y="655"/>
                    </a:lnTo>
                    <a:lnTo>
                      <a:pt x="836" y="646"/>
                    </a:lnTo>
                    <a:lnTo>
                      <a:pt x="779" y="648"/>
                    </a:lnTo>
                    <a:lnTo>
                      <a:pt x="766" y="674"/>
                    </a:lnTo>
                    <a:lnTo>
                      <a:pt x="738" y="679"/>
                    </a:lnTo>
                    <a:lnTo>
                      <a:pt x="721" y="685"/>
                    </a:lnTo>
                    <a:lnTo>
                      <a:pt x="703" y="674"/>
                    </a:lnTo>
                    <a:lnTo>
                      <a:pt x="639" y="676"/>
                    </a:lnTo>
                    <a:lnTo>
                      <a:pt x="652" y="685"/>
                    </a:lnTo>
                    <a:lnTo>
                      <a:pt x="641" y="714"/>
                    </a:lnTo>
                    <a:lnTo>
                      <a:pt x="633" y="738"/>
                    </a:lnTo>
                    <a:lnTo>
                      <a:pt x="620" y="764"/>
                    </a:lnTo>
                    <a:lnTo>
                      <a:pt x="591" y="768"/>
                    </a:lnTo>
                    <a:lnTo>
                      <a:pt x="567" y="768"/>
                    </a:lnTo>
                    <a:lnTo>
                      <a:pt x="561" y="784"/>
                    </a:lnTo>
                    <a:lnTo>
                      <a:pt x="534" y="781"/>
                    </a:lnTo>
                    <a:lnTo>
                      <a:pt x="528" y="766"/>
                    </a:lnTo>
                    <a:lnTo>
                      <a:pt x="514" y="751"/>
                    </a:lnTo>
                    <a:lnTo>
                      <a:pt x="491" y="764"/>
                    </a:lnTo>
                    <a:lnTo>
                      <a:pt x="464" y="769"/>
                    </a:lnTo>
                    <a:lnTo>
                      <a:pt x="462" y="786"/>
                    </a:lnTo>
                    <a:lnTo>
                      <a:pt x="462" y="803"/>
                    </a:lnTo>
                    <a:lnTo>
                      <a:pt x="464" y="810"/>
                    </a:lnTo>
                    <a:lnTo>
                      <a:pt x="468" y="817"/>
                    </a:lnTo>
                    <a:lnTo>
                      <a:pt x="468" y="825"/>
                    </a:lnTo>
                    <a:lnTo>
                      <a:pt x="468" y="832"/>
                    </a:lnTo>
                    <a:lnTo>
                      <a:pt x="466" y="849"/>
                    </a:lnTo>
                    <a:lnTo>
                      <a:pt x="460" y="865"/>
                    </a:lnTo>
                    <a:lnTo>
                      <a:pt x="429" y="863"/>
                    </a:lnTo>
                    <a:lnTo>
                      <a:pt x="411" y="852"/>
                    </a:lnTo>
                    <a:lnTo>
                      <a:pt x="405" y="834"/>
                    </a:lnTo>
                    <a:lnTo>
                      <a:pt x="388" y="819"/>
                    </a:lnTo>
                    <a:lnTo>
                      <a:pt x="379" y="803"/>
                    </a:lnTo>
                    <a:lnTo>
                      <a:pt x="339" y="803"/>
                    </a:lnTo>
                    <a:lnTo>
                      <a:pt x="328" y="815"/>
                    </a:lnTo>
                    <a:lnTo>
                      <a:pt x="309" y="827"/>
                    </a:lnTo>
                    <a:lnTo>
                      <a:pt x="284" y="838"/>
                    </a:lnTo>
                    <a:lnTo>
                      <a:pt x="256" y="827"/>
                    </a:lnTo>
                    <a:lnTo>
                      <a:pt x="236" y="803"/>
                    </a:lnTo>
                    <a:lnTo>
                      <a:pt x="236" y="821"/>
                    </a:lnTo>
                    <a:lnTo>
                      <a:pt x="223" y="832"/>
                    </a:lnTo>
                    <a:lnTo>
                      <a:pt x="216" y="867"/>
                    </a:lnTo>
                    <a:lnTo>
                      <a:pt x="171" y="863"/>
                    </a:lnTo>
                    <a:lnTo>
                      <a:pt x="157" y="871"/>
                    </a:lnTo>
                    <a:lnTo>
                      <a:pt x="155" y="902"/>
                    </a:lnTo>
                    <a:lnTo>
                      <a:pt x="66" y="902"/>
                    </a:lnTo>
                    <a:lnTo>
                      <a:pt x="59" y="896"/>
                    </a:lnTo>
                    <a:lnTo>
                      <a:pt x="55" y="889"/>
                    </a:lnTo>
                    <a:lnTo>
                      <a:pt x="9" y="889"/>
                    </a:lnTo>
                    <a:lnTo>
                      <a:pt x="0" y="884"/>
                    </a:lnTo>
                    <a:lnTo>
                      <a:pt x="2" y="847"/>
                    </a:lnTo>
                    <a:lnTo>
                      <a:pt x="6" y="784"/>
                    </a:lnTo>
                    <a:lnTo>
                      <a:pt x="13" y="769"/>
                    </a:lnTo>
                    <a:lnTo>
                      <a:pt x="15" y="731"/>
                    </a:lnTo>
                    <a:lnTo>
                      <a:pt x="22" y="722"/>
                    </a:lnTo>
                    <a:lnTo>
                      <a:pt x="22" y="709"/>
                    </a:lnTo>
                    <a:lnTo>
                      <a:pt x="33" y="703"/>
                    </a:lnTo>
                    <a:lnTo>
                      <a:pt x="33" y="549"/>
                    </a:lnTo>
                    <a:lnTo>
                      <a:pt x="46" y="541"/>
                    </a:lnTo>
                    <a:lnTo>
                      <a:pt x="44" y="503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4" name="Freeform 8"/>
              <p:cNvSpPr>
                <a:spLocks noChangeAspect="1" noEditPoints="1"/>
              </p:cNvSpPr>
              <p:nvPr/>
            </p:nvSpPr>
            <p:spPr bwMode="auto">
              <a:xfrm>
                <a:off x="3590" y="1992"/>
                <a:ext cx="1188" cy="734"/>
              </a:xfrm>
              <a:custGeom>
                <a:avLst/>
                <a:gdLst>
                  <a:gd name="T0" fmla="*/ 1404 w 1157"/>
                  <a:gd name="T1" fmla="*/ 36 h 755"/>
                  <a:gd name="T2" fmla="*/ 1007 w 1157"/>
                  <a:gd name="T3" fmla="*/ 45 h 755"/>
                  <a:gd name="T4" fmla="*/ 766 w 1157"/>
                  <a:gd name="T5" fmla="*/ 63 h 755"/>
                  <a:gd name="T6" fmla="*/ 396 w 1157"/>
                  <a:gd name="T7" fmla="*/ 67 h 755"/>
                  <a:gd name="T8" fmla="*/ 16 w 1157"/>
                  <a:gd name="T9" fmla="*/ 87 h 755"/>
                  <a:gd name="T10" fmla="*/ 145 w 1157"/>
                  <a:gd name="T11" fmla="*/ 101 h 755"/>
                  <a:gd name="T12" fmla="*/ 259 w 1157"/>
                  <a:gd name="T13" fmla="*/ 113 h 755"/>
                  <a:gd name="T14" fmla="*/ 595 w 1157"/>
                  <a:gd name="T15" fmla="*/ 115 h 755"/>
                  <a:gd name="T16" fmla="*/ 746 w 1157"/>
                  <a:gd name="T17" fmla="*/ 119 h 755"/>
                  <a:gd name="T18" fmla="*/ 1060 w 1157"/>
                  <a:gd name="T19" fmla="*/ 137 h 755"/>
                  <a:gd name="T20" fmla="*/ 1363 w 1157"/>
                  <a:gd name="T21" fmla="*/ 141 h 755"/>
                  <a:gd name="T22" fmla="*/ 1807 w 1157"/>
                  <a:gd name="T23" fmla="*/ 145 h 755"/>
                  <a:gd name="T24" fmla="*/ 2285 w 1157"/>
                  <a:gd name="T25" fmla="*/ 133 h 755"/>
                  <a:gd name="T26" fmla="*/ 2528 w 1157"/>
                  <a:gd name="T27" fmla="*/ 139 h 755"/>
                  <a:gd name="T28" fmla="*/ 2885 w 1157"/>
                  <a:gd name="T29" fmla="*/ 127 h 755"/>
                  <a:gd name="T30" fmla="*/ 3130 w 1157"/>
                  <a:gd name="T31" fmla="*/ 133 h 755"/>
                  <a:gd name="T32" fmla="*/ 3300 w 1157"/>
                  <a:gd name="T33" fmla="*/ 137 h 755"/>
                  <a:gd name="T34" fmla="*/ 3644 w 1157"/>
                  <a:gd name="T35" fmla="*/ 125 h 755"/>
                  <a:gd name="T36" fmla="*/ 3839 w 1157"/>
                  <a:gd name="T37" fmla="*/ 125 h 755"/>
                  <a:gd name="T38" fmla="*/ 4099 w 1157"/>
                  <a:gd name="T39" fmla="*/ 119 h 755"/>
                  <a:gd name="T40" fmla="*/ 4314 w 1157"/>
                  <a:gd name="T41" fmla="*/ 101 h 755"/>
                  <a:gd name="T42" fmla="*/ 4487 w 1157"/>
                  <a:gd name="T43" fmla="*/ 105 h 755"/>
                  <a:gd name="T44" fmla="*/ 4736 w 1157"/>
                  <a:gd name="T45" fmla="*/ 102 h 755"/>
                  <a:gd name="T46" fmla="*/ 4952 w 1157"/>
                  <a:gd name="T47" fmla="*/ 89 h 755"/>
                  <a:gd name="T48" fmla="*/ 5122 w 1157"/>
                  <a:gd name="T49" fmla="*/ 85 h 755"/>
                  <a:gd name="T50" fmla="*/ 5197 w 1157"/>
                  <a:gd name="T51" fmla="*/ 85 h 755"/>
                  <a:gd name="T52" fmla="*/ 5277 w 1157"/>
                  <a:gd name="T53" fmla="*/ 76 h 755"/>
                  <a:gd name="T54" fmla="*/ 5012 w 1157"/>
                  <a:gd name="T55" fmla="*/ 63 h 755"/>
                  <a:gd name="T56" fmla="*/ 4736 w 1157"/>
                  <a:gd name="T57" fmla="*/ 57 h 755"/>
                  <a:gd name="T58" fmla="*/ 4539 w 1157"/>
                  <a:gd name="T59" fmla="*/ 50 h 755"/>
                  <a:gd name="T60" fmla="*/ 4521 w 1157"/>
                  <a:gd name="T61" fmla="*/ 47 h 755"/>
                  <a:gd name="T62" fmla="*/ 4437 w 1157"/>
                  <a:gd name="T63" fmla="*/ 45 h 755"/>
                  <a:gd name="T64" fmla="*/ 4520 w 1157"/>
                  <a:gd name="T65" fmla="*/ 33 h 755"/>
                  <a:gd name="T66" fmla="*/ 4528 w 1157"/>
                  <a:gd name="T67" fmla="*/ 24 h 755"/>
                  <a:gd name="T68" fmla="*/ 3951 w 1157"/>
                  <a:gd name="T69" fmla="*/ 24 h 755"/>
                  <a:gd name="T70" fmla="*/ 3586 w 1157"/>
                  <a:gd name="T71" fmla="*/ 17 h 755"/>
                  <a:gd name="T72" fmla="*/ 3492 w 1157"/>
                  <a:gd name="T73" fmla="*/ 17 h 755"/>
                  <a:gd name="T74" fmla="*/ 3322 w 1157"/>
                  <a:gd name="T75" fmla="*/ 17 h 755"/>
                  <a:gd name="T76" fmla="*/ 3269 w 1157"/>
                  <a:gd name="T77" fmla="*/ 17 h 755"/>
                  <a:gd name="T78" fmla="*/ 3026 w 1157"/>
                  <a:gd name="T79" fmla="*/ 17 h 755"/>
                  <a:gd name="T80" fmla="*/ 2757 w 1157"/>
                  <a:gd name="T81" fmla="*/ 17 h 755"/>
                  <a:gd name="T82" fmla="*/ 2390 w 1157"/>
                  <a:gd name="T83" fmla="*/ 28 h 755"/>
                  <a:gd name="T84" fmla="*/ 2146 w 1157"/>
                  <a:gd name="T85" fmla="*/ 17 h 755"/>
                  <a:gd name="T86" fmla="*/ 1831 w 1157"/>
                  <a:gd name="T87" fmla="*/ 17 h 755"/>
                  <a:gd name="T88" fmla="*/ 1517 w 1157"/>
                  <a:gd name="T89" fmla="*/ 26 h 755"/>
                  <a:gd name="T90" fmla="*/ 3586 w 1157"/>
                  <a:gd name="T91" fmla="*/ 0 h 755"/>
                  <a:gd name="T92" fmla="*/ 3586 w 1157"/>
                  <a:gd name="T93" fmla="*/ 2 h 7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57"/>
                  <a:gd name="T142" fmla="*/ 0 h 755"/>
                  <a:gd name="T143" fmla="*/ 1157 w 1157"/>
                  <a:gd name="T144" fmla="*/ 755 h 7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57" h="755">
                    <a:moveTo>
                      <a:pt x="327" y="131"/>
                    </a:moveTo>
                    <a:lnTo>
                      <a:pt x="307" y="155"/>
                    </a:lnTo>
                    <a:lnTo>
                      <a:pt x="303" y="175"/>
                    </a:lnTo>
                    <a:lnTo>
                      <a:pt x="305" y="205"/>
                    </a:lnTo>
                    <a:lnTo>
                      <a:pt x="261" y="210"/>
                    </a:lnTo>
                    <a:lnTo>
                      <a:pt x="217" y="221"/>
                    </a:lnTo>
                    <a:lnTo>
                      <a:pt x="161" y="238"/>
                    </a:lnTo>
                    <a:lnTo>
                      <a:pt x="182" y="291"/>
                    </a:lnTo>
                    <a:lnTo>
                      <a:pt x="165" y="317"/>
                    </a:lnTo>
                    <a:lnTo>
                      <a:pt x="134" y="337"/>
                    </a:lnTo>
                    <a:lnTo>
                      <a:pt x="101" y="315"/>
                    </a:lnTo>
                    <a:lnTo>
                      <a:pt x="86" y="341"/>
                    </a:lnTo>
                    <a:lnTo>
                      <a:pt x="62" y="363"/>
                    </a:lnTo>
                    <a:lnTo>
                      <a:pt x="33" y="416"/>
                    </a:lnTo>
                    <a:lnTo>
                      <a:pt x="16" y="447"/>
                    </a:lnTo>
                    <a:lnTo>
                      <a:pt x="27" y="466"/>
                    </a:lnTo>
                    <a:lnTo>
                      <a:pt x="16" y="493"/>
                    </a:lnTo>
                    <a:lnTo>
                      <a:pt x="33" y="519"/>
                    </a:lnTo>
                    <a:lnTo>
                      <a:pt x="7" y="543"/>
                    </a:lnTo>
                    <a:lnTo>
                      <a:pt x="0" y="576"/>
                    </a:lnTo>
                    <a:lnTo>
                      <a:pt x="55" y="578"/>
                    </a:lnTo>
                    <a:lnTo>
                      <a:pt x="103" y="576"/>
                    </a:lnTo>
                    <a:lnTo>
                      <a:pt x="115" y="582"/>
                    </a:lnTo>
                    <a:lnTo>
                      <a:pt x="128" y="587"/>
                    </a:lnTo>
                    <a:lnTo>
                      <a:pt x="152" y="593"/>
                    </a:lnTo>
                    <a:lnTo>
                      <a:pt x="158" y="602"/>
                    </a:lnTo>
                    <a:lnTo>
                      <a:pt x="161" y="611"/>
                    </a:lnTo>
                    <a:lnTo>
                      <a:pt x="176" y="654"/>
                    </a:lnTo>
                    <a:lnTo>
                      <a:pt x="224" y="661"/>
                    </a:lnTo>
                    <a:lnTo>
                      <a:pt x="228" y="701"/>
                    </a:lnTo>
                    <a:lnTo>
                      <a:pt x="261" y="733"/>
                    </a:lnTo>
                    <a:lnTo>
                      <a:pt x="277" y="731"/>
                    </a:lnTo>
                    <a:lnTo>
                      <a:pt x="294" y="729"/>
                    </a:lnTo>
                    <a:lnTo>
                      <a:pt x="309" y="755"/>
                    </a:lnTo>
                    <a:lnTo>
                      <a:pt x="349" y="747"/>
                    </a:lnTo>
                    <a:lnTo>
                      <a:pt x="390" y="746"/>
                    </a:lnTo>
                    <a:lnTo>
                      <a:pt x="423" y="723"/>
                    </a:lnTo>
                    <a:lnTo>
                      <a:pt x="463" y="698"/>
                    </a:lnTo>
                    <a:lnTo>
                      <a:pt x="493" y="677"/>
                    </a:lnTo>
                    <a:lnTo>
                      <a:pt x="524" y="689"/>
                    </a:lnTo>
                    <a:lnTo>
                      <a:pt x="528" y="718"/>
                    </a:lnTo>
                    <a:lnTo>
                      <a:pt x="544" y="711"/>
                    </a:lnTo>
                    <a:lnTo>
                      <a:pt x="553" y="672"/>
                    </a:lnTo>
                    <a:lnTo>
                      <a:pt x="607" y="676"/>
                    </a:lnTo>
                    <a:lnTo>
                      <a:pt x="621" y="655"/>
                    </a:lnTo>
                    <a:lnTo>
                      <a:pt x="642" y="681"/>
                    </a:lnTo>
                    <a:lnTo>
                      <a:pt x="667" y="679"/>
                    </a:lnTo>
                    <a:lnTo>
                      <a:pt x="675" y="687"/>
                    </a:lnTo>
                    <a:lnTo>
                      <a:pt x="684" y="692"/>
                    </a:lnTo>
                    <a:lnTo>
                      <a:pt x="691" y="690"/>
                    </a:lnTo>
                    <a:lnTo>
                      <a:pt x="712" y="707"/>
                    </a:lnTo>
                    <a:lnTo>
                      <a:pt x="739" y="694"/>
                    </a:lnTo>
                    <a:lnTo>
                      <a:pt x="739" y="630"/>
                    </a:lnTo>
                    <a:lnTo>
                      <a:pt x="785" y="646"/>
                    </a:lnTo>
                    <a:lnTo>
                      <a:pt x="809" y="641"/>
                    </a:lnTo>
                    <a:lnTo>
                      <a:pt x="827" y="630"/>
                    </a:lnTo>
                    <a:lnTo>
                      <a:pt x="827" y="644"/>
                    </a:lnTo>
                    <a:lnTo>
                      <a:pt x="868" y="648"/>
                    </a:lnTo>
                    <a:lnTo>
                      <a:pt x="855" y="628"/>
                    </a:lnTo>
                    <a:lnTo>
                      <a:pt x="886" y="611"/>
                    </a:lnTo>
                    <a:lnTo>
                      <a:pt x="912" y="600"/>
                    </a:lnTo>
                    <a:lnTo>
                      <a:pt x="916" y="517"/>
                    </a:lnTo>
                    <a:lnTo>
                      <a:pt x="930" y="517"/>
                    </a:lnTo>
                    <a:lnTo>
                      <a:pt x="947" y="521"/>
                    </a:lnTo>
                    <a:lnTo>
                      <a:pt x="956" y="530"/>
                    </a:lnTo>
                    <a:lnTo>
                      <a:pt x="965" y="538"/>
                    </a:lnTo>
                    <a:lnTo>
                      <a:pt x="978" y="556"/>
                    </a:lnTo>
                    <a:lnTo>
                      <a:pt x="1002" y="551"/>
                    </a:lnTo>
                    <a:lnTo>
                      <a:pt x="1021" y="523"/>
                    </a:lnTo>
                    <a:lnTo>
                      <a:pt x="1039" y="499"/>
                    </a:lnTo>
                    <a:lnTo>
                      <a:pt x="1056" y="479"/>
                    </a:lnTo>
                    <a:lnTo>
                      <a:pt x="1070" y="462"/>
                    </a:lnTo>
                    <a:lnTo>
                      <a:pt x="1085" y="451"/>
                    </a:lnTo>
                    <a:lnTo>
                      <a:pt x="1098" y="442"/>
                    </a:lnTo>
                    <a:lnTo>
                      <a:pt x="1103" y="440"/>
                    </a:lnTo>
                    <a:lnTo>
                      <a:pt x="1111" y="438"/>
                    </a:lnTo>
                    <a:lnTo>
                      <a:pt x="1116" y="438"/>
                    </a:lnTo>
                    <a:lnTo>
                      <a:pt x="1122" y="438"/>
                    </a:lnTo>
                    <a:lnTo>
                      <a:pt x="1155" y="447"/>
                    </a:lnTo>
                    <a:lnTo>
                      <a:pt x="1157" y="413"/>
                    </a:lnTo>
                    <a:lnTo>
                      <a:pt x="1137" y="385"/>
                    </a:lnTo>
                    <a:lnTo>
                      <a:pt x="1118" y="361"/>
                    </a:lnTo>
                    <a:lnTo>
                      <a:pt x="1098" y="339"/>
                    </a:lnTo>
                    <a:lnTo>
                      <a:pt x="1080" y="322"/>
                    </a:lnTo>
                    <a:lnTo>
                      <a:pt x="1059" y="310"/>
                    </a:lnTo>
                    <a:lnTo>
                      <a:pt x="1041" y="298"/>
                    </a:lnTo>
                    <a:lnTo>
                      <a:pt x="1021" y="293"/>
                    </a:lnTo>
                    <a:lnTo>
                      <a:pt x="1002" y="289"/>
                    </a:lnTo>
                    <a:lnTo>
                      <a:pt x="989" y="273"/>
                    </a:lnTo>
                    <a:lnTo>
                      <a:pt x="980" y="258"/>
                    </a:lnTo>
                    <a:lnTo>
                      <a:pt x="976" y="251"/>
                    </a:lnTo>
                    <a:lnTo>
                      <a:pt x="976" y="243"/>
                    </a:lnTo>
                    <a:lnTo>
                      <a:pt x="976" y="238"/>
                    </a:lnTo>
                    <a:lnTo>
                      <a:pt x="976" y="230"/>
                    </a:lnTo>
                    <a:lnTo>
                      <a:pt x="967" y="229"/>
                    </a:lnTo>
                    <a:lnTo>
                      <a:pt x="958" y="225"/>
                    </a:lnTo>
                    <a:lnTo>
                      <a:pt x="969" y="199"/>
                    </a:lnTo>
                    <a:lnTo>
                      <a:pt x="971" y="183"/>
                    </a:lnTo>
                    <a:lnTo>
                      <a:pt x="975" y="160"/>
                    </a:lnTo>
                    <a:lnTo>
                      <a:pt x="975" y="144"/>
                    </a:lnTo>
                    <a:lnTo>
                      <a:pt x="976" y="131"/>
                    </a:lnTo>
                    <a:lnTo>
                      <a:pt x="978" y="122"/>
                    </a:lnTo>
                    <a:lnTo>
                      <a:pt x="945" y="126"/>
                    </a:lnTo>
                    <a:lnTo>
                      <a:pt x="905" y="109"/>
                    </a:lnTo>
                    <a:lnTo>
                      <a:pt x="853" y="124"/>
                    </a:lnTo>
                    <a:lnTo>
                      <a:pt x="792" y="127"/>
                    </a:lnTo>
                    <a:lnTo>
                      <a:pt x="781" y="103"/>
                    </a:lnTo>
                    <a:lnTo>
                      <a:pt x="774" y="45"/>
                    </a:lnTo>
                    <a:lnTo>
                      <a:pt x="752" y="24"/>
                    </a:lnTo>
                    <a:lnTo>
                      <a:pt x="758" y="17"/>
                    </a:lnTo>
                    <a:lnTo>
                      <a:pt x="754" y="23"/>
                    </a:lnTo>
                    <a:lnTo>
                      <a:pt x="728" y="28"/>
                    </a:lnTo>
                    <a:lnTo>
                      <a:pt x="723" y="26"/>
                    </a:lnTo>
                    <a:lnTo>
                      <a:pt x="719" y="28"/>
                    </a:lnTo>
                    <a:lnTo>
                      <a:pt x="715" y="28"/>
                    </a:lnTo>
                    <a:lnTo>
                      <a:pt x="712" y="30"/>
                    </a:lnTo>
                    <a:lnTo>
                      <a:pt x="704" y="35"/>
                    </a:lnTo>
                    <a:lnTo>
                      <a:pt x="689" y="43"/>
                    </a:lnTo>
                    <a:lnTo>
                      <a:pt x="671" y="48"/>
                    </a:lnTo>
                    <a:lnTo>
                      <a:pt x="653" y="50"/>
                    </a:lnTo>
                    <a:lnTo>
                      <a:pt x="638" y="50"/>
                    </a:lnTo>
                    <a:lnTo>
                      <a:pt x="629" y="50"/>
                    </a:lnTo>
                    <a:lnTo>
                      <a:pt x="596" y="54"/>
                    </a:lnTo>
                    <a:lnTo>
                      <a:pt x="572" y="107"/>
                    </a:lnTo>
                    <a:lnTo>
                      <a:pt x="550" y="124"/>
                    </a:lnTo>
                    <a:lnTo>
                      <a:pt x="515" y="137"/>
                    </a:lnTo>
                    <a:lnTo>
                      <a:pt x="494" y="124"/>
                    </a:lnTo>
                    <a:lnTo>
                      <a:pt x="474" y="103"/>
                    </a:lnTo>
                    <a:lnTo>
                      <a:pt x="463" y="91"/>
                    </a:lnTo>
                    <a:lnTo>
                      <a:pt x="434" y="92"/>
                    </a:lnTo>
                    <a:lnTo>
                      <a:pt x="423" y="103"/>
                    </a:lnTo>
                    <a:lnTo>
                      <a:pt x="395" y="103"/>
                    </a:lnTo>
                    <a:lnTo>
                      <a:pt x="388" y="116"/>
                    </a:lnTo>
                    <a:lnTo>
                      <a:pt x="347" y="114"/>
                    </a:lnTo>
                    <a:lnTo>
                      <a:pt x="327" y="131"/>
                    </a:lnTo>
                    <a:close/>
                    <a:moveTo>
                      <a:pt x="772" y="2"/>
                    </a:moveTo>
                    <a:lnTo>
                      <a:pt x="772" y="2"/>
                    </a:lnTo>
                    <a:lnTo>
                      <a:pt x="774" y="0"/>
                    </a:lnTo>
                    <a:lnTo>
                      <a:pt x="776" y="0"/>
                    </a:lnTo>
                    <a:lnTo>
                      <a:pt x="778" y="0"/>
                    </a:lnTo>
                    <a:lnTo>
                      <a:pt x="774" y="2"/>
                    </a:lnTo>
                    <a:lnTo>
                      <a:pt x="772" y="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5" name="Freeform 9"/>
              <p:cNvSpPr>
                <a:spLocks noChangeAspect="1"/>
              </p:cNvSpPr>
              <p:nvPr/>
            </p:nvSpPr>
            <p:spPr bwMode="auto">
              <a:xfrm>
                <a:off x="2956" y="2361"/>
                <a:ext cx="1019" cy="1166"/>
              </a:xfrm>
              <a:custGeom>
                <a:avLst/>
                <a:gdLst>
                  <a:gd name="T0" fmla="*/ 3012 w 992"/>
                  <a:gd name="T1" fmla="*/ 17 h 1200"/>
                  <a:gd name="T2" fmla="*/ 3094 w 992"/>
                  <a:gd name="T3" fmla="*/ 27 h 1200"/>
                  <a:gd name="T4" fmla="*/ 3197 w 992"/>
                  <a:gd name="T5" fmla="*/ 40 h 1200"/>
                  <a:gd name="T6" fmla="*/ 3550 w 992"/>
                  <a:gd name="T7" fmla="*/ 41 h 1200"/>
                  <a:gd name="T8" fmla="*/ 3692 w 992"/>
                  <a:gd name="T9" fmla="*/ 45 h 1200"/>
                  <a:gd name="T10" fmla="*/ 4008 w 992"/>
                  <a:gd name="T11" fmla="*/ 62 h 1200"/>
                  <a:gd name="T12" fmla="*/ 4322 w 992"/>
                  <a:gd name="T13" fmla="*/ 67 h 1200"/>
                  <a:gd name="T14" fmla="*/ 4523 w 992"/>
                  <a:gd name="T15" fmla="*/ 76 h 1200"/>
                  <a:gd name="T16" fmla="*/ 4703 w 992"/>
                  <a:gd name="T17" fmla="*/ 86 h 1200"/>
                  <a:gd name="T18" fmla="*/ 4523 w 992"/>
                  <a:gd name="T19" fmla="*/ 100 h 1200"/>
                  <a:gd name="T20" fmla="*/ 4310 w 992"/>
                  <a:gd name="T21" fmla="*/ 93 h 1200"/>
                  <a:gd name="T22" fmla="*/ 3794 w 992"/>
                  <a:gd name="T23" fmla="*/ 101 h 1200"/>
                  <a:gd name="T24" fmla="*/ 3653 w 992"/>
                  <a:gd name="T25" fmla="*/ 116 h 1200"/>
                  <a:gd name="T26" fmla="*/ 3749 w 992"/>
                  <a:gd name="T27" fmla="*/ 130 h 1200"/>
                  <a:gd name="T28" fmla="*/ 3902 w 992"/>
                  <a:gd name="T29" fmla="*/ 146 h 1200"/>
                  <a:gd name="T30" fmla="*/ 4086 w 992"/>
                  <a:gd name="T31" fmla="*/ 157 h 1200"/>
                  <a:gd name="T32" fmla="*/ 4269 w 992"/>
                  <a:gd name="T33" fmla="*/ 176 h 1200"/>
                  <a:gd name="T34" fmla="*/ 3811 w 992"/>
                  <a:gd name="T35" fmla="*/ 186 h 1200"/>
                  <a:gd name="T36" fmla="*/ 3806 w 992"/>
                  <a:gd name="T37" fmla="*/ 182 h 1200"/>
                  <a:gd name="T38" fmla="*/ 3689 w 992"/>
                  <a:gd name="T39" fmla="*/ 176 h 1200"/>
                  <a:gd name="T40" fmla="*/ 3516 w 992"/>
                  <a:gd name="T41" fmla="*/ 173 h 1200"/>
                  <a:gd name="T42" fmla="*/ 3448 w 992"/>
                  <a:gd name="T43" fmla="*/ 173 h 1200"/>
                  <a:gd name="T44" fmla="*/ 3370 w 992"/>
                  <a:gd name="T45" fmla="*/ 189 h 1200"/>
                  <a:gd name="T46" fmla="*/ 3094 w 992"/>
                  <a:gd name="T47" fmla="*/ 200 h 1200"/>
                  <a:gd name="T48" fmla="*/ 2548 w 992"/>
                  <a:gd name="T49" fmla="*/ 207 h 1200"/>
                  <a:gd name="T50" fmla="*/ 2583 w 992"/>
                  <a:gd name="T51" fmla="*/ 223 h 1200"/>
                  <a:gd name="T52" fmla="*/ 2301 w 992"/>
                  <a:gd name="T53" fmla="*/ 223 h 1200"/>
                  <a:gd name="T54" fmla="*/ 1920 w 992"/>
                  <a:gd name="T55" fmla="*/ 212 h 1200"/>
                  <a:gd name="T56" fmla="*/ 1548 w 992"/>
                  <a:gd name="T57" fmla="*/ 207 h 1200"/>
                  <a:gd name="T58" fmla="*/ 1197 w 992"/>
                  <a:gd name="T59" fmla="*/ 194 h 1200"/>
                  <a:gd name="T60" fmla="*/ 1318 w 992"/>
                  <a:gd name="T61" fmla="*/ 208 h 1200"/>
                  <a:gd name="T62" fmla="*/ 1137 w 992"/>
                  <a:gd name="T63" fmla="*/ 218 h 1200"/>
                  <a:gd name="T64" fmla="*/ 980 w 992"/>
                  <a:gd name="T65" fmla="*/ 191 h 1200"/>
                  <a:gd name="T66" fmla="*/ 558 w 992"/>
                  <a:gd name="T67" fmla="*/ 198 h 1200"/>
                  <a:gd name="T68" fmla="*/ 264 w 992"/>
                  <a:gd name="T69" fmla="*/ 189 h 1200"/>
                  <a:gd name="T70" fmla="*/ 673 w 992"/>
                  <a:gd name="T71" fmla="*/ 166 h 1200"/>
                  <a:gd name="T72" fmla="*/ 1149 w 992"/>
                  <a:gd name="T73" fmla="*/ 146 h 1200"/>
                  <a:gd name="T74" fmla="*/ 858 w 992"/>
                  <a:gd name="T75" fmla="*/ 133 h 1200"/>
                  <a:gd name="T76" fmla="*/ 769 w 992"/>
                  <a:gd name="T77" fmla="*/ 130 h 1200"/>
                  <a:gd name="T78" fmla="*/ 705 w 992"/>
                  <a:gd name="T79" fmla="*/ 121 h 1200"/>
                  <a:gd name="T80" fmla="*/ 0 w 992"/>
                  <a:gd name="T81" fmla="*/ 119 h 1200"/>
                  <a:gd name="T82" fmla="*/ 110 w 992"/>
                  <a:gd name="T83" fmla="*/ 74 h 1200"/>
                  <a:gd name="T84" fmla="*/ 544 w 992"/>
                  <a:gd name="T85" fmla="*/ 62 h 1200"/>
                  <a:gd name="T86" fmla="*/ 812 w 992"/>
                  <a:gd name="T87" fmla="*/ 50 h 1200"/>
                  <a:gd name="T88" fmla="*/ 880 w 992"/>
                  <a:gd name="T89" fmla="*/ 37 h 1200"/>
                  <a:gd name="T90" fmla="*/ 1945 w 992"/>
                  <a:gd name="T91" fmla="*/ 33 h 1200"/>
                  <a:gd name="T92" fmla="*/ 2315 w 992"/>
                  <a:gd name="T93" fmla="*/ 31 h 1200"/>
                  <a:gd name="T94" fmla="*/ 2572 w 992"/>
                  <a:gd name="T95" fmla="*/ 17 h 1200"/>
                  <a:gd name="T96" fmla="*/ 3012 w 992"/>
                  <a:gd name="T97" fmla="*/ 17 h 12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200"/>
                  <a:gd name="T149" fmla="*/ 992 w 992"/>
                  <a:gd name="T150" fmla="*/ 1200 h 12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200">
                    <a:moveTo>
                      <a:pt x="672" y="0"/>
                    </a:moveTo>
                    <a:lnTo>
                      <a:pt x="650" y="37"/>
                    </a:lnTo>
                    <a:lnTo>
                      <a:pt x="633" y="68"/>
                    </a:lnTo>
                    <a:lnTo>
                      <a:pt x="644" y="87"/>
                    </a:lnTo>
                    <a:lnTo>
                      <a:pt x="633" y="114"/>
                    </a:lnTo>
                    <a:lnTo>
                      <a:pt x="650" y="138"/>
                    </a:lnTo>
                    <a:lnTo>
                      <a:pt x="624" y="164"/>
                    </a:lnTo>
                    <a:lnTo>
                      <a:pt x="617" y="197"/>
                    </a:lnTo>
                    <a:lnTo>
                      <a:pt x="674" y="199"/>
                    </a:lnTo>
                    <a:lnTo>
                      <a:pt x="720" y="197"/>
                    </a:lnTo>
                    <a:lnTo>
                      <a:pt x="734" y="203"/>
                    </a:lnTo>
                    <a:lnTo>
                      <a:pt x="747" y="208"/>
                    </a:lnTo>
                    <a:lnTo>
                      <a:pt x="769" y="214"/>
                    </a:lnTo>
                    <a:lnTo>
                      <a:pt x="775" y="223"/>
                    </a:lnTo>
                    <a:lnTo>
                      <a:pt x="778" y="232"/>
                    </a:lnTo>
                    <a:lnTo>
                      <a:pt x="795" y="275"/>
                    </a:lnTo>
                    <a:lnTo>
                      <a:pt x="841" y="282"/>
                    </a:lnTo>
                    <a:lnTo>
                      <a:pt x="845" y="322"/>
                    </a:lnTo>
                    <a:lnTo>
                      <a:pt x="878" y="354"/>
                    </a:lnTo>
                    <a:lnTo>
                      <a:pt x="894" y="352"/>
                    </a:lnTo>
                    <a:lnTo>
                      <a:pt x="911" y="350"/>
                    </a:lnTo>
                    <a:lnTo>
                      <a:pt x="926" y="376"/>
                    </a:lnTo>
                    <a:lnTo>
                      <a:pt x="950" y="376"/>
                    </a:lnTo>
                    <a:lnTo>
                      <a:pt x="951" y="401"/>
                    </a:lnTo>
                    <a:lnTo>
                      <a:pt x="962" y="411"/>
                    </a:lnTo>
                    <a:lnTo>
                      <a:pt x="968" y="438"/>
                    </a:lnTo>
                    <a:lnTo>
                      <a:pt x="992" y="460"/>
                    </a:lnTo>
                    <a:lnTo>
                      <a:pt x="984" y="495"/>
                    </a:lnTo>
                    <a:lnTo>
                      <a:pt x="970" y="506"/>
                    </a:lnTo>
                    <a:lnTo>
                      <a:pt x="951" y="527"/>
                    </a:lnTo>
                    <a:lnTo>
                      <a:pt x="933" y="519"/>
                    </a:lnTo>
                    <a:lnTo>
                      <a:pt x="909" y="512"/>
                    </a:lnTo>
                    <a:lnTo>
                      <a:pt x="909" y="493"/>
                    </a:lnTo>
                    <a:lnTo>
                      <a:pt x="828" y="495"/>
                    </a:lnTo>
                    <a:lnTo>
                      <a:pt x="819" y="506"/>
                    </a:lnTo>
                    <a:lnTo>
                      <a:pt x="800" y="528"/>
                    </a:lnTo>
                    <a:lnTo>
                      <a:pt x="808" y="591"/>
                    </a:lnTo>
                    <a:lnTo>
                      <a:pt x="797" y="602"/>
                    </a:lnTo>
                    <a:lnTo>
                      <a:pt x="769" y="617"/>
                    </a:lnTo>
                    <a:lnTo>
                      <a:pt x="773" y="670"/>
                    </a:lnTo>
                    <a:lnTo>
                      <a:pt x="782" y="681"/>
                    </a:lnTo>
                    <a:lnTo>
                      <a:pt x="789" y="692"/>
                    </a:lnTo>
                    <a:lnTo>
                      <a:pt x="812" y="725"/>
                    </a:lnTo>
                    <a:lnTo>
                      <a:pt x="832" y="751"/>
                    </a:lnTo>
                    <a:lnTo>
                      <a:pt x="823" y="775"/>
                    </a:lnTo>
                    <a:lnTo>
                      <a:pt x="837" y="792"/>
                    </a:lnTo>
                    <a:lnTo>
                      <a:pt x="846" y="814"/>
                    </a:lnTo>
                    <a:lnTo>
                      <a:pt x="863" y="832"/>
                    </a:lnTo>
                    <a:lnTo>
                      <a:pt x="876" y="856"/>
                    </a:lnTo>
                    <a:lnTo>
                      <a:pt x="883" y="893"/>
                    </a:lnTo>
                    <a:lnTo>
                      <a:pt x="898" y="930"/>
                    </a:lnTo>
                    <a:lnTo>
                      <a:pt x="874" y="941"/>
                    </a:lnTo>
                    <a:lnTo>
                      <a:pt x="837" y="970"/>
                    </a:lnTo>
                    <a:lnTo>
                      <a:pt x="804" y="985"/>
                    </a:lnTo>
                    <a:lnTo>
                      <a:pt x="806" y="977"/>
                    </a:lnTo>
                    <a:lnTo>
                      <a:pt x="804" y="970"/>
                    </a:lnTo>
                    <a:lnTo>
                      <a:pt x="802" y="963"/>
                    </a:lnTo>
                    <a:lnTo>
                      <a:pt x="799" y="955"/>
                    </a:lnTo>
                    <a:lnTo>
                      <a:pt x="789" y="942"/>
                    </a:lnTo>
                    <a:lnTo>
                      <a:pt x="777" y="930"/>
                    </a:lnTo>
                    <a:lnTo>
                      <a:pt x="764" y="920"/>
                    </a:lnTo>
                    <a:lnTo>
                      <a:pt x="749" y="915"/>
                    </a:lnTo>
                    <a:lnTo>
                      <a:pt x="742" y="911"/>
                    </a:lnTo>
                    <a:lnTo>
                      <a:pt x="736" y="911"/>
                    </a:lnTo>
                    <a:lnTo>
                      <a:pt x="731" y="911"/>
                    </a:lnTo>
                    <a:lnTo>
                      <a:pt x="725" y="913"/>
                    </a:lnTo>
                    <a:lnTo>
                      <a:pt x="740" y="941"/>
                    </a:lnTo>
                    <a:lnTo>
                      <a:pt x="740" y="981"/>
                    </a:lnTo>
                    <a:lnTo>
                      <a:pt x="710" y="1001"/>
                    </a:lnTo>
                    <a:lnTo>
                      <a:pt x="696" y="1023"/>
                    </a:lnTo>
                    <a:lnTo>
                      <a:pt x="661" y="1034"/>
                    </a:lnTo>
                    <a:lnTo>
                      <a:pt x="650" y="1058"/>
                    </a:lnTo>
                    <a:lnTo>
                      <a:pt x="622" y="1069"/>
                    </a:lnTo>
                    <a:lnTo>
                      <a:pt x="611" y="1091"/>
                    </a:lnTo>
                    <a:lnTo>
                      <a:pt x="536" y="1093"/>
                    </a:lnTo>
                    <a:lnTo>
                      <a:pt x="558" y="1119"/>
                    </a:lnTo>
                    <a:lnTo>
                      <a:pt x="548" y="1148"/>
                    </a:lnTo>
                    <a:lnTo>
                      <a:pt x="545" y="1182"/>
                    </a:lnTo>
                    <a:lnTo>
                      <a:pt x="517" y="1183"/>
                    </a:lnTo>
                    <a:lnTo>
                      <a:pt x="499" y="1200"/>
                    </a:lnTo>
                    <a:lnTo>
                      <a:pt x="484" y="1180"/>
                    </a:lnTo>
                    <a:lnTo>
                      <a:pt x="440" y="1167"/>
                    </a:lnTo>
                    <a:lnTo>
                      <a:pt x="410" y="1154"/>
                    </a:lnTo>
                    <a:lnTo>
                      <a:pt x="405" y="1123"/>
                    </a:lnTo>
                    <a:lnTo>
                      <a:pt x="385" y="1113"/>
                    </a:lnTo>
                    <a:lnTo>
                      <a:pt x="368" y="1095"/>
                    </a:lnTo>
                    <a:lnTo>
                      <a:pt x="326" y="1093"/>
                    </a:lnTo>
                    <a:lnTo>
                      <a:pt x="300" y="1056"/>
                    </a:lnTo>
                    <a:lnTo>
                      <a:pt x="271" y="1012"/>
                    </a:lnTo>
                    <a:lnTo>
                      <a:pt x="252" y="1025"/>
                    </a:lnTo>
                    <a:lnTo>
                      <a:pt x="256" y="1047"/>
                    </a:lnTo>
                    <a:lnTo>
                      <a:pt x="271" y="1073"/>
                    </a:lnTo>
                    <a:lnTo>
                      <a:pt x="278" y="1102"/>
                    </a:lnTo>
                    <a:lnTo>
                      <a:pt x="282" y="1132"/>
                    </a:lnTo>
                    <a:lnTo>
                      <a:pt x="265" y="1152"/>
                    </a:lnTo>
                    <a:lnTo>
                      <a:pt x="239" y="1154"/>
                    </a:lnTo>
                    <a:lnTo>
                      <a:pt x="221" y="1126"/>
                    </a:lnTo>
                    <a:lnTo>
                      <a:pt x="206" y="1093"/>
                    </a:lnTo>
                    <a:lnTo>
                      <a:pt x="206" y="1014"/>
                    </a:lnTo>
                    <a:lnTo>
                      <a:pt x="173" y="1027"/>
                    </a:lnTo>
                    <a:lnTo>
                      <a:pt x="127" y="1031"/>
                    </a:lnTo>
                    <a:lnTo>
                      <a:pt x="118" y="1049"/>
                    </a:lnTo>
                    <a:lnTo>
                      <a:pt x="77" y="1067"/>
                    </a:lnTo>
                    <a:lnTo>
                      <a:pt x="54" y="1053"/>
                    </a:lnTo>
                    <a:lnTo>
                      <a:pt x="55" y="1009"/>
                    </a:lnTo>
                    <a:lnTo>
                      <a:pt x="88" y="963"/>
                    </a:lnTo>
                    <a:lnTo>
                      <a:pt x="138" y="953"/>
                    </a:lnTo>
                    <a:lnTo>
                      <a:pt x="142" y="878"/>
                    </a:lnTo>
                    <a:lnTo>
                      <a:pt x="230" y="845"/>
                    </a:lnTo>
                    <a:lnTo>
                      <a:pt x="228" y="773"/>
                    </a:lnTo>
                    <a:lnTo>
                      <a:pt x="241" y="766"/>
                    </a:lnTo>
                    <a:lnTo>
                      <a:pt x="243" y="714"/>
                    </a:lnTo>
                    <a:lnTo>
                      <a:pt x="215" y="709"/>
                    </a:lnTo>
                    <a:lnTo>
                      <a:pt x="182" y="701"/>
                    </a:lnTo>
                    <a:lnTo>
                      <a:pt x="173" y="698"/>
                    </a:lnTo>
                    <a:lnTo>
                      <a:pt x="166" y="692"/>
                    </a:lnTo>
                    <a:lnTo>
                      <a:pt x="162" y="685"/>
                    </a:lnTo>
                    <a:lnTo>
                      <a:pt x="158" y="677"/>
                    </a:lnTo>
                    <a:lnTo>
                      <a:pt x="155" y="659"/>
                    </a:lnTo>
                    <a:lnTo>
                      <a:pt x="149" y="643"/>
                    </a:lnTo>
                    <a:lnTo>
                      <a:pt x="68" y="650"/>
                    </a:lnTo>
                    <a:lnTo>
                      <a:pt x="61" y="635"/>
                    </a:lnTo>
                    <a:lnTo>
                      <a:pt x="0" y="628"/>
                    </a:lnTo>
                    <a:lnTo>
                      <a:pt x="6" y="499"/>
                    </a:lnTo>
                    <a:lnTo>
                      <a:pt x="24" y="473"/>
                    </a:lnTo>
                    <a:lnTo>
                      <a:pt x="22" y="390"/>
                    </a:lnTo>
                    <a:lnTo>
                      <a:pt x="46" y="379"/>
                    </a:lnTo>
                    <a:lnTo>
                      <a:pt x="92" y="354"/>
                    </a:lnTo>
                    <a:lnTo>
                      <a:pt x="116" y="328"/>
                    </a:lnTo>
                    <a:lnTo>
                      <a:pt x="142" y="313"/>
                    </a:lnTo>
                    <a:lnTo>
                      <a:pt x="158" y="286"/>
                    </a:lnTo>
                    <a:lnTo>
                      <a:pt x="171" y="264"/>
                    </a:lnTo>
                    <a:lnTo>
                      <a:pt x="221" y="267"/>
                    </a:lnTo>
                    <a:lnTo>
                      <a:pt x="208" y="238"/>
                    </a:lnTo>
                    <a:lnTo>
                      <a:pt x="186" y="186"/>
                    </a:lnTo>
                    <a:lnTo>
                      <a:pt x="214" y="183"/>
                    </a:lnTo>
                    <a:lnTo>
                      <a:pt x="363" y="201"/>
                    </a:lnTo>
                    <a:lnTo>
                      <a:pt x="410" y="166"/>
                    </a:lnTo>
                    <a:lnTo>
                      <a:pt x="453" y="172"/>
                    </a:lnTo>
                    <a:lnTo>
                      <a:pt x="445" y="148"/>
                    </a:lnTo>
                    <a:lnTo>
                      <a:pt x="488" y="153"/>
                    </a:lnTo>
                    <a:lnTo>
                      <a:pt x="497" y="118"/>
                    </a:lnTo>
                    <a:lnTo>
                      <a:pt x="534" y="127"/>
                    </a:lnTo>
                    <a:lnTo>
                      <a:pt x="541" y="96"/>
                    </a:lnTo>
                    <a:lnTo>
                      <a:pt x="578" y="92"/>
                    </a:lnTo>
                    <a:lnTo>
                      <a:pt x="604" y="81"/>
                    </a:lnTo>
                    <a:lnTo>
                      <a:pt x="633" y="68"/>
                    </a:lnTo>
                    <a:lnTo>
                      <a:pt x="650" y="37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6" name="Freeform 10"/>
              <p:cNvSpPr>
                <a:spLocks noChangeAspect="1"/>
              </p:cNvSpPr>
              <p:nvPr/>
            </p:nvSpPr>
            <p:spPr bwMode="auto">
              <a:xfrm>
                <a:off x="3471" y="3152"/>
                <a:ext cx="885" cy="941"/>
              </a:xfrm>
              <a:custGeom>
                <a:avLst/>
                <a:gdLst>
                  <a:gd name="T0" fmla="*/ 3920 w 862"/>
                  <a:gd name="T1" fmla="*/ 30 h 969"/>
                  <a:gd name="T2" fmla="*/ 3968 w 862"/>
                  <a:gd name="T3" fmla="*/ 19 h 969"/>
                  <a:gd name="T4" fmla="*/ 3787 w 862"/>
                  <a:gd name="T5" fmla="*/ 17 h 969"/>
                  <a:gd name="T6" fmla="*/ 3479 w 862"/>
                  <a:gd name="T7" fmla="*/ 17 h 969"/>
                  <a:gd name="T8" fmla="*/ 3222 w 862"/>
                  <a:gd name="T9" fmla="*/ 17 h 969"/>
                  <a:gd name="T10" fmla="*/ 2994 w 862"/>
                  <a:gd name="T11" fmla="*/ 17 h 969"/>
                  <a:gd name="T12" fmla="*/ 2712 w 862"/>
                  <a:gd name="T13" fmla="*/ 17 h 969"/>
                  <a:gd name="T14" fmla="*/ 2225 w 862"/>
                  <a:gd name="T15" fmla="*/ 28 h 969"/>
                  <a:gd name="T16" fmla="*/ 1959 w 862"/>
                  <a:gd name="T17" fmla="*/ 24 h 969"/>
                  <a:gd name="T18" fmla="*/ 1931 w 862"/>
                  <a:gd name="T19" fmla="*/ 17 h 969"/>
                  <a:gd name="T20" fmla="*/ 1931 w 862"/>
                  <a:gd name="T21" fmla="*/ 17 h 969"/>
                  <a:gd name="T22" fmla="*/ 1912 w 862"/>
                  <a:gd name="T23" fmla="*/ 23 h 969"/>
                  <a:gd name="T24" fmla="*/ 1844 w 862"/>
                  <a:gd name="T25" fmla="*/ 23 h 969"/>
                  <a:gd name="T26" fmla="*/ 1757 w 862"/>
                  <a:gd name="T27" fmla="*/ 17 h 969"/>
                  <a:gd name="T28" fmla="*/ 1590 w 862"/>
                  <a:gd name="T29" fmla="*/ 0 h 969"/>
                  <a:gd name="T30" fmla="*/ 1713 w 862"/>
                  <a:gd name="T31" fmla="*/ 17 h 969"/>
                  <a:gd name="T32" fmla="*/ 1832 w 862"/>
                  <a:gd name="T33" fmla="*/ 20 h 969"/>
                  <a:gd name="T34" fmla="*/ 1393 w 862"/>
                  <a:gd name="T35" fmla="*/ 33 h 969"/>
                  <a:gd name="T36" fmla="*/ 1386 w 862"/>
                  <a:gd name="T37" fmla="*/ 29 h 969"/>
                  <a:gd name="T38" fmla="*/ 1275 w 862"/>
                  <a:gd name="T39" fmla="*/ 20 h 969"/>
                  <a:gd name="T40" fmla="*/ 1110 w 862"/>
                  <a:gd name="T41" fmla="*/ 17 h 969"/>
                  <a:gd name="T42" fmla="*/ 1033 w 862"/>
                  <a:gd name="T43" fmla="*/ 17 h 969"/>
                  <a:gd name="T44" fmla="*/ 964 w 862"/>
                  <a:gd name="T45" fmla="*/ 36 h 969"/>
                  <a:gd name="T46" fmla="*/ 685 w 862"/>
                  <a:gd name="T47" fmla="*/ 45 h 969"/>
                  <a:gd name="T48" fmla="*/ 150 w 862"/>
                  <a:gd name="T49" fmla="*/ 50 h 969"/>
                  <a:gd name="T50" fmla="*/ 200 w 862"/>
                  <a:gd name="T51" fmla="*/ 69 h 969"/>
                  <a:gd name="T52" fmla="*/ 9 w 862"/>
                  <a:gd name="T53" fmla="*/ 71 h 969"/>
                  <a:gd name="T54" fmla="*/ 280 w 862"/>
                  <a:gd name="T55" fmla="*/ 80 h 969"/>
                  <a:gd name="T56" fmla="*/ 601 w 862"/>
                  <a:gd name="T57" fmla="*/ 80 h 969"/>
                  <a:gd name="T58" fmla="*/ 964 w 862"/>
                  <a:gd name="T59" fmla="*/ 92 h 969"/>
                  <a:gd name="T60" fmla="*/ 1282 w 862"/>
                  <a:gd name="T61" fmla="*/ 101 h 969"/>
                  <a:gd name="T62" fmla="*/ 1757 w 862"/>
                  <a:gd name="T63" fmla="*/ 100 h 969"/>
                  <a:gd name="T64" fmla="*/ 1858 w 862"/>
                  <a:gd name="T65" fmla="*/ 109 h 969"/>
                  <a:gd name="T66" fmla="*/ 1844 w 862"/>
                  <a:gd name="T67" fmla="*/ 121 h 969"/>
                  <a:gd name="T68" fmla="*/ 2168 w 862"/>
                  <a:gd name="T69" fmla="*/ 131 h 969"/>
                  <a:gd name="T70" fmla="*/ 2513 w 862"/>
                  <a:gd name="T71" fmla="*/ 135 h 969"/>
                  <a:gd name="T72" fmla="*/ 2388 w 862"/>
                  <a:gd name="T73" fmla="*/ 141 h 969"/>
                  <a:gd name="T74" fmla="*/ 2584 w 862"/>
                  <a:gd name="T75" fmla="*/ 150 h 969"/>
                  <a:gd name="T76" fmla="*/ 2735 w 862"/>
                  <a:gd name="T77" fmla="*/ 164 h 969"/>
                  <a:gd name="T78" fmla="*/ 3069 w 862"/>
                  <a:gd name="T79" fmla="*/ 175 h 969"/>
                  <a:gd name="T80" fmla="*/ 3189 w 862"/>
                  <a:gd name="T81" fmla="*/ 175 h 969"/>
                  <a:gd name="T82" fmla="*/ 3640 w 862"/>
                  <a:gd name="T83" fmla="*/ 166 h 969"/>
                  <a:gd name="T84" fmla="*/ 3474 w 862"/>
                  <a:gd name="T85" fmla="*/ 147 h 969"/>
                  <a:gd name="T86" fmla="*/ 3638 w 862"/>
                  <a:gd name="T87" fmla="*/ 138 h 969"/>
                  <a:gd name="T88" fmla="*/ 3558 w 862"/>
                  <a:gd name="T89" fmla="*/ 118 h 969"/>
                  <a:gd name="T90" fmla="*/ 3361 w 862"/>
                  <a:gd name="T91" fmla="*/ 101 h 969"/>
                  <a:gd name="T92" fmla="*/ 3133 w 862"/>
                  <a:gd name="T93" fmla="*/ 91 h 969"/>
                  <a:gd name="T94" fmla="*/ 3285 w 862"/>
                  <a:gd name="T95" fmla="*/ 80 h 969"/>
                  <a:gd name="T96" fmla="*/ 3361 w 862"/>
                  <a:gd name="T97" fmla="*/ 76 h 969"/>
                  <a:gd name="T98" fmla="*/ 3818 w 862"/>
                  <a:gd name="T99" fmla="*/ 70 h 969"/>
                  <a:gd name="T100" fmla="*/ 3868 w 862"/>
                  <a:gd name="T101" fmla="*/ 50 h 969"/>
                  <a:gd name="T102" fmla="*/ 3847 w 862"/>
                  <a:gd name="T103" fmla="*/ 40 h 9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2"/>
                  <a:gd name="T157" fmla="*/ 0 h 969"/>
                  <a:gd name="T158" fmla="*/ 862 w 862"/>
                  <a:gd name="T159" fmla="*/ 969 h 9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2" h="969">
                    <a:moveTo>
                      <a:pt x="835" y="208"/>
                    </a:moveTo>
                    <a:lnTo>
                      <a:pt x="842" y="169"/>
                    </a:lnTo>
                    <a:lnTo>
                      <a:pt x="850" y="156"/>
                    </a:lnTo>
                    <a:lnTo>
                      <a:pt x="855" y="143"/>
                    </a:lnTo>
                    <a:lnTo>
                      <a:pt x="859" y="130"/>
                    </a:lnTo>
                    <a:lnTo>
                      <a:pt x="862" y="114"/>
                    </a:lnTo>
                    <a:lnTo>
                      <a:pt x="846" y="104"/>
                    </a:lnTo>
                    <a:lnTo>
                      <a:pt x="828" y="95"/>
                    </a:lnTo>
                    <a:lnTo>
                      <a:pt x="822" y="77"/>
                    </a:lnTo>
                    <a:lnTo>
                      <a:pt x="805" y="62"/>
                    </a:lnTo>
                    <a:lnTo>
                      <a:pt x="796" y="46"/>
                    </a:lnTo>
                    <a:lnTo>
                      <a:pt x="756" y="46"/>
                    </a:lnTo>
                    <a:lnTo>
                      <a:pt x="745" y="57"/>
                    </a:lnTo>
                    <a:lnTo>
                      <a:pt x="726" y="70"/>
                    </a:lnTo>
                    <a:lnTo>
                      <a:pt x="701" y="81"/>
                    </a:lnTo>
                    <a:lnTo>
                      <a:pt x="675" y="68"/>
                    </a:lnTo>
                    <a:lnTo>
                      <a:pt x="653" y="44"/>
                    </a:lnTo>
                    <a:lnTo>
                      <a:pt x="653" y="64"/>
                    </a:lnTo>
                    <a:lnTo>
                      <a:pt x="642" y="75"/>
                    </a:lnTo>
                    <a:lnTo>
                      <a:pt x="633" y="110"/>
                    </a:lnTo>
                    <a:lnTo>
                      <a:pt x="588" y="106"/>
                    </a:lnTo>
                    <a:lnTo>
                      <a:pt x="574" y="114"/>
                    </a:lnTo>
                    <a:lnTo>
                      <a:pt x="572" y="143"/>
                    </a:lnTo>
                    <a:lnTo>
                      <a:pt x="483" y="145"/>
                    </a:lnTo>
                    <a:lnTo>
                      <a:pt x="476" y="138"/>
                    </a:lnTo>
                    <a:lnTo>
                      <a:pt x="472" y="132"/>
                    </a:lnTo>
                    <a:lnTo>
                      <a:pt x="426" y="132"/>
                    </a:lnTo>
                    <a:lnTo>
                      <a:pt x="417" y="127"/>
                    </a:lnTo>
                    <a:lnTo>
                      <a:pt x="419" y="79"/>
                    </a:lnTo>
                    <a:lnTo>
                      <a:pt x="419" y="47"/>
                    </a:lnTo>
                    <a:lnTo>
                      <a:pt x="419" y="33"/>
                    </a:lnTo>
                    <a:lnTo>
                      <a:pt x="419" y="29"/>
                    </a:lnTo>
                    <a:lnTo>
                      <a:pt x="419" y="38"/>
                    </a:lnTo>
                    <a:lnTo>
                      <a:pt x="419" y="58"/>
                    </a:lnTo>
                    <a:lnTo>
                      <a:pt x="419" y="88"/>
                    </a:lnTo>
                    <a:lnTo>
                      <a:pt x="417" y="127"/>
                    </a:lnTo>
                    <a:lnTo>
                      <a:pt x="417" y="138"/>
                    </a:lnTo>
                    <a:lnTo>
                      <a:pt x="399" y="138"/>
                    </a:lnTo>
                    <a:lnTo>
                      <a:pt x="399" y="127"/>
                    </a:lnTo>
                    <a:lnTo>
                      <a:pt x="397" y="116"/>
                    </a:lnTo>
                    <a:lnTo>
                      <a:pt x="390" y="92"/>
                    </a:lnTo>
                    <a:lnTo>
                      <a:pt x="382" y="66"/>
                    </a:lnTo>
                    <a:lnTo>
                      <a:pt x="373" y="42"/>
                    </a:lnTo>
                    <a:lnTo>
                      <a:pt x="362" y="18"/>
                    </a:lnTo>
                    <a:lnTo>
                      <a:pt x="347" y="0"/>
                    </a:lnTo>
                    <a:lnTo>
                      <a:pt x="345" y="0"/>
                    </a:lnTo>
                    <a:lnTo>
                      <a:pt x="362" y="18"/>
                    </a:lnTo>
                    <a:lnTo>
                      <a:pt x="373" y="42"/>
                    </a:lnTo>
                    <a:lnTo>
                      <a:pt x="382" y="66"/>
                    </a:lnTo>
                    <a:lnTo>
                      <a:pt x="390" y="92"/>
                    </a:lnTo>
                    <a:lnTo>
                      <a:pt x="397" y="116"/>
                    </a:lnTo>
                    <a:lnTo>
                      <a:pt x="373" y="127"/>
                    </a:lnTo>
                    <a:lnTo>
                      <a:pt x="336" y="156"/>
                    </a:lnTo>
                    <a:lnTo>
                      <a:pt x="303" y="171"/>
                    </a:lnTo>
                    <a:lnTo>
                      <a:pt x="305" y="163"/>
                    </a:lnTo>
                    <a:lnTo>
                      <a:pt x="303" y="156"/>
                    </a:lnTo>
                    <a:lnTo>
                      <a:pt x="301" y="149"/>
                    </a:lnTo>
                    <a:lnTo>
                      <a:pt x="298" y="141"/>
                    </a:lnTo>
                    <a:lnTo>
                      <a:pt x="288" y="128"/>
                    </a:lnTo>
                    <a:lnTo>
                      <a:pt x="276" y="116"/>
                    </a:lnTo>
                    <a:lnTo>
                      <a:pt x="263" y="106"/>
                    </a:lnTo>
                    <a:lnTo>
                      <a:pt x="248" y="101"/>
                    </a:lnTo>
                    <a:lnTo>
                      <a:pt x="241" y="97"/>
                    </a:lnTo>
                    <a:lnTo>
                      <a:pt x="235" y="97"/>
                    </a:lnTo>
                    <a:lnTo>
                      <a:pt x="230" y="97"/>
                    </a:lnTo>
                    <a:lnTo>
                      <a:pt x="224" y="99"/>
                    </a:lnTo>
                    <a:lnTo>
                      <a:pt x="239" y="127"/>
                    </a:lnTo>
                    <a:lnTo>
                      <a:pt x="239" y="167"/>
                    </a:lnTo>
                    <a:lnTo>
                      <a:pt x="209" y="187"/>
                    </a:lnTo>
                    <a:lnTo>
                      <a:pt x="195" y="209"/>
                    </a:lnTo>
                    <a:lnTo>
                      <a:pt x="160" y="220"/>
                    </a:lnTo>
                    <a:lnTo>
                      <a:pt x="149" y="244"/>
                    </a:lnTo>
                    <a:lnTo>
                      <a:pt x="121" y="255"/>
                    </a:lnTo>
                    <a:lnTo>
                      <a:pt x="112" y="276"/>
                    </a:lnTo>
                    <a:lnTo>
                      <a:pt x="35" y="279"/>
                    </a:lnTo>
                    <a:lnTo>
                      <a:pt x="57" y="303"/>
                    </a:lnTo>
                    <a:lnTo>
                      <a:pt x="47" y="334"/>
                    </a:lnTo>
                    <a:lnTo>
                      <a:pt x="46" y="368"/>
                    </a:lnTo>
                    <a:lnTo>
                      <a:pt x="16" y="369"/>
                    </a:lnTo>
                    <a:lnTo>
                      <a:pt x="0" y="386"/>
                    </a:lnTo>
                    <a:lnTo>
                      <a:pt x="9" y="382"/>
                    </a:lnTo>
                    <a:lnTo>
                      <a:pt x="20" y="380"/>
                    </a:lnTo>
                    <a:lnTo>
                      <a:pt x="36" y="412"/>
                    </a:lnTo>
                    <a:lnTo>
                      <a:pt x="60" y="432"/>
                    </a:lnTo>
                    <a:lnTo>
                      <a:pt x="95" y="467"/>
                    </a:lnTo>
                    <a:lnTo>
                      <a:pt x="123" y="465"/>
                    </a:lnTo>
                    <a:lnTo>
                      <a:pt x="130" y="437"/>
                    </a:lnTo>
                    <a:lnTo>
                      <a:pt x="156" y="456"/>
                    </a:lnTo>
                    <a:lnTo>
                      <a:pt x="184" y="478"/>
                    </a:lnTo>
                    <a:lnTo>
                      <a:pt x="209" y="500"/>
                    </a:lnTo>
                    <a:lnTo>
                      <a:pt x="235" y="522"/>
                    </a:lnTo>
                    <a:lnTo>
                      <a:pt x="272" y="535"/>
                    </a:lnTo>
                    <a:lnTo>
                      <a:pt x="279" y="550"/>
                    </a:lnTo>
                    <a:lnTo>
                      <a:pt x="345" y="550"/>
                    </a:lnTo>
                    <a:lnTo>
                      <a:pt x="349" y="533"/>
                    </a:lnTo>
                    <a:lnTo>
                      <a:pt x="382" y="541"/>
                    </a:lnTo>
                    <a:lnTo>
                      <a:pt x="388" y="552"/>
                    </a:lnTo>
                    <a:lnTo>
                      <a:pt x="408" y="553"/>
                    </a:lnTo>
                    <a:lnTo>
                      <a:pt x="404" y="592"/>
                    </a:lnTo>
                    <a:lnTo>
                      <a:pt x="393" y="618"/>
                    </a:lnTo>
                    <a:lnTo>
                      <a:pt x="382" y="649"/>
                    </a:lnTo>
                    <a:lnTo>
                      <a:pt x="399" y="666"/>
                    </a:lnTo>
                    <a:lnTo>
                      <a:pt x="423" y="675"/>
                    </a:lnTo>
                    <a:lnTo>
                      <a:pt x="456" y="684"/>
                    </a:lnTo>
                    <a:lnTo>
                      <a:pt x="471" y="712"/>
                    </a:lnTo>
                    <a:lnTo>
                      <a:pt x="483" y="728"/>
                    </a:lnTo>
                    <a:lnTo>
                      <a:pt x="509" y="734"/>
                    </a:lnTo>
                    <a:lnTo>
                      <a:pt x="544" y="739"/>
                    </a:lnTo>
                    <a:lnTo>
                      <a:pt x="541" y="750"/>
                    </a:lnTo>
                    <a:lnTo>
                      <a:pt x="539" y="759"/>
                    </a:lnTo>
                    <a:lnTo>
                      <a:pt x="518" y="769"/>
                    </a:lnTo>
                    <a:lnTo>
                      <a:pt x="526" y="798"/>
                    </a:lnTo>
                    <a:lnTo>
                      <a:pt x="535" y="815"/>
                    </a:lnTo>
                    <a:lnTo>
                      <a:pt x="561" y="820"/>
                    </a:lnTo>
                    <a:lnTo>
                      <a:pt x="568" y="846"/>
                    </a:lnTo>
                    <a:lnTo>
                      <a:pt x="579" y="870"/>
                    </a:lnTo>
                    <a:lnTo>
                      <a:pt x="592" y="896"/>
                    </a:lnTo>
                    <a:lnTo>
                      <a:pt x="616" y="936"/>
                    </a:lnTo>
                    <a:lnTo>
                      <a:pt x="651" y="945"/>
                    </a:lnTo>
                    <a:lnTo>
                      <a:pt x="667" y="958"/>
                    </a:lnTo>
                    <a:lnTo>
                      <a:pt x="673" y="969"/>
                    </a:lnTo>
                    <a:lnTo>
                      <a:pt x="691" y="965"/>
                    </a:lnTo>
                    <a:lnTo>
                      <a:pt x="691" y="958"/>
                    </a:lnTo>
                    <a:lnTo>
                      <a:pt x="691" y="949"/>
                    </a:lnTo>
                    <a:lnTo>
                      <a:pt x="772" y="951"/>
                    </a:lnTo>
                    <a:lnTo>
                      <a:pt x="789" y="907"/>
                    </a:lnTo>
                    <a:lnTo>
                      <a:pt x="793" y="874"/>
                    </a:lnTo>
                    <a:lnTo>
                      <a:pt x="747" y="840"/>
                    </a:lnTo>
                    <a:lnTo>
                      <a:pt x="754" y="802"/>
                    </a:lnTo>
                    <a:lnTo>
                      <a:pt x="769" y="787"/>
                    </a:lnTo>
                    <a:lnTo>
                      <a:pt x="783" y="785"/>
                    </a:lnTo>
                    <a:lnTo>
                      <a:pt x="787" y="752"/>
                    </a:lnTo>
                    <a:lnTo>
                      <a:pt x="767" y="741"/>
                    </a:lnTo>
                    <a:lnTo>
                      <a:pt x="759" y="704"/>
                    </a:lnTo>
                    <a:lnTo>
                      <a:pt x="772" y="642"/>
                    </a:lnTo>
                    <a:lnTo>
                      <a:pt x="750" y="623"/>
                    </a:lnTo>
                    <a:lnTo>
                      <a:pt x="723" y="603"/>
                    </a:lnTo>
                    <a:lnTo>
                      <a:pt x="728" y="548"/>
                    </a:lnTo>
                    <a:lnTo>
                      <a:pt x="734" y="524"/>
                    </a:lnTo>
                    <a:lnTo>
                      <a:pt x="713" y="511"/>
                    </a:lnTo>
                    <a:lnTo>
                      <a:pt x="682" y="493"/>
                    </a:lnTo>
                    <a:lnTo>
                      <a:pt x="691" y="469"/>
                    </a:lnTo>
                    <a:lnTo>
                      <a:pt x="706" y="450"/>
                    </a:lnTo>
                    <a:lnTo>
                      <a:pt x="712" y="434"/>
                    </a:lnTo>
                    <a:lnTo>
                      <a:pt x="701" y="428"/>
                    </a:lnTo>
                    <a:lnTo>
                      <a:pt x="701" y="410"/>
                    </a:lnTo>
                    <a:lnTo>
                      <a:pt x="728" y="412"/>
                    </a:lnTo>
                    <a:lnTo>
                      <a:pt x="772" y="397"/>
                    </a:lnTo>
                    <a:lnTo>
                      <a:pt x="817" y="386"/>
                    </a:lnTo>
                    <a:lnTo>
                      <a:pt x="828" y="377"/>
                    </a:lnTo>
                    <a:lnTo>
                      <a:pt x="829" y="331"/>
                    </a:lnTo>
                    <a:lnTo>
                      <a:pt x="828" y="283"/>
                    </a:lnTo>
                    <a:lnTo>
                      <a:pt x="842" y="277"/>
                    </a:lnTo>
                    <a:lnTo>
                      <a:pt x="855" y="253"/>
                    </a:lnTo>
                    <a:lnTo>
                      <a:pt x="848" y="222"/>
                    </a:lnTo>
                    <a:lnTo>
                      <a:pt x="835" y="208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7" name="Freeform 11"/>
              <p:cNvSpPr>
                <a:spLocks noChangeAspect="1"/>
              </p:cNvSpPr>
              <p:nvPr/>
            </p:nvSpPr>
            <p:spPr bwMode="auto">
              <a:xfrm>
                <a:off x="4173" y="3512"/>
                <a:ext cx="974" cy="664"/>
              </a:xfrm>
              <a:custGeom>
                <a:avLst/>
                <a:gdLst>
                  <a:gd name="T0" fmla="*/ 490 w 949"/>
                  <a:gd name="T1" fmla="*/ 98 h 683"/>
                  <a:gd name="T2" fmla="*/ 382 w 949"/>
                  <a:gd name="T3" fmla="*/ 81 h 683"/>
                  <a:gd name="T4" fmla="*/ 372 w 949"/>
                  <a:gd name="T5" fmla="*/ 73 h 683"/>
                  <a:gd name="T6" fmla="*/ 297 w 949"/>
                  <a:gd name="T7" fmla="*/ 49 h 683"/>
                  <a:gd name="T8" fmla="*/ 221 w 949"/>
                  <a:gd name="T9" fmla="*/ 32 h 683"/>
                  <a:gd name="T10" fmla="*/ 7 w 949"/>
                  <a:gd name="T11" fmla="*/ 17 h 683"/>
                  <a:gd name="T12" fmla="*/ 18 w 949"/>
                  <a:gd name="T13" fmla="*/ 17 h 683"/>
                  <a:gd name="T14" fmla="*/ 395 w 949"/>
                  <a:gd name="T15" fmla="*/ 17 h 683"/>
                  <a:gd name="T16" fmla="*/ 929 w 949"/>
                  <a:gd name="T17" fmla="*/ 17 h 683"/>
                  <a:gd name="T18" fmla="*/ 1261 w 949"/>
                  <a:gd name="T19" fmla="*/ 17 h 683"/>
                  <a:gd name="T20" fmla="*/ 1706 w 949"/>
                  <a:gd name="T21" fmla="*/ 17 h 683"/>
                  <a:gd name="T22" fmla="*/ 1958 w 949"/>
                  <a:gd name="T23" fmla="*/ 17 h 683"/>
                  <a:gd name="T24" fmla="*/ 2365 w 949"/>
                  <a:gd name="T25" fmla="*/ 17 h 683"/>
                  <a:gd name="T26" fmla="*/ 2775 w 949"/>
                  <a:gd name="T27" fmla="*/ 17 h 683"/>
                  <a:gd name="T28" fmla="*/ 3067 w 949"/>
                  <a:gd name="T29" fmla="*/ 17 h 683"/>
                  <a:gd name="T30" fmla="*/ 3434 w 949"/>
                  <a:gd name="T31" fmla="*/ 17 h 683"/>
                  <a:gd name="T32" fmla="*/ 3390 w 949"/>
                  <a:gd name="T33" fmla="*/ 17 h 683"/>
                  <a:gd name="T34" fmla="*/ 3413 w 949"/>
                  <a:gd name="T35" fmla="*/ 32 h 683"/>
                  <a:gd name="T36" fmla="*/ 3620 w 949"/>
                  <a:gd name="T37" fmla="*/ 34 h 683"/>
                  <a:gd name="T38" fmla="*/ 4284 w 949"/>
                  <a:gd name="T39" fmla="*/ 37 h 683"/>
                  <a:gd name="T40" fmla="*/ 4241 w 949"/>
                  <a:gd name="T41" fmla="*/ 44 h 683"/>
                  <a:gd name="T42" fmla="*/ 4154 w 949"/>
                  <a:gd name="T43" fmla="*/ 55 h 683"/>
                  <a:gd name="T44" fmla="*/ 4231 w 949"/>
                  <a:gd name="T45" fmla="*/ 65 h 683"/>
                  <a:gd name="T46" fmla="*/ 4094 w 949"/>
                  <a:gd name="T47" fmla="*/ 69 h 683"/>
                  <a:gd name="T48" fmla="*/ 3875 w 949"/>
                  <a:gd name="T49" fmla="*/ 75 h 683"/>
                  <a:gd name="T50" fmla="*/ 3756 w 949"/>
                  <a:gd name="T51" fmla="*/ 81 h 683"/>
                  <a:gd name="T52" fmla="*/ 3756 w 949"/>
                  <a:gd name="T53" fmla="*/ 89 h 683"/>
                  <a:gd name="T54" fmla="*/ 3750 w 949"/>
                  <a:gd name="T55" fmla="*/ 105 h 683"/>
                  <a:gd name="T56" fmla="*/ 3609 w 949"/>
                  <a:gd name="T57" fmla="*/ 107 h 683"/>
                  <a:gd name="T58" fmla="*/ 3571 w 949"/>
                  <a:gd name="T59" fmla="*/ 113 h 683"/>
                  <a:gd name="T60" fmla="*/ 3680 w 949"/>
                  <a:gd name="T61" fmla="*/ 126 h 683"/>
                  <a:gd name="T62" fmla="*/ 3044 w 949"/>
                  <a:gd name="T63" fmla="*/ 120 h 683"/>
                  <a:gd name="T64" fmla="*/ 2625 w 949"/>
                  <a:gd name="T65" fmla="*/ 114 h 683"/>
                  <a:gd name="T66" fmla="*/ 2398 w 949"/>
                  <a:gd name="T67" fmla="*/ 104 h 683"/>
                  <a:gd name="T68" fmla="*/ 1921 w 949"/>
                  <a:gd name="T69" fmla="*/ 95 h 683"/>
                  <a:gd name="T70" fmla="*/ 1767 w 949"/>
                  <a:gd name="T71" fmla="*/ 107 h 683"/>
                  <a:gd name="T72" fmla="*/ 1589 w 949"/>
                  <a:gd name="T73" fmla="*/ 111 h 683"/>
                  <a:gd name="T74" fmla="*/ 1399 w 949"/>
                  <a:gd name="T75" fmla="*/ 112 h 683"/>
                  <a:gd name="T76" fmla="*/ 1203 w 949"/>
                  <a:gd name="T77" fmla="*/ 117 h 683"/>
                  <a:gd name="T78" fmla="*/ 997 w 949"/>
                  <a:gd name="T79" fmla="*/ 122 h 683"/>
                  <a:gd name="T80" fmla="*/ 905 w 949"/>
                  <a:gd name="T81" fmla="*/ 133 h 683"/>
                  <a:gd name="T82" fmla="*/ 775 w 949"/>
                  <a:gd name="T83" fmla="*/ 125 h 683"/>
                  <a:gd name="T84" fmla="*/ 741 w 949"/>
                  <a:gd name="T85" fmla="*/ 125 h 683"/>
                  <a:gd name="T86" fmla="*/ 722 w 949"/>
                  <a:gd name="T87" fmla="*/ 129 h 683"/>
                  <a:gd name="T88" fmla="*/ 544 w 949"/>
                  <a:gd name="T89" fmla="*/ 129 h 683"/>
                  <a:gd name="T90" fmla="*/ 372 w 949"/>
                  <a:gd name="T91" fmla="*/ 122 h 6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49"/>
                  <a:gd name="T139" fmla="*/ 0 h 683"/>
                  <a:gd name="T140" fmla="*/ 949 w 949"/>
                  <a:gd name="T141" fmla="*/ 683 h 6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49" h="683">
                    <a:moveTo>
                      <a:pt x="88" y="580"/>
                    </a:moveTo>
                    <a:lnTo>
                      <a:pt x="105" y="536"/>
                    </a:lnTo>
                    <a:lnTo>
                      <a:pt x="109" y="503"/>
                    </a:lnTo>
                    <a:lnTo>
                      <a:pt x="63" y="469"/>
                    </a:lnTo>
                    <a:lnTo>
                      <a:pt x="70" y="431"/>
                    </a:lnTo>
                    <a:lnTo>
                      <a:pt x="85" y="416"/>
                    </a:lnTo>
                    <a:lnTo>
                      <a:pt x="99" y="414"/>
                    </a:lnTo>
                    <a:lnTo>
                      <a:pt x="105" y="381"/>
                    </a:lnTo>
                    <a:lnTo>
                      <a:pt x="83" y="370"/>
                    </a:lnTo>
                    <a:lnTo>
                      <a:pt x="75" y="333"/>
                    </a:lnTo>
                    <a:lnTo>
                      <a:pt x="88" y="269"/>
                    </a:lnTo>
                    <a:lnTo>
                      <a:pt x="66" y="252"/>
                    </a:lnTo>
                    <a:lnTo>
                      <a:pt x="41" y="232"/>
                    </a:lnTo>
                    <a:lnTo>
                      <a:pt x="44" y="177"/>
                    </a:lnTo>
                    <a:lnTo>
                      <a:pt x="50" y="153"/>
                    </a:lnTo>
                    <a:lnTo>
                      <a:pt x="29" y="140"/>
                    </a:lnTo>
                    <a:lnTo>
                      <a:pt x="0" y="122"/>
                    </a:lnTo>
                    <a:lnTo>
                      <a:pt x="7" y="96"/>
                    </a:lnTo>
                    <a:lnTo>
                      <a:pt x="24" y="79"/>
                    </a:lnTo>
                    <a:lnTo>
                      <a:pt x="28" y="63"/>
                    </a:lnTo>
                    <a:lnTo>
                      <a:pt x="18" y="57"/>
                    </a:lnTo>
                    <a:lnTo>
                      <a:pt x="17" y="39"/>
                    </a:lnTo>
                    <a:lnTo>
                      <a:pt x="44" y="41"/>
                    </a:lnTo>
                    <a:lnTo>
                      <a:pt x="88" y="26"/>
                    </a:lnTo>
                    <a:lnTo>
                      <a:pt x="133" y="13"/>
                    </a:lnTo>
                    <a:lnTo>
                      <a:pt x="177" y="17"/>
                    </a:lnTo>
                    <a:lnTo>
                      <a:pt x="206" y="20"/>
                    </a:lnTo>
                    <a:lnTo>
                      <a:pt x="239" y="24"/>
                    </a:lnTo>
                    <a:lnTo>
                      <a:pt x="241" y="35"/>
                    </a:lnTo>
                    <a:lnTo>
                      <a:pt x="280" y="37"/>
                    </a:lnTo>
                    <a:lnTo>
                      <a:pt x="302" y="46"/>
                    </a:lnTo>
                    <a:lnTo>
                      <a:pt x="333" y="50"/>
                    </a:lnTo>
                    <a:lnTo>
                      <a:pt x="377" y="46"/>
                    </a:lnTo>
                    <a:lnTo>
                      <a:pt x="390" y="35"/>
                    </a:lnTo>
                    <a:lnTo>
                      <a:pt x="427" y="37"/>
                    </a:lnTo>
                    <a:lnTo>
                      <a:pt x="434" y="19"/>
                    </a:lnTo>
                    <a:lnTo>
                      <a:pt x="475" y="26"/>
                    </a:lnTo>
                    <a:lnTo>
                      <a:pt x="488" y="13"/>
                    </a:lnTo>
                    <a:lnTo>
                      <a:pt x="524" y="17"/>
                    </a:lnTo>
                    <a:lnTo>
                      <a:pt x="526" y="0"/>
                    </a:lnTo>
                    <a:lnTo>
                      <a:pt x="594" y="4"/>
                    </a:lnTo>
                    <a:lnTo>
                      <a:pt x="615" y="19"/>
                    </a:lnTo>
                    <a:lnTo>
                      <a:pt x="644" y="33"/>
                    </a:lnTo>
                    <a:lnTo>
                      <a:pt x="662" y="41"/>
                    </a:lnTo>
                    <a:lnTo>
                      <a:pt x="679" y="55"/>
                    </a:lnTo>
                    <a:lnTo>
                      <a:pt x="718" y="57"/>
                    </a:lnTo>
                    <a:lnTo>
                      <a:pt x="740" y="57"/>
                    </a:lnTo>
                    <a:lnTo>
                      <a:pt x="760" y="63"/>
                    </a:lnTo>
                    <a:lnTo>
                      <a:pt x="780" y="68"/>
                    </a:lnTo>
                    <a:lnTo>
                      <a:pt x="764" y="87"/>
                    </a:lnTo>
                    <a:lnTo>
                      <a:pt x="751" y="98"/>
                    </a:lnTo>
                    <a:lnTo>
                      <a:pt x="736" y="127"/>
                    </a:lnTo>
                    <a:lnTo>
                      <a:pt x="730" y="160"/>
                    </a:lnTo>
                    <a:lnTo>
                      <a:pt x="756" y="155"/>
                    </a:lnTo>
                    <a:lnTo>
                      <a:pt x="767" y="179"/>
                    </a:lnTo>
                    <a:lnTo>
                      <a:pt x="800" y="182"/>
                    </a:lnTo>
                    <a:lnTo>
                      <a:pt x="802" y="164"/>
                    </a:lnTo>
                    <a:lnTo>
                      <a:pt x="909" y="164"/>
                    </a:lnTo>
                    <a:lnTo>
                      <a:pt x="914" y="175"/>
                    </a:lnTo>
                    <a:lnTo>
                      <a:pt x="949" y="179"/>
                    </a:lnTo>
                    <a:lnTo>
                      <a:pt x="948" y="201"/>
                    </a:lnTo>
                    <a:lnTo>
                      <a:pt x="949" y="217"/>
                    </a:lnTo>
                    <a:lnTo>
                      <a:pt x="938" y="219"/>
                    </a:lnTo>
                    <a:lnTo>
                      <a:pt x="937" y="225"/>
                    </a:lnTo>
                    <a:lnTo>
                      <a:pt x="914" y="232"/>
                    </a:lnTo>
                    <a:lnTo>
                      <a:pt x="918" y="285"/>
                    </a:lnTo>
                    <a:lnTo>
                      <a:pt x="946" y="300"/>
                    </a:lnTo>
                    <a:lnTo>
                      <a:pt x="948" y="333"/>
                    </a:lnTo>
                    <a:lnTo>
                      <a:pt x="937" y="331"/>
                    </a:lnTo>
                    <a:lnTo>
                      <a:pt x="935" y="365"/>
                    </a:lnTo>
                    <a:lnTo>
                      <a:pt x="911" y="361"/>
                    </a:lnTo>
                    <a:lnTo>
                      <a:pt x="907" y="350"/>
                    </a:lnTo>
                    <a:lnTo>
                      <a:pt x="894" y="359"/>
                    </a:lnTo>
                    <a:lnTo>
                      <a:pt x="868" y="363"/>
                    </a:lnTo>
                    <a:lnTo>
                      <a:pt x="857" y="376"/>
                    </a:lnTo>
                    <a:lnTo>
                      <a:pt x="846" y="390"/>
                    </a:lnTo>
                    <a:lnTo>
                      <a:pt x="837" y="403"/>
                    </a:lnTo>
                    <a:lnTo>
                      <a:pt x="832" y="418"/>
                    </a:lnTo>
                    <a:lnTo>
                      <a:pt x="828" y="431"/>
                    </a:lnTo>
                    <a:lnTo>
                      <a:pt x="828" y="445"/>
                    </a:lnTo>
                    <a:lnTo>
                      <a:pt x="832" y="458"/>
                    </a:lnTo>
                    <a:lnTo>
                      <a:pt x="839" y="471"/>
                    </a:lnTo>
                    <a:lnTo>
                      <a:pt x="845" y="534"/>
                    </a:lnTo>
                    <a:lnTo>
                      <a:pt x="830" y="536"/>
                    </a:lnTo>
                    <a:lnTo>
                      <a:pt x="819" y="537"/>
                    </a:lnTo>
                    <a:lnTo>
                      <a:pt x="808" y="543"/>
                    </a:lnTo>
                    <a:lnTo>
                      <a:pt x="799" y="548"/>
                    </a:lnTo>
                    <a:lnTo>
                      <a:pt x="793" y="556"/>
                    </a:lnTo>
                    <a:lnTo>
                      <a:pt x="791" y="567"/>
                    </a:lnTo>
                    <a:lnTo>
                      <a:pt x="791" y="578"/>
                    </a:lnTo>
                    <a:lnTo>
                      <a:pt x="795" y="593"/>
                    </a:lnTo>
                    <a:lnTo>
                      <a:pt x="810" y="626"/>
                    </a:lnTo>
                    <a:lnTo>
                      <a:pt x="815" y="652"/>
                    </a:lnTo>
                    <a:lnTo>
                      <a:pt x="797" y="653"/>
                    </a:lnTo>
                    <a:lnTo>
                      <a:pt x="745" y="613"/>
                    </a:lnTo>
                    <a:lnTo>
                      <a:pt x="673" y="617"/>
                    </a:lnTo>
                    <a:lnTo>
                      <a:pt x="666" y="607"/>
                    </a:lnTo>
                    <a:lnTo>
                      <a:pt x="594" y="602"/>
                    </a:lnTo>
                    <a:lnTo>
                      <a:pt x="583" y="583"/>
                    </a:lnTo>
                    <a:lnTo>
                      <a:pt x="570" y="569"/>
                    </a:lnTo>
                    <a:lnTo>
                      <a:pt x="545" y="560"/>
                    </a:lnTo>
                    <a:lnTo>
                      <a:pt x="530" y="530"/>
                    </a:lnTo>
                    <a:lnTo>
                      <a:pt x="478" y="536"/>
                    </a:lnTo>
                    <a:lnTo>
                      <a:pt x="449" y="491"/>
                    </a:lnTo>
                    <a:lnTo>
                      <a:pt x="427" y="490"/>
                    </a:lnTo>
                    <a:lnTo>
                      <a:pt x="414" y="523"/>
                    </a:lnTo>
                    <a:lnTo>
                      <a:pt x="394" y="523"/>
                    </a:lnTo>
                    <a:lnTo>
                      <a:pt x="392" y="543"/>
                    </a:lnTo>
                    <a:lnTo>
                      <a:pt x="383" y="552"/>
                    </a:lnTo>
                    <a:lnTo>
                      <a:pt x="381" y="571"/>
                    </a:lnTo>
                    <a:lnTo>
                      <a:pt x="351" y="567"/>
                    </a:lnTo>
                    <a:lnTo>
                      <a:pt x="353" y="580"/>
                    </a:lnTo>
                    <a:lnTo>
                      <a:pt x="316" y="583"/>
                    </a:lnTo>
                    <a:lnTo>
                      <a:pt x="311" y="571"/>
                    </a:lnTo>
                    <a:lnTo>
                      <a:pt x="287" y="565"/>
                    </a:lnTo>
                    <a:lnTo>
                      <a:pt x="278" y="578"/>
                    </a:lnTo>
                    <a:lnTo>
                      <a:pt x="267" y="602"/>
                    </a:lnTo>
                    <a:lnTo>
                      <a:pt x="245" y="598"/>
                    </a:lnTo>
                    <a:lnTo>
                      <a:pt x="237" y="633"/>
                    </a:lnTo>
                    <a:lnTo>
                      <a:pt x="221" y="631"/>
                    </a:lnTo>
                    <a:lnTo>
                      <a:pt x="204" y="653"/>
                    </a:lnTo>
                    <a:lnTo>
                      <a:pt x="212" y="681"/>
                    </a:lnTo>
                    <a:lnTo>
                      <a:pt x="201" y="683"/>
                    </a:lnTo>
                    <a:lnTo>
                      <a:pt x="188" y="672"/>
                    </a:lnTo>
                    <a:lnTo>
                      <a:pt x="175" y="652"/>
                    </a:lnTo>
                    <a:lnTo>
                      <a:pt x="171" y="648"/>
                    </a:lnTo>
                    <a:lnTo>
                      <a:pt x="169" y="646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60" y="655"/>
                    </a:lnTo>
                    <a:lnTo>
                      <a:pt x="160" y="664"/>
                    </a:lnTo>
                    <a:lnTo>
                      <a:pt x="158" y="675"/>
                    </a:lnTo>
                    <a:lnTo>
                      <a:pt x="120" y="679"/>
                    </a:lnTo>
                    <a:lnTo>
                      <a:pt x="121" y="668"/>
                    </a:lnTo>
                    <a:lnTo>
                      <a:pt x="98" y="663"/>
                    </a:lnTo>
                    <a:lnTo>
                      <a:pt x="98" y="628"/>
                    </a:lnTo>
                    <a:lnTo>
                      <a:pt x="83" y="622"/>
                    </a:lnTo>
                    <a:lnTo>
                      <a:pt x="88" y="58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</p:grpSp>
        <p:grpSp>
          <p:nvGrpSpPr>
            <p:cNvPr id="16399" name="Group 12"/>
            <p:cNvGrpSpPr>
              <a:grpSpLocks noChangeAspect="1"/>
            </p:cNvGrpSpPr>
            <p:nvPr/>
          </p:nvGrpSpPr>
          <p:grpSpPr bwMode="auto">
            <a:xfrm>
              <a:off x="3577" y="1016"/>
              <a:ext cx="2049" cy="1109"/>
              <a:chOff x="3577" y="1016"/>
              <a:chExt cx="2049" cy="1109"/>
            </a:xfrm>
          </p:grpSpPr>
          <p:sp>
            <p:nvSpPr>
              <p:cNvPr id="16440" name="Freeform 13"/>
              <p:cNvSpPr>
                <a:spLocks noChangeAspect="1"/>
              </p:cNvSpPr>
              <p:nvPr/>
            </p:nvSpPr>
            <p:spPr bwMode="auto">
              <a:xfrm>
                <a:off x="4353" y="1202"/>
                <a:ext cx="1273" cy="916"/>
              </a:xfrm>
              <a:custGeom>
                <a:avLst/>
                <a:gdLst>
                  <a:gd name="T0" fmla="*/ 1350 w 1240"/>
                  <a:gd name="T1" fmla="*/ 18 h 942"/>
                  <a:gd name="T2" fmla="*/ 2539 w 1240"/>
                  <a:gd name="T3" fmla="*/ 18 h 942"/>
                  <a:gd name="T4" fmla="*/ 3416 w 1240"/>
                  <a:gd name="T5" fmla="*/ 21 h 942"/>
                  <a:gd name="T6" fmla="*/ 3735 w 1240"/>
                  <a:gd name="T7" fmla="*/ 21 h 942"/>
                  <a:gd name="T8" fmla="*/ 3987 w 1240"/>
                  <a:gd name="T9" fmla="*/ 27 h 942"/>
                  <a:gd name="T10" fmla="*/ 4267 w 1240"/>
                  <a:gd name="T11" fmla="*/ 26 h 942"/>
                  <a:gd name="T12" fmla="*/ 4482 w 1240"/>
                  <a:gd name="T13" fmla="*/ 24 h 942"/>
                  <a:gd name="T14" fmla="*/ 4751 w 1240"/>
                  <a:gd name="T15" fmla="*/ 18 h 942"/>
                  <a:gd name="T16" fmla="*/ 4934 w 1240"/>
                  <a:gd name="T17" fmla="*/ 18 h 942"/>
                  <a:gd name="T18" fmla="*/ 5065 w 1240"/>
                  <a:gd name="T19" fmla="*/ 18 h 942"/>
                  <a:gd name="T20" fmla="*/ 5199 w 1240"/>
                  <a:gd name="T21" fmla="*/ 18 h 942"/>
                  <a:gd name="T22" fmla="*/ 5404 w 1240"/>
                  <a:gd name="T23" fmla="*/ 18 h 942"/>
                  <a:gd name="T24" fmla="*/ 5481 w 1240"/>
                  <a:gd name="T25" fmla="*/ 19 h 942"/>
                  <a:gd name="T26" fmla="*/ 5600 w 1240"/>
                  <a:gd name="T27" fmla="*/ 25 h 942"/>
                  <a:gd name="T28" fmla="*/ 5701 w 1240"/>
                  <a:gd name="T29" fmla="*/ 34 h 942"/>
                  <a:gd name="T30" fmla="*/ 5600 w 1240"/>
                  <a:gd name="T31" fmla="*/ 43 h 942"/>
                  <a:gd name="T32" fmla="*/ 5479 w 1240"/>
                  <a:gd name="T33" fmla="*/ 50 h 942"/>
                  <a:gd name="T34" fmla="*/ 5437 w 1240"/>
                  <a:gd name="T35" fmla="*/ 56 h 942"/>
                  <a:gd name="T36" fmla="*/ 5338 w 1240"/>
                  <a:gd name="T37" fmla="*/ 58 h 942"/>
                  <a:gd name="T38" fmla="*/ 5165 w 1240"/>
                  <a:gd name="T39" fmla="*/ 57 h 942"/>
                  <a:gd name="T40" fmla="*/ 4967 w 1240"/>
                  <a:gd name="T41" fmla="*/ 60 h 942"/>
                  <a:gd name="T42" fmla="*/ 4741 w 1240"/>
                  <a:gd name="T43" fmla="*/ 68 h 942"/>
                  <a:gd name="T44" fmla="*/ 4482 w 1240"/>
                  <a:gd name="T45" fmla="*/ 94 h 942"/>
                  <a:gd name="T46" fmla="*/ 4180 w 1240"/>
                  <a:gd name="T47" fmla="*/ 117 h 942"/>
                  <a:gd name="T48" fmla="*/ 4016 w 1240"/>
                  <a:gd name="T49" fmla="*/ 143 h 942"/>
                  <a:gd name="T50" fmla="*/ 3766 w 1240"/>
                  <a:gd name="T51" fmla="*/ 150 h 942"/>
                  <a:gd name="T52" fmla="*/ 3256 w 1240"/>
                  <a:gd name="T53" fmla="*/ 147 h 942"/>
                  <a:gd name="T54" fmla="*/ 2739 w 1240"/>
                  <a:gd name="T55" fmla="*/ 147 h 942"/>
                  <a:gd name="T56" fmla="*/ 2093 w 1240"/>
                  <a:gd name="T57" fmla="*/ 152 h 942"/>
                  <a:gd name="T58" fmla="*/ 1780 w 1240"/>
                  <a:gd name="T59" fmla="*/ 157 h 942"/>
                  <a:gd name="T60" fmla="*/ 1502 w 1240"/>
                  <a:gd name="T61" fmla="*/ 164 h 942"/>
                  <a:gd name="T62" fmla="*/ 1266 w 1240"/>
                  <a:gd name="T63" fmla="*/ 174 h 942"/>
                  <a:gd name="T64" fmla="*/ 1068 w 1240"/>
                  <a:gd name="T65" fmla="*/ 184 h 942"/>
                  <a:gd name="T66" fmla="*/ 494 w 1240"/>
                  <a:gd name="T67" fmla="*/ 185 h 942"/>
                  <a:gd name="T68" fmla="*/ 128 w 1240"/>
                  <a:gd name="T69" fmla="*/ 169 h 942"/>
                  <a:gd name="T70" fmla="*/ 170 w 1240"/>
                  <a:gd name="T71" fmla="*/ 159 h 942"/>
                  <a:gd name="T72" fmla="*/ 329 w 1240"/>
                  <a:gd name="T73" fmla="*/ 155 h 942"/>
                  <a:gd name="T74" fmla="*/ 401 w 1240"/>
                  <a:gd name="T75" fmla="*/ 149 h 942"/>
                  <a:gd name="T76" fmla="*/ 457 w 1240"/>
                  <a:gd name="T77" fmla="*/ 117 h 942"/>
                  <a:gd name="T78" fmla="*/ 892 w 1240"/>
                  <a:gd name="T79" fmla="*/ 108 h 942"/>
                  <a:gd name="T80" fmla="*/ 808 w 1240"/>
                  <a:gd name="T81" fmla="*/ 85 h 942"/>
                  <a:gd name="T82" fmla="*/ 483 w 1240"/>
                  <a:gd name="T83" fmla="*/ 76 h 942"/>
                  <a:gd name="T84" fmla="*/ 128 w 1240"/>
                  <a:gd name="T85" fmla="*/ 71 h 942"/>
                  <a:gd name="T86" fmla="*/ 293 w 1240"/>
                  <a:gd name="T87" fmla="*/ 47 h 942"/>
                  <a:gd name="T88" fmla="*/ 0 w 1240"/>
                  <a:gd name="T89" fmla="*/ 28 h 942"/>
                  <a:gd name="T90" fmla="*/ 142 w 1240"/>
                  <a:gd name="T91" fmla="*/ 0 h 9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40"/>
                  <a:gd name="T139" fmla="*/ 0 h 942"/>
                  <a:gd name="T140" fmla="*/ 1240 w 1240"/>
                  <a:gd name="T141" fmla="*/ 942 h 9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40" h="942">
                    <a:moveTo>
                      <a:pt x="33" y="0"/>
                    </a:moveTo>
                    <a:lnTo>
                      <a:pt x="169" y="90"/>
                    </a:lnTo>
                    <a:lnTo>
                      <a:pt x="294" y="87"/>
                    </a:lnTo>
                    <a:lnTo>
                      <a:pt x="390" y="74"/>
                    </a:lnTo>
                    <a:lnTo>
                      <a:pt x="500" y="66"/>
                    </a:lnTo>
                    <a:lnTo>
                      <a:pt x="553" y="59"/>
                    </a:lnTo>
                    <a:lnTo>
                      <a:pt x="620" y="76"/>
                    </a:lnTo>
                    <a:lnTo>
                      <a:pt x="693" y="103"/>
                    </a:lnTo>
                    <a:lnTo>
                      <a:pt x="745" y="112"/>
                    </a:lnTo>
                    <a:lnTo>
                      <a:pt x="769" y="112"/>
                    </a:lnTo>
                    <a:lnTo>
                      <a:pt x="791" y="112"/>
                    </a:lnTo>
                    <a:lnTo>
                      <a:pt x="813" y="112"/>
                    </a:lnTo>
                    <a:lnTo>
                      <a:pt x="837" y="112"/>
                    </a:lnTo>
                    <a:lnTo>
                      <a:pt x="853" y="122"/>
                    </a:lnTo>
                    <a:lnTo>
                      <a:pt x="870" y="131"/>
                    </a:lnTo>
                    <a:lnTo>
                      <a:pt x="896" y="131"/>
                    </a:lnTo>
                    <a:lnTo>
                      <a:pt x="923" y="133"/>
                    </a:lnTo>
                    <a:lnTo>
                      <a:pt x="929" y="127"/>
                    </a:lnTo>
                    <a:lnTo>
                      <a:pt x="936" y="124"/>
                    </a:lnTo>
                    <a:lnTo>
                      <a:pt x="949" y="120"/>
                    </a:lnTo>
                    <a:lnTo>
                      <a:pt x="975" y="120"/>
                    </a:lnTo>
                    <a:lnTo>
                      <a:pt x="997" y="111"/>
                    </a:lnTo>
                    <a:lnTo>
                      <a:pt x="1017" y="100"/>
                    </a:lnTo>
                    <a:lnTo>
                      <a:pt x="1034" y="85"/>
                    </a:lnTo>
                    <a:lnTo>
                      <a:pt x="1050" y="72"/>
                    </a:lnTo>
                    <a:lnTo>
                      <a:pt x="1063" y="50"/>
                    </a:lnTo>
                    <a:lnTo>
                      <a:pt x="1076" y="32"/>
                    </a:lnTo>
                    <a:lnTo>
                      <a:pt x="1085" y="26"/>
                    </a:lnTo>
                    <a:lnTo>
                      <a:pt x="1096" y="24"/>
                    </a:lnTo>
                    <a:lnTo>
                      <a:pt x="1105" y="24"/>
                    </a:lnTo>
                    <a:lnTo>
                      <a:pt x="1116" y="22"/>
                    </a:lnTo>
                    <a:lnTo>
                      <a:pt x="1124" y="37"/>
                    </a:lnTo>
                    <a:lnTo>
                      <a:pt x="1133" y="50"/>
                    </a:lnTo>
                    <a:lnTo>
                      <a:pt x="1151" y="52"/>
                    </a:lnTo>
                    <a:lnTo>
                      <a:pt x="1172" y="55"/>
                    </a:lnTo>
                    <a:lnTo>
                      <a:pt x="1175" y="79"/>
                    </a:lnTo>
                    <a:lnTo>
                      <a:pt x="1181" y="103"/>
                    </a:lnTo>
                    <a:lnTo>
                      <a:pt x="1188" y="103"/>
                    </a:lnTo>
                    <a:lnTo>
                      <a:pt x="1196" y="105"/>
                    </a:lnTo>
                    <a:lnTo>
                      <a:pt x="1203" y="109"/>
                    </a:lnTo>
                    <a:lnTo>
                      <a:pt x="1208" y="112"/>
                    </a:lnTo>
                    <a:lnTo>
                      <a:pt x="1223" y="124"/>
                    </a:lnTo>
                    <a:lnTo>
                      <a:pt x="1238" y="133"/>
                    </a:lnTo>
                    <a:lnTo>
                      <a:pt x="1240" y="146"/>
                    </a:lnTo>
                    <a:lnTo>
                      <a:pt x="1240" y="160"/>
                    </a:lnTo>
                    <a:lnTo>
                      <a:pt x="1236" y="177"/>
                    </a:lnTo>
                    <a:lnTo>
                      <a:pt x="1232" y="192"/>
                    </a:lnTo>
                    <a:lnTo>
                      <a:pt x="1223" y="206"/>
                    </a:lnTo>
                    <a:lnTo>
                      <a:pt x="1212" y="221"/>
                    </a:lnTo>
                    <a:lnTo>
                      <a:pt x="1203" y="236"/>
                    </a:lnTo>
                    <a:lnTo>
                      <a:pt x="1194" y="250"/>
                    </a:lnTo>
                    <a:lnTo>
                      <a:pt x="1192" y="261"/>
                    </a:lnTo>
                    <a:lnTo>
                      <a:pt x="1190" y="273"/>
                    </a:lnTo>
                    <a:lnTo>
                      <a:pt x="1186" y="284"/>
                    </a:lnTo>
                    <a:lnTo>
                      <a:pt x="1179" y="295"/>
                    </a:lnTo>
                    <a:lnTo>
                      <a:pt x="1172" y="295"/>
                    </a:lnTo>
                    <a:lnTo>
                      <a:pt x="1164" y="296"/>
                    </a:lnTo>
                    <a:lnTo>
                      <a:pt x="1157" y="296"/>
                    </a:lnTo>
                    <a:lnTo>
                      <a:pt x="1148" y="295"/>
                    </a:lnTo>
                    <a:lnTo>
                      <a:pt x="1128" y="291"/>
                    </a:lnTo>
                    <a:lnTo>
                      <a:pt x="1109" y="287"/>
                    </a:lnTo>
                    <a:lnTo>
                      <a:pt x="1094" y="296"/>
                    </a:lnTo>
                    <a:lnTo>
                      <a:pt x="1082" y="306"/>
                    </a:lnTo>
                    <a:lnTo>
                      <a:pt x="1067" y="315"/>
                    </a:lnTo>
                    <a:lnTo>
                      <a:pt x="1054" y="324"/>
                    </a:lnTo>
                    <a:lnTo>
                      <a:pt x="1032" y="339"/>
                    </a:lnTo>
                    <a:lnTo>
                      <a:pt x="986" y="361"/>
                    </a:lnTo>
                    <a:lnTo>
                      <a:pt x="986" y="425"/>
                    </a:lnTo>
                    <a:lnTo>
                      <a:pt x="975" y="480"/>
                    </a:lnTo>
                    <a:lnTo>
                      <a:pt x="947" y="517"/>
                    </a:lnTo>
                    <a:lnTo>
                      <a:pt x="912" y="537"/>
                    </a:lnTo>
                    <a:lnTo>
                      <a:pt x="910" y="596"/>
                    </a:lnTo>
                    <a:lnTo>
                      <a:pt x="890" y="607"/>
                    </a:lnTo>
                    <a:lnTo>
                      <a:pt x="886" y="666"/>
                    </a:lnTo>
                    <a:lnTo>
                      <a:pt x="875" y="720"/>
                    </a:lnTo>
                    <a:lnTo>
                      <a:pt x="868" y="744"/>
                    </a:lnTo>
                    <a:lnTo>
                      <a:pt x="861" y="769"/>
                    </a:lnTo>
                    <a:lnTo>
                      <a:pt x="822" y="758"/>
                    </a:lnTo>
                    <a:lnTo>
                      <a:pt x="785" y="751"/>
                    </a:lnTo>
                    <a:lnTo>
                      <a:pt x="747" y="744"/>
                    </a:lnTo>
                    <a:lnTo>
                      <a:pt x="710" y="740"/>
                    </a:lnTo>
                    <a:lnTo>
                      <a:pt x="671" y="740"/>
                    </a:lnTo>
                    <a:lnTo>
                      <a:pt x="633" y="740"/>
                    </a:lnTo>
                    <a:lnTo>
                      <a:pt x="596" y="744"/>
                    </a:lnTo>
                    <a:lnTo>
                      <a:pt x="557" y="749"/>
                    </a:lnTo>
                    <a:lnTo>
                      <a:pt x="504" y="760"/>
                    </a:lnTo>
                    <a:lnTo>
                      <a:pt x="456" y="773"/>
                    </a:lnTo>
                    <a:lnTo>
                      <a:pt x="432" y="782"/>
                    </a:lnTo>
                    <a:lnTo>
                      <a:pt x="410" y="790"/>
                    </a:lnTo>
                    <a:lnTo>
                      <a:pt x="388" y="801"/>
                    </a:lnTo>
                    <a:lnTo>
                      <a:pt x="368" y="810"/>
                    </a:lnTo>
                    <a:lnTo>
                      <a:pt x="347" y="823"/>
                    </a:lnTo>
                    <a:lnTo>
                      <a:pt x="327" y="834"/>
                    </a:lnTo>
                    <a:lnTo>
                      <a:pt x="309" y="848"/>
                    </a:lnTo>
                    <a:lnTo>
                      <a:pt x="292" y="863"/>
                    </a:lnTo>
                    <a:lnTo>
                      <a:pt x="276" y="880"/>
                    </a:lnTo>
                    <a:lnTo>
                      <a:pt x="261" y="896"/>
                    </a:lnTo>
                    <a:lnTo>
                      <a:pt x="248" y="915"/>
                    </a:lnTo>
                    <a:lnTo>
                      <a:pt x="233" y="935"/>
                    </a:lnTo>
                    <a:lnTo>
                      <a:pt x="200" y="939"/>
                    </a:lnTo>
                    <a:lnTo>
                      <a:pt x="158" y="924"/>
                    </a:lnTo>
                    <a:lnTo>
                      <a:pt x="108" y="939"/>
                    </a:lnTo>
                    <a:lnTo>
                      <a:pt x="47" y="942"/>
                    </a:lnTo>
                    <a:lnTo>
                      <a:pt x="36" y="916"/>
                    </a:lnTo>
                    <a:lnTo>
                      <a:pt x="29" y="858"/>
                    </a:lnTo>
                    <a:lnTo>
                      <a:pt x="7" y="837"/>
                    </a:lnTo>
                    <a:lnTo>
                      <a:pt x="25" y="817"/>
                    </a:lnTo>
                    <a:lnTo>
                      <a:pt x="40" y="812"/>
                    </a:lnTo>
                    <a:lnTo>
                      <a:pt x="53" y="804"/>
                    </a:lnTo>
                    <a:lnTo>
                      <a:pt x="64" y="797"/>
                    </a:lnTo>
                    <a:lnTo>
                      <a:pt x="73" y="788"/>
                    </a:lnTo>
                    <a:lnTo>
                      <a:pt x="79" y="778"/>
                    </a:lnTo>
                    <a:lnTo>
                      <a:pt x="84" y="767"/>
                    </a:lnTo>
                    <a:lnTo>
                      <a:pt x="88" y="756"/>
                    </a:lnTo>
                    <a:lnTo>
                      <a:pt x="88" y="745"/>
                    </a:lnTo>
                    <a:lnTo>
                      <a:pt x="81" y="650"/>
                    </a:lnTo>
                    <a:lnTo>
                      <a:pt x="99" y="594"/>
                    </a:lnTo>
                    <a:lnTo>
                      <a:pt x="130" y="558"/>
                    </a:lnTo>
                    <a:lnTo>
                      <a:pt x="128" y="541"/>
                    </a:lnTo>
                    <a:lnTo>
                      <a:pt x="195" y="548"/>
                    </a:lnTo>
                    <a:lnTo>
                      <a:pt x="198" y="486"/>
                    </a:lnTo>
                    <a:lnTo>
                      <a:pt x="173" y="469"/>
                    </a:lnTo>
                    <a:lnTo>
                      <a:pt x="176" y="431"/>
                    </a:lnTo>
                    <a:lnTo>
                      <a:pt x="149" y="427"/>
                    </a:lnTo>
                    <a:lnTo>
                      <a:pt x="119" y="409"/>
                    </a:lnTo>
                    <a:lnTo>
                      <a:pt x="106" y="377"/>
                    </a:lnTo>
                    <a:lnTo>
                      <a:pt x="68" y="374"/>
                    </a:lnTo>
                    <a:lnTo>
                      <a:pt x="46" y="392"/>
                    </a:lnTo>
                    <a:lnTo>
                      <a:pt x="29" y="353"/>
                    </a:lnTo>
                    <a:lnTo>
                      <a:pt x="33" y="313"/>
                    </a:lnTo>
                    <a:lnTo>
                      <a:pt x="70" y="260"/>
                    </a:lnTo>
                    <a:lnTo>
                      <a:pt x="64" y="230"/>
                    </a:lnTo>
                    <a:lnTo>
                      <a:pt x="20" y="217"/>
                    </a:lnTo>
                    <a:lnTo>
                      <a:pt x="3" y="186"/>
                    </a:lnTo>
                    <a:lnTo>
                      <a:pt x="0" y="136"/>
                    </a:lnTo>
                    <a:lnTo>
                      <a:pt x="44" y="124"/>
                    </a:lnTo>
                    <a:lnTo>
                      <a:pt x="42" y="6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41" name="Freeform 14"/>
              <p:cNvSpPr>
                <a:spLocks noChangeAspect="1"/>
              </p:cNvSpPr>
              <p:nvPr/>
            </p:nvSpPr>
            <p:spPr bwMode="auto">
              <a:xfrm>
                <a:off x="3577" y="1016"/>
                <a:ext cx="980" cy="1109"/>
              </a:xfrm>
              <a:custGeom>
                <a:avLst/>
                <a:gdLst>
                  <a:gd name="T0" fmla="*/ 3541 w 954"/>
                  <a:gd name="T1" fmla="*/ 30 h 1141"/>
                  <a:gd name="T2" fmla="*/ 3312 w 954"/>
                  <a:gd name="T3" fmla="*/ 23 h 1141"/>
                  <a:gd name="T4" fmla="*/ 3150 w 954"/>
                  <a:gd name="T5" fmla="*/ 23 h 1141"/>
                  <a:gd name="T6" fmla="*/ 2958 w 954"/>
                  <a:gd name="T7" fmla="*/ 31 h 1141"/>
                  <a:gd name="T8" fmla="*/ 2650 w 954"/>
                  <a:gd name="T9" fmla="*/ 32 h 1141"/>
                  <a:gd name="T10" fmla="*/ 2345 w 954"/>
                  <a:gd name="T11" fmla="*/ 23 h 1141"/>
                  <a:gd name="T12" fmla="*/ 1855 w 954"/>
                  <a:gd name="T13" fmla="*/ 17 h 1141"/>
                  <a:gd name="T14" fmla="*/ 1091 w 954"/>
                  <a:gd name="T15" fmla="*/ 17 h 1141"/>
                  <a:gd name="T16" fmla="*/ 790 w 954"/>
                  <a:gd name="T17" fmla="*/ 11 h 1141"/>
                  <a:gd name="T18" fmla="*/ 652 w 954"/>
                  <a:gd name="T19" fmla="*/ 0 h 1141"/>
                  <a:gd name="T20" fmla="*/ 635 w 954"/>
                  <a:gd name="T21" fmla="*/ 17 h 1141"/>
                  <a:gd name="T22" fmla="*/ 526 w 954"/>
                  <a:gd name="T23" fmla="*/ 17 h 1141"/>
                  <a:gd name="T24" fmla="*/ 380 w 954"/>
                  <a:gd name="T25" fmla="*/ 17 h 1141"/>
                  <a:gd name="T26" fmla="*/ 192 w 954"/>
                  <a:gd name="T27" fmla="*/ 7 h 1141"/>
                  <a:gd name="T28" fmla="*/ 202 w 954"/>
                  <a:gd name="T29" fmla="*/ 17 h 1141"/>
                  <a:gd name="T30" fmla="*/ 258 w 954"/>
                  <a:gd name="T31" fmla="*/ 17 h 1141"/>
                  <a:gd name="T32" fmla="*/ 220 w 954"/>
                  <a:gd name="T33" fmla="*/ 17 h 1141"/>
                  <a:gd name="T34" fmla="*/ 151 w 954"/>
                  <a:gd name="T35" fmla="*/ 17 h 1141"/>
                  <a:gd name="T36" fmla="*/ 128 w 954"/>
                  <a:gd name="T37" fmla="*/ 18 h 1141"/>
                  <a:gd name="T38" fmla="*/ 135 w 954"/>
                  <a:gd name="T39" fmla="*/ 27 h 1141"/>
                  <a:gd name="T40" fmla="*/ 107 w 954"/>
                  <a:gd name="T41" fmla="*/ 29 h 1141"/>
                  <a:gd name="T42" fmla="*/ 6 w 954"/>
                  <a:gd name="T43" fmla="*/ 29 h 1141"/>
                  <a:gd name="T44" fmla="*/ 2 w 954"/>
                  <a:gd name="T45" fmla="*/ 33 h 1141"/>
                  <a:gd name="T46" fmla="*/ 107 w 954"/>
                  <a:gd name="T47" fmla="*/ 37 h 1141"/>
                  <a:gd name="T48" fmla="*/ 128 w 954"/>
                  <a:gd name="T49" fmla="*/ 43 h 1141"/>
                  <a:gd name="T50" fmla="*/ 151 w 954"/>
                  <a:gd name="T51" fmla="*/ 51 h 1141"/>
                  <a:gd name="T52" fmla="*/ 172 w 954"/>
                  <a:gd name="T53" fmla="*/ 55 h 1141"/>
                  <a:gd name="T54" fmla="*/ 375 w 954"/>
                  <a:gd name="T55" fmla="*/ 60 h 1141"/>
                  <a:gd name="T56" fmla="*/ 401 w 954"/>
                  <a:gd name="T57" fmla="*/ 70 h 1141"/>
                  <a:gd name="T58" fmla="*/ 464 w 954"/>
                  <a:gd name="T59" fmla="*/ 76 h 1141"/>
                  <a:gd name="T60" fmla="*/ 589 w 954"/>
                  <a:gd name="T61" fmla="*/ 88 h 1141"/>
                  <a:gd name="T62" fmla="*/ 589 w 954"/>
                  <a:gd name="T63" fmla="*/ 112 h 1141"/>
                  <a:gd name="T64" fmla="*/ 618 w 954"/>
                  <a:gd name="T65" fmla="*/ 124 h 1141"/>
                  <a:gd name="T66" fmla="*/ 815 w 954"/>
                  <a:gd name="T67" fmla="*/ 141 h 1141"/>
                  <a:gd name="T68" fmla="*/ 589 w 954"/>
                  <a:gd name="T69" fmla="*/ 164 h 1141"/>
                  <a:gd name="T70" fmla="*/ 1090 w 954"/>
                  <a:gd name="T71" fmla="*/ 179 h 1141"/>
                  <a:gd name="T72" fmla="*/ 1355 w 954"/>
                  <a:gd name="T73" fmla="*/ 189 h 1141"/>
                  <a:gd name="T74" fmla="*/ 1472 w 954"/>
                  <a:gd name="T75" fmla="*/ 195 h 1141"/>
                  <a:gd name="T76" fmla="*/ 1553 w 954"/>
                  <a:gd name="T77" fmla="*/ 204 h 1141"/>
                  <a:gd name="T78" fmla="*/ 1595 w 954"/>
                  <a:gd name="T79" fmla="*/ 218 h 1141"/>
                  <a:gd name="T80" fmla="*/ 1922 w 954"/>
                  <a:gd name="T81" fmla="*/ 213 h 1141"/>
                  <a:gd name="T82" fmla="*/ 2250 w 954"/>
                  <a:gd name="T83" fmla="*/ 212 h 1141"/>
                  <a:gd name="T84" fmla="*/ 2502 w 954"/>
                  <a:gd name="T85" fmla="*/ 219 h 1141"/>
                  <a:gd name="T86" fmla="*/ 2876 w 954"/>
                  <a:gd name="T87" fmla="*/ 203 h 1141"/>
                  <a:gd name="T88" fmla="*/ 3164 w 954"/>
                  <a:gd name="T89" fmla="*/ 202 h 1141"/>
                  <a:gd name="T90" fmla="*/ 3394 w 954"/>
                  <a:gd name="T91" fmla="*/ 200 h 1141"/>
                  <a:gd name="T92" fmla="*/ 3472 w 954"/>
                  <a:gd name="T93" fmla="*/ 198 h 1141"/>
                  <a:gd name="T94" fmla="*/ 3638 w 954"/>
                  <a:gd name="T95" fmla="*/ 197 h 1141"/>
                  <a:gd name="T96" fmla="*/ 3851 w 954"/>
                  <a:gd name="T97" fmla="*/ 191 h 1141"/>
                  <a:gd name="T98" fmla="*/ 3979 w 954"/>
                  <a:gd name="T99" fmla="*/ 186 h 1141"/>
                  <a:gd name="T100" fmla="*/ 4030 w 954"/>
                  <a:gd name="T101" fmla="*/ 180 h 1141"/>
                  <a:gd name="T102" fmla="*/ 4219 w 954"/>
                  <a:gd name="T103" fmla="*/ 144 h 1141"/>
                  <a:gd name="T104" fmla="*/ 4535 w 954"/>
                  <a:gd name="T105" fmla="*/ 131 h 1141"/>
                  <a:gd name="T106" fmla="*/ 4305 w 954"/>
                  <a:gd name="T107" fmla="*/ 118 h 1141"/>
                  <a:gd name="T108" fmla="*/ 3911 w 954"/>
                  <a:gd name="T109" fmla="*/ 109 h 1141"/>
                  <a:gd name="T110" fmla="*/ 3758 w 954"/>
                  <a:gd name="T111" fmla="*/ 97 h 1141"/>
                  <a:gd name="T112" fmla="*/ 3691 w 954"/>
                  <a:gd name="T113" fmla="*/ 79 h 1141"/>
                  <a:gd name="T114" fmla="*/ 3807 w 954"/>
                  <a:gd name="T115" fmla="*/ 60 h 1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54"/>
                  <a:gd name="T175" fmla="*/ 0 h 1141"/>
                  <a:gd name="T176" fmla="*/ 954 w 954"/>
                  <a:gd name="T177" fmla="*/ 1141 h 1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54" h="1141">
                    <a:moveTo>
                      <a:pt x="792" y="191"/>
                    </a:moveTo>
                    <a:lnTo>
                      <a:pt x="764" y="171"/>
                    </a:lnTo>
                    <a:lnTo>
                      <a:pt x="744" y="147"/>
                    </a:lnTo>
                    <a:lnTo>
                      <a:pt x="727" y="136"/>
                    </a:lnTo>
                    <a:lnTo>
                      <a:pt x="709" y="121"/>
                    </a:lnTo>
                    <a:lnTo>
                      <a:pt x="696" y="119"/>
                    </a:lnTo>
                    <a:lnTo>
                      <a:pt x="689" y="108"/>
                    </a:lnTo>
                    <a:lnTo>
                      <a:pt x="663" y="105"/>
                    </a:lnTo>
                    <a:lnTo>
                      <a:pt x="661" y="119"/>
                    </a:lnTo>
                    <a:lnTo>
                      <a:pt x="646" y="121"/>
                    </a:lnTo>
                    <a:lnTo>
                      <a:pt x="635" y="140"/>
                    </a:lnTo>
                    <a:lnTo>
                      <a:pt x="624" y="151"/>
                    </a:lnTo>
                    <a:lnTo>
                      <a:pt x="617" y="171"/>
                    </a:lnTo>
                    <a:lnTo>
                      <a:pt x="571" y="173"/>
                    </a:lnTo>
                    <a:lnTo>
                      <a:pt x="558" y="156"/>
                    </a:lnTo>
                    <a:lnTo>
                      <a:pt x="534" y="140"/>
                    </a:lnTo>
                    <a:lnTo>
                      <a:pt x="506" y="132"/>
                    </a:lnTo>
                    <a:lnTo>
                      <a:pt x="492" y="121"/>
                    </a:lnTo>
                    <a:lnTo>
                      <a:pt x="429" y="119"/>
                    </a:lnTo>
                    <a:lnTo>
                      <a:pt x="414" y="108"/>
                    </a:lnTo>
                    <a:lnTo>
                      <a:pt x="389" y="75"/>
                    </a:lnTo>
                    <a:lnTo>
                      <a:pt x="262" y="77"/>
                    </a:lnTo>
                    <a:lnTo>
                      <a:pt x="249" y="62"/>
                    </a:lnTo>
                    <a:lnTo>
                      <a:pt x="230" y="48"/>
                    </a:lnTo>
                    <a:lnTo>
                      <a:pt x="203" y="29"/>
                    </a:lnTo>
                    <a:lnTo>
                      <a:pt x="199" y="13"/>
                    </a:lnTo>
                    <a:lnTo>
                      <a:pt x="166" y="11"/>
                    </a:lnTo>
                    <a:lnTo>
                      <a:pt x="164" y="24"/>
                    </a:lnTo>
                    <a:lnTo>
                      <a:pt x="146" y="15"/>
                    </a:lnTo>
                    <a:lnTo>
                      <a:pt x="137" y="0"/>
                    </a:lnTo>
                    <a:lnTo>
                      <a:pt x="122" y="5"/>
                    </a:lnTo>
                    <a:lnTo>
                      <a:pt x="131" y="18"/>
                    </a:lnTo>
                    <a:lnTo>
                      <a:pt x="133" y="53"/>
                    </a:lnTo>
                    <a:lnTo>
                      <a:pt x="140" y="57"/>
                    </a:lnTo>
                    <a:lnTo>
                      <a:pt x="138" y="68"/>
                    </a:lnTo>
                    <a:lnTo>
                      <a:pt x="111" y="72"/>
                    </a:lnTo>
                    <a:lnTo>
                      <a:pt x="100" y="61"/>
                    </a:lnTo>
                    <a:lnTo>
                      <a:pt x="96" y="39"/>
                    </a:lnTo>
                    <a:lnTo>
                      <a:pt x="81" y="33"/>
                    </a:lnTo>
                    <a:lnTo>
                      <a:pt x="74" y="20"/>
                    </a:lnTo>
                    <a:lnTo>
                      <a:pt x="58" y="15"/>
                    </a:lnTo>
                    <a:lnTo>
                      <a:pt x="43" y="7"/>
                    </a:lnTo>
                    <a:lnTo>
                      <a:pt x="46" y="18"/>
                    </a:lnTo>
                    <a:lnTo>
                      <a:pt x="45" y="27"/>
                    </a:lnTo>
                    <a:lnTo>
                      <a:pt x="45" y="40"/>
                    </a:lnTo>
                    <a:lnTo>
                      <a:pt x="46" y="72"/>
                    </a:lnTo>
                    <a:lnTo>
                      <a:pt x="50" y="79"/>
                    </a:lnTo>
                    <a:lnTo>
                      <a:pt x="54" y="83"/>
                    </a:lnTo>
                    <a:lnTo>
                      <a:pt x="54" y="88"/>
                    </a:lnTo>
                    <a:lnTo>
                      <a:pt x="52" y="90"/>
                    </a:lnTo>
                    <a:lnTo>
                      <a:pt x="48" y="88"/>
                    </a:lnTo>
                    <a:lnTo>
                      <a:pt x="43" y="86"/>
                    </a:lnTo>
                    <a:lnTo>
                      <a:pt x="37" y="85"/>
                    </a:lnTo>
                    <a:lnTo>
                      <a:pt x="34" y="85"/>
                    </a:lnTo>
                    <a:lnTo>
                      <a:pt x="30" y="86"/>
                    </a:lnTo>
                    <a:lnTo>
                      <a:pt x="30" y="92"/>
                    </a:lnTo>
                    <a:lnTo>
                      <a:pt x="28" y="105"/>
                    </a:lnTo>
                    <a:lnTo>
                      <a:pt x="26" y="116"/>
                    </a:lnTo>
                    <a:lnTo>
                      <a:pt x="28" y="125"/>
                    </a:lnTo>
                    <a:lnTo>
                      <a:pt x="30" y="134"/>
                    </a:lnTo>
                    <a:lnTo>
                      <a:pt x="28" y="140"/>
                    </a:lnTo>
                    <a:lnTo>
                      <a:pt x="24" y="143"/>
                    </a:lnTo>
                    <a:lnTo>
                      <a:pt x="21" y="143"/>
                    </a:lnTo>
                    <a:lnTo>
                      <a:pt x="15" y="143"/>
                    </a:lnTo>
                    <a:lnTo>
                      <a:pt x="10" y="142"/>
                    </a:lnTo>
                    <a:lnTo>
                      <a:pt x="6" y="142"/>
                    </a:lnTo>
                    <a:lnTo>
                      <a:pt x="2" y="143"/>
                    </a:lnTo>
                    <a:lnTo>
                      <a:pt x="0" y="149"/>
                    </a:lnTo>
                    <a:lnTo>
                      <a:pt x="2" y="158"/>
                    </a:lnTo>
                    <a:lnTo>
                      <a:pt x="2" y="165"/>
                    </a:lnTo>
                    <a:lnTo>
                      <a:pt x="12" y="173"/>
                    </a:lnTo>
                    <a:lnTo>
                      <a:pt x="21" y="178"/>
                    </a:lnTo>
                    <a:lnTo>
                      <a:pt x="23" y="191"/>
                    </a:lnTo>
                    <a:lnTo>
                      <a:pt x="24" y="202"/>
                    </a:lnTo>
                    <a:lnTo>
                      <a:pt x="28" y="213"/>
                    </a:lnTo>
                    <a:lnTo>
                      <a:pt x="34" y="224"/>
                    </a:lnTo>
                    <a:lnTo>
                      <a:pt x="34" y="246"/>
                    </a:lnTo>
                    <a:lnTo>
                      <a:pt x="34" y="267"/>
                    </a:lnTo>
                    <a:lnTo>
                      <a:pt x="35" y="276"/>
                    </a:lnTo>
                    <a:lnTo>
                      <a:pt x="35" y="281"/>
                    </a:lnTo>
                    <a:lnTo>
                      <a:pt x="39" y="289"/>
                    </a:lnTo>
                    <a:lnTo>
                      <a:pt x="41" y="292"/>
                    </a:lnTo>
                    <a:lnTo>
                      <a:pt x="59" y="302"/>
                    </a:lnTo>
                    <a:lnTo>
                      <a:pt x="80" y="313"/>
                    </a:lnTo>
                    <a:lnTo>
                      <a:pt x="81" y="327"/>
                    </a:lnTo>
                    <a:lnTo>
                      <a:pt x="81" y="348"/>
                    </a:lnTo>
                    <a:lnTo>
                      <a:pt x="85" y="359"/>
                    </a:lnTo>
                    <a:lnTo>
                      <a:pt x="89" y="370"/>
                    </a:lnTo>
                    <a:lnTo>
                      <a:pt x="92" y="381"/>
                    </a:lnTo>
                    <a:lnTo>
                      <a:pt x="98" y="388"/>
                    </a:lnTo>
                    <a:lnTo>
                      <a:pt x="109" y="403"/>
                    </a:lnTo>
                    <a:lnTo>
                      <a:pt x="120" y="414"/>
                    </a:lnTo>
                    <a:lnTo>
                      <a:pt x="124" y="464"/>
                    </a:lnTo>
                    <a:lnTo>
                      <a:pt x="131" y="550"/>
                    </a:lnTo>
                    <a:lnTo>
                      <a:pt x="126" y="561"/>
                    </a:lnTo>
                    <a:lnTo>
                      <a:pt x="124" y="574"/>
                    </a:lnTo>
                    <a:lnTo>
                      <a:pt x="122" y="589"/>
                    </a:lnTo>
                    <a:lnTo>
                      <a:pt x="120" y="602"/>
                    </a:lnTo>
                    <a:lnTo>
                      <a:pt x="129" y="644"/>
                    </a:lnTo>
                    <a:lnTo>
                      <a:pt x="140" y="671"/>
                    </a:lnTo>
                    <a:lnTo>
                      <a:pt x="192" y="701"/>
                    </a:lnTo>
                    <a:lnTo>
                      <a:pt x="172" y="734"/>
                    </a:lnTo>
                    <a:lnTo>
                      <a:pt x="155" y="771"/>
                    </a:lnTo>
                    <a:lnTo>
                      <a:pt x="138" y="809"/>
                    </a:lnTo>
                    <a:lnTo>
                      <a:pt x="124" y="852"/>
                    </a:lnTo>
                    <a:lnTo>
                      <a:pt x="177" y="889"/>
                    </a:lnTo>
                    <a:lnTo>
                      <a:pt x="203" y="909"/>
                    </a:lnTo>
                    <a:lnTo>
                      <a:pt x="229" y="929"/>
                    </a:lnTo>
                    <a:lnTo>
                      <a:pt x="254" y="949"/>
                    </a:lnTo>
                    <a:lnTo>
                      <a:pt x="276" y="971"/>
                    </a:lnTo>
                    <a:lnTo>
                      <a:pt x="286" y="982"/>
                    </a:lnTo>
                    <a:lnTo>
                      <a:pt x="295" y="995"/>
                    </a:lnTo>
                    <a:lnTo>
                      <a:pt x="304" y="1006"/>
                    </a:lnTo>
                    <a:lnTo>
                      <a:pt x="311" y="1019"/>
                    </a:lnTo>
                    <a:lnTo>
                      <a:pt x="319" y="1034"/>
                    </a:lnTo>
                    <a:lnTo>
                      <a:pt x="322" y="1047"/>
                    </a:lnTo>
                    <a:lnTo>
                      <a:pt x="328" y="1061"/>
                    </a:lnTo>
                    <a:lnTo>
                      <a:pt x="330" y="1076"/>
                    </a:lnTo>
                    <a:lnTo>
                      <a:pt x="335" y="1109"/>
                    </a:lnTo>
                    <a:lnTo>
                      <a:pt x="337" y="1135"/>
                    </a:lnTo>
                    <a:lnTo>
                      <a:pt x="359" y="1118"/>
                    </a:lnTo>
                    <a:lnTo>
                      <a:pt x="400" y="1120"/>
                    </a:lnTo>
                    <a:lnTo>
                      <a:pt x="405" y="1107"/>
                    </a:lnTo>
                    <a:lnTo>
                      <a:pt x="435" y="1107"/>
                    </a:lnTo>
                    <a:lnTo>
                      <a:pt x="444" y="1096"/>
                    </a:lnTo>
                    <a:lnTo>
                      <a:pt x="473" y="1095"/>
                    </a:lnTo>
                    <a:lnTo>
                      <a:pt x="486" y="1107"/>
                    </a:lnTo>
                    <a:lnTo>
                      <a:pt x="506" y="1128"/>
                    </a:lnTo>
                    <a:lnTo>
                      <a:pt x="525" y="1141"/>
                    </a:lnTo>
                    <a:lnTo>
                      <a:pt x="562" y="1128"/>
                    </a:lnTo>
                    <a:lnTo>
                      <a:pt x="584" y="1111"/>
                    </a:lnTo>
                    <a:lnTo>
                      <a:pt x="606" y="1058"/>
                    </a:lnTo>
                    <a:lnTo>
                      <a:pt x="641" y="1054"/>
                    </a:lnTo>
                    <a:lnTo>
                      <a:pt x="650" y="1054"/>
                    </a:lnTo>
                    <a:lnTo>
                      <a:pt x="665" y="1054"/>
                    </a:lnTo>
                    <a:lnTo>
                      <a:pt x="681" y="1052"/>
                    </a:lnTo>
                    <a:lnTo>
                      <a:pt x="701" y="1047"/>
                    </a:lnTo>
                    <a:lnTo>
                      <a:pt x="714" y="1039"/>
                    </a:lnTo>
                    <a:lnTo>
                      <a:pt x="724" y="1034"/>
                    </a:lnTo>
                    <a:lnTo>
                      <a:pt x="727" y="1032"/>
                    </a:lnTo>
                    <a:lnTo>
                      <a:pt x="731" y="1032"/>
                    </a:lnTo>
                    <a:lnTo>
                      <a:pt x="735" y="1030"/>
                    </a:lnTo>
                    <a:lnTo>
                      <a:pt x="740" y="1032"/>
                    </a:lnTo>
                    <a:lnTo>
                      <a:pt x="764" y="1028"/>
                    </a:lnTo>
                    <a:lnTo>
                      <a:pt x="782" y="1006"/>
                    </a:lnTo>
                    <a:lnTo>
                      <a:pt x="797" y="1001"/>
                    </a:lnTo>
                    <a:lnTo>
                      <a:pt x="810" y="995"/>
                    </a:lnTo>
                    <a:lnTo>
                      <a:pt x="821" y="986"/>
                    </a:lnTo>
                    <a:lnTo>
                      <a:pt x="830" y="979"/>
                    </a:lnTo>
                    <a:lnTo>
                      <a:pt x="838" y="969"/>
                    </a:lnTo>
                    <a:lnTo>
                      <a:pt x="841" y="958"/>
                    </a:lnTo>
                    <a:lnTo>
                      <a:pt x="845" y="947"/>
                    </a:lnTo>
                    <a:lnTo>
                      <a:pt x="847" y="936"/>
                    </a:lnTo>
                    <a:lnTo>
                      <a:pt x="838" y="839"/>
                    </a:lnTo>
                    <a:lnTo>
                      <a:pt x="856" y="785"/>
                    </a:lnTo>
                    <a:lnTo>
                      <a:pt x="887" y="749"/>
                    </a:lnTo>
                    <a:lnTo>
                      <a:pt x="885" y="732"/>
                    </a:lnTo>
                    <a:lnTo>
                      <a:pt x="952" y="738"/>
                    </a:lnTo>
                    <a:lnTo>
                      <a:pt x="954" y="677"/>
                    </a:lnTo>
                    <a:lnTo>
                      <a:pt x="930" y="660"/>
                    </a:lnTo>
                    <a:lnTo>
                      <a:pt x="933" y="622"/>
                    </a:lnTo>
                    <a:lnTo>
                      <a:pt x="906" y="618"/>
                    </a:lnTo>
                    <a:lnTo>
                      <a:pt x="876" y="600"/>
                    </a:lnTo>
                    <a:lnTo>
                      <a:pt x="865" y="567"/>
                    </a:lnTo>
                    <a:lnTo>
                      <a:pt x="823" y="565"/>
                    </a:lnTo>
                    <a:lnTo>
                      <a:pt x="803" y="583"/>
                    </a:lnTo>
                    <a:lnTo>
                      <a:pt x="786" y="544"/>
                    </a:lnTo>
                    <a:lnTo>
                      <a:pt x="790" y="502"/>
                    </a:lnTo>
                    <a:lnTo>
                      <a:pt x="828" y="451"/>
                    </a:lnTo>
                    <a:lnTo>
                      <a:pt x="821" y="419"/>
                    </a:lnTo>
                    <a:lnTo>
                      <a:pt x="777" y="406"/>
                    </a:lnTo>
                    <a:lnTo>
                      <a:pt x="760" y="377"/>
                    </a:lnTo>
                    <a:lnTo>
                      <a:pt x="757" y="326"/>
                    </a:lnTo>
                    <a:lnTo>
                      <a:pt x="801" y="313"/>
                    </a:lnTo>
                    <a:lnTo>
                      <a:pt x="799" y="254"/>
                    </a:lnTo>
                    <a:lnTo>
                      <a:pt x="792" y="191"/>
                    </a:ln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</p:grpSp>
        <p:sp>
          <p:nvSpPr>
            <p:cNvPr id="16400" name="Freeform 15"/>
            <p:cNvSpPr>
              <a:spLocks noChangeAspect="1"/>
            </p:cNvSpPr>
            <p:nvPr/>
          </p:nvSpPr>
          <p:spPr bwMode="auto">
            <a:xfrm>
              <a:off x="1357" y="1947"/>
              <a:ext cx="222" cy="130"/>
            </a:xfrm>
            <a:custGeom>
              <a:avLst/>
              <a:gdLst>
                <a:gd name="T0" fmla="*/ 2 w 217"/>
                <a:gd name="T1" fmla="*/ 16 h 134"/>
                <a:gd name="T2" fmla="*/ 16 w 217"/>
                <a:gd name="T3" fmla="*/ 0 h 134"/>
                <a:gd name="T4" fmla="*/ 146 w 217"/>
                <a:gd name="T5" fmla="*/ 0 h 134"/>
                <a:gd name="T6" fmla="*/ 216 w 217"/>
                <a:gd name="T7" fmla="*/ 7 h 134"/>
                <a:gd name="T8" fmla="*/ 393 w 217"/>
                <a:gd name="T9" fmla="*/ 7 h 134"/>
                <a:gd name="T10" fmla="*/ 440 w 217"/>
                <a:gd name="T11" fmla="*/ 16 h 134"/>
                <a:gd name="T12" fmla="*/ 492 w 217"/>
                <a:gd name="T13" fmla="*/ 16 h 134"/>
                <a:gd name="T14" fmla="*/ 501 w 217"/>
                <a:gd name="T15" fmla="*/ 16 h 134"/>
                <a:gd name="T16" fmla="*/ 660 w 217"/>
                <a:gd name="T17" fmla="*/ 16 h 134"/>
                <a:gd name="T18" fmla="*/ 731 w 217"/>
                <a:gd name="T19" fmla="*/ 16 h 134"/>
                <a:gd name="T20" fmla="*/ 796 w 217"/>
                <a:gd name="T21" fmla="*/ 16 h 134"/>
                <a:gd name="T22" fmla="*/ 812 w 217"/>
                <a:gd name="T23" fmla="*/ 19 h 134"/>
                <a:gd name="T24" fmla="*/ 749 w 217"/>
                <a:gd name="T25" fmla="*/ 19 h 134"/>
                <a:gd name="T26" fmla="*/ 691 w 217"/>
                <a:gd name="T27" fmla="*/ 16 h 134"/>
                <a:gd name="T28" fmla="*/ 616 w 217"/>
                <a:gd name="T29" fmla="*/ 16 h 134"/>
                <a:gd name="T30" fmla="*/ 591 w 217"/>
                <a:gd name="T31" fmla="*/ 19 h 134"/>
                <a:gd name="T32" fmla="*/ 525 w 217"/>
                <a:gd name="T33" fmla="*/ 19 h 134"/>
                <a:gd name="T34" fmla="*/ 537 w 217"/>
                <a:gd name="T35" fmla="*/ 22 h 134"/>
                <a:gd name="T36" fmla="*/ 459 w 217"/>
                <a:gd name="T37" fmla="*/ 22 h 134"/>
                <a:gd name="T38" fmla="*/ 420 w 217"/>
                <a:gd name="T39" fmla="*/ 19 h 134"/>
                <a:gd name="T40" fmla="*/ 348 w 217"/>
                <a:gd name="T41" fmla="*/ 16 h 134"/>
                <a:gd name="T42" fmla="*/ 299 w 217"/>
                <a:gd name="T43" fmla="*/ 16 h 134"/>
                <a:gd name="T44" fmla="*/ 285 w 217"/>
                <a:gd name="T45" fmla="*/ 20 h 134"/>
                <a:gd name="T46" fmla="*/ 196 w 217"/>
                <a:gd name="T47" fmla="*/ 20 h 134"/>
                <a:gd name="T48" fmla="*/ 180 w 217"/>
                <a:gd name="T49" fmla="*/ 23 h 134"/>
                <a:gd name="T50" fmla="*/ 108 w 217"/>
                <a:gd name="T51" fmla="*/ 20 h 134"/>
                <a:gd name="T52" fmla="*/ 113 w 217"/>
                <a:gd name="T53" fmla="*/ 16 h 134"/>
                <a:gd name="T54" fmla="*/ 7 w 217"/>
                <a:gd name="T55" fmla="*/ 16 h 134"/>
                <a:gd name="T56" fmla="*/ 13 w 217"/>
                <a:gd name="T57" fmla="*/ 16 h 134"/>
                <a:gd name="T58" fmla="*/ 0 w 217"/>
                <a:gd name="T59" fmla="*/ 16 h 134"/>
                <a:gd name="T60" fmla="*/ 2 w 217"/>
                <a:gd name="T61" fmla="*/ 16 h 1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7"/>
                <a:gd name="T94" fmla="*/ 0 h 134"/>
                <a:gd name="T95" fmla="*/ 217 w 217"/>
                <a:gd name="T96" fmla="*/ 134 h 1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7" h="134">
                  <a:moveTo>
                    <a:pt x="2" y="20"/>
                  </a:moveTo>
                  <a:lnTo>
                    <a:pt x="16" y="0"/>
                  </a:lnTo>
                  <a:lnTo>
                    <a:pt x="42" y="0"/>
                  </a:lnTo>
                  <a:lnTo>
                    <a:pt x="59" y="7"/>
                  </a:lnTo>
                  <a:lnTo>
                    <a:pt x="105" y="7"/>
                  </a:lnTo>
                  <a:lnTo>
                    <a:pt x="118" y="40"/>
                  </a:lnTo>
                  <a:lnTo>
                    <a:pt x="132" y="40"/>
                  </a:lnTo>
                  <a:lnTo>
                    <a:pt x="134" y="16"/>
                  </a:lnTo>
                  <a:lnTo>
                    <a:pt x="176" y="20"/>
                  </a:lnTo>
                  <a:lnTo>
                    <a:pt x="195" y="47"/>
                  </a:lnTo>
                  <a:lnTo>
                    <a:pt x="213" y="75"/>
                  </a:lnTo>
                  <a:lnTo>
                    <a:pt x="217" y="117"/>
                  </a:lnTo>
                  <a:lnTo>
                    <a:pt x="200" y="117"/>
                  </a:lnTo>
                  <a:lnTo>
                    <a:pt x="184" y="101"/>
                  </a:lnTo>
                  <a:lnTo>
                    <a:pt x="164" y="95"/>
                  </a:lnTo>
                  <a:lnTo>
                    <a:pt x="158" y="115"/>
                  </a:lnTo>
                  <a:lnTo>
                    <a:pt x="140" y="115"/>
                  </a:lnTo>
                  <a:lnTo>
                    <a:pt x="143" y="130"/>
                  </a:lnTo>
                  <a:lnTo>
                    <a:pt x="123" y="130"/>
                  </a:lnTo>
                  <a:lnTo>
                    <a:pt x="112" y="117"/>
                  </a:lnTo>
                  <a:lnTo>
                    <a:pt x="94" y="95"/>
                  </a:lnTo>
                  <a:lnTo>
                    <a:pt x="81" y="97"/>
                  </a:lnTo>
                  <a:lnTo>
                    <a:pt x="77" y="119"/>
                  </a:lnTo>
                  <a:lnTo>
                    <a:pt x="55" y="119"/>
                  </a:lnTo>
                  <a:lnTo>
                    <a:pt x="51" y="134"/>
                  </a:lnTo>
                  <a:lnTo>
                    <a:pt x="29" y="121"/>
                  </a:lnTo>
                  <a:lnTo>
                    <a:pt x="31" y="92"/>
                  </a:lnTo>
                  <a:lnTo>
                    <a:pt x="7" y="77"/>
                  </a:lnTo>
                  <a:lnTo>
                    <a:pt x="13" y="57"/>
                  </a:lnTo>
                  <a:lnTo>
                    <a:pt x="0" y="51"/>
                  </a:lnTo>
                  <a:lnTo>
                    <a:pt x="2" y="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grpSp>
          <p:nvGrpSpPr>
            <p:cNvPr id="16401" name="Group 16"/>
            <p:cNvGrpSpPr>
              <a:grpSpLocks noChangeAspect="1"/>
            </p:cNvGrpSpPr>
            <p:nvPr/>
          </p:nvGrpSpPr>
          <p:grpSpPr bwMode="auto">
            <a:xfrm>
              <a:off x="183" y="1519"/>
              <a:ext cx="3742" cy="2165"/>
              <a:chOff x="183" y="1519"/>
              <a:chExt cx="3742" cy="2165"/>
            </a:xfrm>
          </p:grpSpPr>
          <p:sp>
            <p:nvSpPr>
              <p:cNvPr id="16432" name="Freeform 17"/>
              <p:cNvSpPr>
                <a:spLocks noChangeAspect="1"/>
              </p:cNvSpPr>
              <p:nvPr/>
            </p:nvSpPr>
            <p:spPr bwMode="auto">
              <a:xfrm>
                <a:off x="3120" y="1519"/>
                <a:ext cx="805" cy="1037"/>
              </a:xfrm>
              <a:custGeom>
                <a:avLst/>
                <a:gdLst>
                  <a:gd name="T0" fmla="*/ 2197 w 784"/>
                  <a:gd name="T1" fmla="*/ 7 h 1067"/>
                  <a:gd name="T2" fmla="*/ 2466 w 784"/>
                  <a:gd name="T3" fmla="*/ 17 h 1067"/>
                  <a:gd name="T4" fmla="*/ 2649 w 784"/>
                  <a:gd name="T5" fmla="*/ 17 h 1067"/>
                  <a:gd name="T6" fmla="*/ 2643 w 784"/>
                  <a:gd name="T7" fmla="*/ 17 h 1067"/>
                  <a:gd name="T8" fmla="*/ 2666 w 784"/>
                  <a:gd name="T9" fmla="*/ 25 h 1067"/>
                  <a:gd name="T10" fmla="*/ 2964 w 784"/>
                  <a:gd name="T11" fmla="*/ 38 h 1067"/>
                  <a:gd name="T12" fmla="*/ 2787 w 784"/>
                  <a:gd name="T13" fmla="*/ 49 h 1067"/>
                  <a:gd name="T14" fmla="*/ 2648 w 784"/>
                  <a:gd name="T15" fmla="*/ 66 h 1067"/>
                  <a:gd name="T16" fmla="*/ 3018 w 784"/>
                  <a:gd name="T17" fmla="*/ 76 h 1067"/>
                  <a:gd name="T18" fmla="*/ 3234 w 784"/>
                  <a:gd name="T19" fmla="*/ 84 h 1067"/>
                  <a:gd name="T20" fmla="*/ 3390 w 784"/>
                  <a:gd name="T21" fmla="*/ 88 h 1067"/>
                  <a:gd name="T22" fmla="*/ 3471 w 784"/>
                  <a:gd name="T23" fmla="*/ 94 h 1067"/>
                  <a:gd name="T24" fmla="*/ 3543 w 784"/>
                  <a:gd name="T25" fmla="*/ 100 h 1067"/>
                  <a:gd name="T26" fmla="*/ 3580 w 784"/>
                  <a:gd name="T27" fmla="*/ 106 h 1067"/>
                  <a:gd name="T28" fmla="*/ 3606 w 784"/>
                  <a:gd name="T29" fmla="*/ 115 h 1067"/>
                  <a:gd name="T30" fmla="*/ 3543 w 784"/>
                  <a:gd name="T31" fmla="*/ 123 h 1067"/>
                  <a:gd name="T32" fmla="*/ 3539 w 784"/>
                  <a:gd name="T33" fmla="*/ 132 h 1067"/>
                  <a:gd name="T34" fmla="*/ 3125 w 784"/>
                  <a:gd name="T35" fmla="*/ 136 h 1067"/>
                  <a:gd name="T36" fmla="*/ 2964 w 784"/>
                  <a:gd name="T37" fmla="*/ 149 h 1067"/>
                  <a:gd name="T38" fmla="*/ 2742 w 784"/>
                  <a:gd name="T39" fmla="*/ 157 h 1067"/>
                  <a:gd name="T40" fmla="*/ 2520 w 784"/>
                  <a:gd name="T41" fmla="*/ 158 h 1067"/>
                  <a:gd name="T42" fmla="*/ 2274 w 784"/>
                  <a:gd name="T43" fmla="*/ 173 h 1067"/>
                  <a:gd name="T44" fmla="*/ 2059 w 784"/>
                  <a:gd name="T45" fmla="*/ 181 h 1067"/>
                  <a:gd name="T46" fmla="*/ 1762 w 784"/>
                  <a:gd name="T47" fmla="*/ 185 h 1067"/>
                  <a:gd name="T48" fmla="*/ 1562 w 784"/>
                  <a:gd name="T49" fmla="*/ 188 h 1067"/>
                  <a:gd name="T50" fmla="*/ 1319 w 784"/>
                  <a:gd name="T51" fmla="*/ 194 h 1067"/>
                  <a:gd name="T52" fmla="*/ 1155 w 784"/>
                  <a:gd name="T53" fmla="*/ 198 h 1067"/>
                  <a:gd name="T54" fmla="*/ 236 w 784"/>
                  <a:gd name="T55" fmla="*/ 201 h 1067"/>
                  <a:gd name="T56" fmla="*/ 299 w 784"/>
                  <a:gd name="T57" fmla="*/ 190 h 1067"/>
                  <a:gd name="T58" fmla="*/ 456 w 784"/>
                  <a:gd name="T59" fmla="*/ 176 h 1067"/>
                  <a:gd name="T60" fmla="*/ 135 w 784"/>
                  <a:gd name="T61" fmla="*/ 170 h 1067"/>
                  <a:gd name="T62" fmla="*/ 0 w 784"/>
                  <a:gd name="T63" fmla="*/ 165 h 1067"/>
                  <a:gd name="T64" fmla="*/ 6 w 784"/>
                  <a:gd name="T65" fmla="*/ 152 h 1067"/>
                  <a:gd name="T66" fmla="*/ 151 w 784"/>
                  <a:gd name="T67" fmla="*/ 140 h 1067"/>
                  <a:gd name="T68" fmla="*/ 107 w 784"/>
                  <a:gd name="T69" fmla="*/ 128 h 1067"/>
                  <a:gd name="T70" fmla="*/ 186 w 784"/>
                  <a:gd name="T71" fmla="*/ 117 h 1067"/>
                  <a:gd name="T72" fmla="*/ 350 w 784"/>
                  <a:gd name="T73" fmla="*/ 98 h 1067"/>
                  <a:gd name="T74" fmla="*/ 674 w 784"/>
                  <a:gd name="T75" fmla="*/ 80 h 1067"/>
                  <a:gd name="T76" fmla="*/ 932 w 784"/>
                  <a:gd name="T77" fmla="*/ 70 h 1067"/>
                  <a:gd name="T78" fmla="*/ 819 w 784"/>
                  <a:gd name="T79" fmla="*/ 54 h 1067"/>
                  <a:gd name="T80" fmla="*/ 1153 w 784"/>
                  <a:gd name="T81" fmla="*/ 32 h 1067"/>
                  <a:gd name="T82" fmla="*/ 1109 w 784"/>
                  <a:gd name="T83" fmla="*/ 25 h 1067"/>
                  <a:gd name="T84" fmla="*/ 1052 w 784"/>
                  <a:gd name="T85" fmla="*/ 17 h 1067"/>
                  <a:gd name="T86" fmla="*/ 911 w 784"/>
                  <a:gd name="T87" fmla="*/ 17 h 1067"/>
                  <a:gd name="T88" fmla="*/ 1604 w 784"/>
                  <a:gd name="T89" fmla="*/ 17 h 1067"/>
                  <a:gd name="T90" fmla="*/ 1861 w 784"/>
                  <a:gd name="T91" fmla="*/ 17 h 10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4"/>
                  <a:gd name="T139" fmla="*/ 0 h 1067"/>
                  <a:gd name="T140" fmla="*/ 784 w 784"/>
                  <a:gd name="T141" fmla="*/ 1067 h 10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4" h="1067">
                    <a:moveTo>
                      <a:pt x="457" y="0"/>
                    </a:moveTo>
                    <a:lnTo>
                      <a:pt x="473" y="7"/>
                    </a:lnTo>
                    <a:lnTo>
                      <a:pt x="490" y="11"/>
                    </a:lnTo>
                    <a:lnTo>
                      <a:pt x="532" y="18"/>
                    </a:lnTo>
                    <a:lnTo>
                      <a:pt x="578" y="33"/>
                    </a:lnTo>
                    <a:lnTo>
                      <a:pt x="572" y="44"/>
                    </a:lnTo>
                    <a:lnTo>
                      <a:pt x="569" y="57"/>
                    </a:lnTo>
                    <a:lnTo>
                      <a:pt x="569" y="70"/>
                    </a:lnTo>
                    <a:lnTo>
                      <a:pt x="567" y="83"/>
                    </a:lnTo>
                    <a:lnTo>
                      <a:pt x="574" y="127"/>
                    </a:lnTo>
                    <a:lnTo>
                      <a:pt x="587" y="154"/>
                    </a:lnTo>
                    <a:lnTo>
                      <a:pt x="639" y="184"/>
                    </a:lnTo>
                    <a:lnTo>
                      <a:pt x="618" y="217"/>
                    </a:lnTo>
                    <a:lnTo>
                      <a:pt x="600" y="254"/>
                    </a:lnTo>
                    <a:lnTo>
                      <a:pt x="585" y="292"/>
                    </a:lnTo>
                    <a:lnTo>
                      <a:pt x="571" y="335"/>
                    </a:lnTo>
                    <a:lnTo>
                      <a:pt x="622" y="370"/>
                    </a:lnTo>
                    <a:lnTo>
                      <a:pt x="650" y="390"/>
                    </a:lnTo>
                    <a:lnTo>
                      <a:pt x="675" y="410"/>
                    </a:lnTo>
                    <a:lnTo>
                      <a:pt x="699" y="432"/>
                    </a:lnTo>
                    <a:lnTo>
                      <a:pt x="721" y="454"/>
                    </a:lnTo>
                    <a:lnTo>
                      <a:pt x="732" y="465"/>
                    </a:lnTo>
                    <a:lnTo>
                      <a:pt x="742" y="478"/>
                    </a:lnTo>
                    <a:lnTo>
                      <a:pt x="749" y="489"/>
                    </a:lnTo>
                    <a:lnTo>
                      <a:pt x="756" y="502"/>
                    </a:lnTo>
                    <a:lnTo>
                      <a:pt x="764" y="515"/>
                    </a:lnTo>
                    <a:lnTo>
                      <a:pt x="769" y="530"/>
                    </a:lnTo>
                    <a:lnTo>
                      <a:pt x="773" y="544"/>
                    </a:lnTo>
                    <a:lnTo>
                      <a:pt x="775" y="559"/>
                    </a:lnTo>
                    <a:lnTo>
                      <a:pt x="780" y="594"/>
                    </a:lnTo>
                    <a:lnTo>
                      <a:pt x="784" y="618"/>
                    </a:lnTo>
                    <a:lnTo>
                      <a:pt x="764" y="642"/>
                    </a:lnTo>
                    <a:lnTo>
                      <a:pt x="760" y="662"/>
                    </a:lnTo>
                    <a:lnTo>
                      <a:pt x="762" y="692"/>
                    </a:lnTo>
                    <a:lnTo>
                      <a:pt x="718" y="697"/>
                    </a:lnTo>
                    <a:lnTo>
                      <a:pt x="674" y="708"/>
                    </a:lnTo>
                    <a:lnTo>
                      <a:pt x="618" y="725"/>
                    </a:lnTo>
                    <a:lnTo>
                      <a:pt x="639" y="778"/>
                    </a:lnTo>
                    <a:lnTo>
                      <a:pt x="622" y="804"/>
                    </a:lnTo>
                    <a:lnTo>
                      <a:pt x="591" y="824"/>
                    </a:lnTo>
                    <a:lnTo>
                      <a:pt x="558" y="802"/>
                    </a:lnTo>
                    <a:lnTo>
                      <a:pt x="543" y="828"/>
                    </a:lnTo>
                    <a:lnTo>
                      <a:pt x="519" y="850"/>
                    </a:lnTo>
                    <a:lnTo>
                      <a:pt x="490" y="903"/>
                    </a:lnTo>
                    <a:lnTo>
                      <a:pt x="473" y="934"/>
                    </a:lnTo>
                    <a:lnTo>
                      <a:pt x="444" y="947"/>
                    </a:lnTo>
                    <a:lnTo>
                      <a:pt x="418" y="958"/>
                    </a:lnTo>
                    <a:lnTo>
                      <a:pt x="381" y="962"/>
                    </a:lnTo>
                    <a:lnTo>
                      <a:pt x="374" y="993"/>
                    </a:lnTo>
                    <a:lnTo>
                      <a:pt x="337" y="984"/>
                    </a:lnTo>
                    <a:lnTo>
                      <a:pt x="326" y="1019"/>
                    </a:lnTo>
                    <a:lnTo>
                      <a:pt x="285" y="1014"/>
                    </a:lnTo>
                    <a:lnTo>
                      <a:pt x="293" y="1038"/>
                    </a:lnTo>
                    <a:lnTo>
                      <a:pt x="250" y="1034"/>
                    </a:lnTo>
                    <a:lnTo>
                      <a:pt x="203" y="1067"/>
                    </a:lnTo>
                    <a:lnTo>
                      <a:pt x="52" y="1049"/>
                    </a:lnTo>
                    <a:lnTo>
                      <a:pt x="54" y="1019"/>
                    </a:lnTo>
                    <a:lnTo>
                      <a:pt x="65" y="990"/>
                    </a:lnTo>
                    <a:lnTo>
                      <a:pt x="74" y="934"/>
                    </a:lnTo>
                    <a:lnTo>
                      <a:pt x="98" y="920"/>
                    </a:lnTo>
                    <a:lnTo>
                      <a:pt x="72" y="900"/>
                    </a:lnTo>
                    <a:lnTo>
                      <a:pt x="31" y="890"/>
                    </a:lnTo>
                    <a:lnTo>
                      <a:pt x="0" y="877"/>
                    </a:lnTo>
                    <a:lnTo>
                      <a:pt x="0" y="857"/>
                    </a:lnTo>
                    <a:lnTo>
                      <a:pt x="19" y="813"/>
                    </a:lnTo>
                    <a:lnTo>
                      <a:pt x="6" y="798"/>
                    </a:lnTo>
                    <a:lnTo>
                      <a:pt x="2" y="767"/>
                    </a:lnTo>
                    <a:lnTo>
                      <a:pt x="35" y="725"/>
                    </a:lnTo>
                    <a:lnTo>
                      <a:pt x="46" y="684"/>
                    </a:lnTo>
                    <a:lnTo>
                      <a:pt x="22" y="666"/>
                    </a:lnTo>
                    <a:lnTo>
                      <a:pt x="26" y="636"/>
                    </a:lnTo>
                    <a:lnTo>
                      <a:pt x="43" y="607"/>
                    </a:lnTo>
                    <a:lnTo>
                      <a:pt x="72" y="590"/>
                    </a:lnTo>
                    <a:lnTo>
                      <a:pt x="77" y="508"/>
                    </a:lnTo>
                    <a:lnTo>
                      <a:pt x="65" y="497"/>
                    </a:lnTo>
                    <a:lnTo>
                      <a:pt x="146" y="408"/>
                    </a:lnTo>
                    <a:lnTo>
                      <a:pt x="142" y="329"/>
                    </a:lnTo>
                    <a:lnTo>
                      <a:pt x="201" y="359"/>
                    </a:lnTo>
                    <a:lnTo>
                      <a:pt x="221" y="305"/>
                    </a:lnTo>
                    <a:lnTo>
                      <a:pt x="177" y="287"/>
                    </a:lnTo>
                    <a:lnTo>
                      <a:pt x="186" y="268"/>
                    </a:lnTo>
                    <a:lnTo>
                      <a:pt x="249" y="156"/>
                    </a:lnTo>
                    <a:lnTo>
                      <a:pt x="245" y="142"/>
                    </a:lnTo>
                    <a:lnTo>
                      <a:pt x="239" y="127"/>
                    </a:lnTo>
                    <a:lnTo>
                      <a:pt x="232" y="114"/>
                    </a:lnTo>
                    <a:lnTo>
                      <a:pt x="227" y="101"/>
                    </a:lnTo>
                    <a:lnTo>
                      <a:pt x="212" y="79"/>
                    </a:lnTo>
                    <a:lnTo>
                      <a:pt x="197" y="59"/>
                    </a:lnTo>
                    <a:lnTo>
                      <a:pt x="293" y="51"/>
                    </a:lnTo>
                    <a:lnTo>
                      <a:pt x="346" y="61"/>
                    </a:lnTo>
                    <a:lnTo>
                      <a:pt x="374" y="39"/>
                    </a:lnTo>
                    <a:lnTo>
                      <a:pt x="403" y="20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3" name="Freeform 18"/>
              <p:cNvSpPr>
                <a:spLocks noChangeAspect="1"/>
              </p:cNvSpPr>
              <p:nvPr/>
            </p:nvSpPr>
            <p:spPr bwMode="auto">
              <a:xfrm>
                <a:off x="1595" y="1640"/>
                <a:ext cx="668" cy="1066"/>
              </a:xfrm>
              <a:custGeom>
                <a:avLst/>
                <a:gdLst>
                  <a:gd name="T0" fmla="*/ 2073 w 651"/>
                  <a:gd name="T1" fmla="*/ 27 h 1096"/>
                  <a:gd name="T2" fmla="*/ 2610 w 651"/>
                  <a:gd name="T3" fmla="*/ 51 h 1096"/>
                  <a:gd name="T4" fmla="*/ 2610 w 651"/>
                  <a:gd name="T5" fmla="*/ 61 h 1096"/>
                  <a:gd name="T6" fmla="*/ 2501 w 651"/>
                  <a:gd name="T7" fmla="*/ 67 h 1096"/>
                  <a:gd name="T8" fmla="*/ 2518 w 651"/>
                  <a:gd name="T9" fmla="*/ 79 h 1096"/>
                  <a:gd name="T10" fmla="*/ 2683 w 651"/>
                  <a:gd name="T11" fmla="*/ 100 h 1096"/>
                  <a:gd name="T12" fmla="*/ 2784 w 651"/>
                  <a:gd name="T13" fmla="*/ 124 h 1096"/>
                  <a:gd name="T14" fmla="*/ 2628 w 651"/>
                  <a:gd name="T15" fmla="*/ 144 h 1096"/>
                  <a:gd name="T16" fmla="*/ 2561 w 651"/>
                  <a:gd name="T17" fmla="*/ 152 h 1096"/>
                  <a:gd name="T18" fmla="*/ 2675 w 651"/>
                  <a:gd name="T19" fmla="*/ 152 h 1096"/>
                  <a:gd name="T20" fmla="*/ 2748 w 651"/>
                  <a:gd name="T21" fmla="*/ 152 h 1096"/>
                  <a:gd name="T22" fmla="*/ 2787 w 651"/>
                  <a:gd name="T23" fmla="*/ 152 h 1096"/>
                  <a:gd name="T24" fmla="*/ 2825 w 651"/>
                  <a:gd name="T25" fmla="*/ 156 h 1096"/>
                  <a:gd name="T26" fmla="*/ 2605 w 651"/>
                  <a:gd name="T27" fmla="*/ 170 h 1096"/>
                  <a:gd name="T28" fmla="*/ 2324 w 651"/>
                  <a:gd name="T29" fmla="*/ 170 h 1096"/>
                  <a:gd name="T30" fmla="*/ 2331 w 651"/>
                  <a:gd name="T31" fmla="*/ 179 h 1096"/>
                  <a:gd name="T32" fmla="*/ 2175 w 651"/>
                  <a:gd name="T33" fmla="*/ 189 h 1096"/>
                  <a:gd name="T34" fmla="*/ 2044 w 651"/>
                  <a:gd name="T35" fmla="*/ 190 h 1096"/>
                  <a:gd name="T36" fmla="*/ 1880 w 651"/>
                  <a:gd name="T37" fmla="*/ 185 h 1096"/>
                  <a:gd name="T38" fmla="*/ 1919 w 651"/>
                  <a:gd name="T39" fmla="*/ 201 h 1096"/>
                  <a:gd name="T40" fmla="*/ 1717 w 651"/>
                  <a:gd name="T41" fmla="*/ 215 h 1096"/>
                  <a:gd name="T42" fmla="*/ 1462 w 651"/>
                  <a:gd name="T43" fmla="*/ 220 h 1096"/>
                  <a:gd name="T44" fmla="*/ 1231 w 651"/>
                  <a:gd name="T45" fmla="*/ 215 h 1096"/>
                  <a:gd name="T46" fmla="*/ 877 w 651"/>
                  <a:gd name="T47" fmla="*/ 217 h 1096"/>
                  <a:gd name="T48" fmla="*/ 735 w 651"/>
                  <a:gd name="T49" fmla="*/ 205 h 1096"/>
                  <a:gd name="T50" fmla="*/ 526 w 651"/>
                  <a:gd name="T51" fmla="*/ 190 h 1096"/>
                  <a:gd name="T52" fmla="*/ 472 w 651"/>
                  <a:gd name="T53" fmla="*/ 162 h 1096"/>
                  <a:gd name="T54" fmla="*/ 630 w 651"/>
                  <a:gd name="T55" fmla="*/ 156 h 1096"/>
                  <a:gd name="T56" fmla="*/ 858 w 651"/>
                  <a:gd name="T57" fmla="*/ 157 h 1096"/>
                  <a:gd name="T58" fmla="*/ 981 w 651"/>
                  <a:gd name="T59" fmla="*/ 156 h 1096"/>
                  <a:gd name="T60" fmla="*/ 1051 w 651"/>
                  <a:gd name="T61" fmla="*/ 152 h 1096"/>
                  <a:gd name="T62" fmla="*/ 1389 w 651"/>
                  <a:gd name="T63" fmla="*/ 157 h 1096"/>
                  <a:gd name="T64" fmla="*/ 1586 w 651"/>
                  <a:gd name="T65" fmla="*/ 149 h 1096"/>
                  <a:gd name="T66" fmla="*/ 1196 w 651"/>
                  <a:gd name="T67" fmla="*/ 140 h 1096"/>
                  <a:gd name="T68" fmla="*/ 598 w 651"/>
                  <a:gd name="T69" fmla="*/ 147 h 1096"/>
                  <a:gd name="T70" fmla="*/ 328 w 651"/>
                  <a:gd name="T71" fmla="*/ 140 h 1096"/>
                  <a:gd name="T72" fmla="*/ 487 w 651"/>
                  <a:gd name="T73" fmla="*/ 128 h 1096"/>
                  <a:gd name="T74" fmla="*/ 147 w 651"/>
                  <a:gd name="T75" fmla="*/ 111 h 1096"/>
                  <a:gd name="T76" fmla="*/ 111 w 651"/>
                  <a:gd name="T77" fmla="*/ 96 h 1096"/>
                  <a:gd name="T78" fmla="*/ 379 w 651"/>
                  <a:gd name="T79" fmla="*/ 92 h 1096"/>
                  <a:gd name="T80" fmla="*/ 472 w 651"/>
                  <a:gd name="T81" fmla="*/ 94 h 1096"/>
                  <a:gd name="T82" fmla="*/ 598 w 651"/>
                  <a:gd name="T83" fmla="*/ 89 h 1096"/>
                  <a:gd name="T84" fmla="*/ 735 w 651"/>
                  <a:gd name="T85" fmla="*/ 85 h 1096"/>
                  <a:gd name="T86" fmla="*/ 587 w 651"/>
                  <a:gd name="T87" fmla="*/ 79 h 1096"/>
                  <a:gd name="T88" fmla="*/ 210 w 651"/>
                  <a:gd name="T89" fmla="*/ 81 h 1096"/>
                  <a:gd name="T90" fmla="*/ 5 w 651"/>
                  <a:gd name="T91" fmla="*/ 71 h 1096"/>
                  <a:gd name="T92" fmla="*/ 12 w 651"/>
                  <a:gd name="T93" fmla="*/ 61 h 1096"/>
                  <a:gd name="T94" fmla="*/ 200 w 651"/>
                  <a:gd name="T95" fmla="*/ 51 h 1096"/>
                  <a:gd name="T96" fmla="*/ 426 w 651"/>
                  <a:gd name="T97" fmla="*/ 47 h 1096"/>
                  <a:gd name="T98" fmla="*/ 337 w 651"/>
                  <a:gd name="T99" fmla="*/ 31 h 1096"/>
                  <a:gd name="T100" fmla="*/ 265 w 651"/>
                  <a:gd name="T101" fmla="*/ 18 h 1096"/>
                  <a:gd name="T102" fmla="*/ 369 w 651"/>
                  <a:gd name="T103" fmla="*/ 18 h 1096"/>
                  <a:gd name="T104" fmla="*/ 543 w 651"/>
                  <a:gd name="T105" fmla="*/ 18 h 1096"/>
                  <a:gd name="T106" fmla="*/ 791 w 651"/>
                  <a:gd name="T107" fmla="*/ 7 h 1096"/>
                  <a:gd name="T108" fmla="*/ 989 w 651"/>
                  <a:gd name="T109" fmla="*/ 18 h 10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1"/>
                  <a:gd name="T166" fmla="*/ 0 h 1096"/>
                  <a:gd name="T167" fmla="*/ 651 w 651"/>
                  <a:gd name="T168" fmla="*/ 1096 h 10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1" h="1096">
                    <a:moveTo>
                      <a:pt x="244" y="18"/>
                    </a:moveTo>
                    <a:lnTo>
                      <a:pt x="403" y="171"/>
                    </a:lnTo>
                    <a:lnTo>
                      <a:pt x="465" y="131"/>
                    </a:lnTo>
                    <a:lnTo>
                      <a:pt x="570" y="189"/>
                    </a:lnTo>
                    <a:lnTo>
                      <a:pt x="561" y="221"/>
                    </a:lnTo>
                    <a:lnTo>
                      <a:pt x="585" y="254"/>
                    </a:lnTo>
                    <a:lnTo>
                      <a:pt x="623" y="283"/>
                    </a:lnTo>
                    <a:lnTo>
                      <a:pt x="605" y="293"/>
                    </a:lnTo>
                    <a:lnTo>
                      <a:pt x="585" y="305"/>
                    </a:lnTo>
                    <a:lnTo>
                      <a:pt x="577" y="315"/>
                    </a:lnTo>
                    <a:lnTo>
                      <a:pt x="568" y="324"/>
                    </a:lnTo>
                    <a:lnTo>
                      <a:pt x="561" y="333"/>
                    </a:lnTo>
                    <a:lnTo>
                      <a:pt x="553" y="344"/>
                    </a:lnTo>
                    <a:lnTo>
                      <a:pt x="557" y="370"/>
                    </a:lnTo>
                    <a:lnTo>
                      <a:pt x="564" y="388"/>
                    </a:lnTo>
                    <a:lnTo>
                      <a:pt x="552" y="412"/>
                    </a:lnTo>
                    <a:lnTo>
                      <a:pt x="577" y="453"/>
                    </a:lnTo>
                    <a:lnTo>
                      <a:pt x="601" y="499"/>
                    </a:lnTo>
                    <a:lnTo>
                      <a:pt x="625" y="550"/>
                    </a:lnTo>
                    <a:lnTo>
                      <a:pt x="651" y="609"/>
                    </a:lnTo>
                    <a:lnTo>
                      <a:pt x="623" y="622"/>
                    </a:lnTo>
                    <a:lnTo>
                      <a:pt x="609" y="649"/>
                    </a:lnTo>
                    <a:lnTo>
                      <a:pt x="610" y="688"/>
                    </a:lnTo>
                    <a:lnTo>
                      <a:pt x="590" y="714"/>
                    </a:lnTo>
                    <a:lnTo>
                      <a:pt x="568" y="725"/>
                    </a:lnTo>
                    <a:lnTo>
                      <a:pt x="568" y="741"/>
                    </a:lnTo>
                    <a:lnTo>
                      <a:pt x="575" y="763"/>
                    </a:lnTo>
                    <a:lnTo>
                      <a:pt x="583" y="765"/>
                    </a:lnTo>
                    <a:lnTo>
                      <a:pt x="592" y="762"/>
                    </a:lnTo>
                    <a:lnTo>
                      <a:pt x="599" y="760"/>
                    </a:lnTo>
                    <a:lnTo>
                      <a:pt x="609" y="756"/>
                    </a:lnTo>
                    <a:lnTo>
                      <a:pt x="612" y="756"/>
                    </a:lnTo>
                    <a:lnTo>
                      <a:pt x="616" y="756"/>
                    </a:lnTo>
                    <a:lnTo>
                      <a:pt x="620" y="756"/>
                    </a:lnTo>
                    <a:lnTo>
                      <a:pt x="623" y="760"/>
                    </a:lnTo>
                    <a:lnTo>
                      <a:pt x="625" y="763"/>
                    </a:lnTo>
                    <a:lnTo>
                      <a:pt x="629" y="769"/>
                    </a:lnTo>
                    <a:lnTo>
                      <a:pt x="631" y="775"/>
                    </a:lnTo>
                    <a:lnTo>
                      <a:pt x="633" y="784"/>
                    </a:lnTo>
                    <a:lnTo>
                      <a:pt x="629" y="824"/>
                    </a:lnTo>
                    <a:lnTo>
                      <a:pt x="610" y="837"/>
                    </a:lnTo>
                    <a:lnTo>
                      <a:pt x="583" y="850"/>
                    </a:lnTo>
                    <a:lnTo>
                      <a:pt x="570" y="855"/>
                    </a:lnTo>
                    <a:lnTo>
                      <a:pt x="535" y="855"/>
                    </a:lnTo>
                    <a:lnTo>
                      <a:pt x="520" y="850"/>
                    </a:lnTo>
                    <a:lnTo>
                      <a:pt x="496" y="844"/>
                    </a:lnTo>
                    <a:lnTo>
                      <a:pt x="507" y="867"/>
                    </a:lnTo>
                    <a:lnTo>
                      <a:pt x="522" y="896"/>
                    </a:lnTo>
                    <a:lnTo>
                      <a:pt x="515" y="925"/>
                    </a:lnTo>
                    <a:lnTo>
                      <a:pt x="496" y="940"/>
                    </a:lnTo>
                    <a:lnTo>
                      <a:pt x="487" y="947"/>
                    </a:lnTo>
                    <a:lnTo>
                      <a:pt x="478" y="951"/>
                    </a:lnTo>
                    <a:lnTo>
                      <a:pt x="469" y="953"/>
                    </a:lnTo>
                    <a:lnTo>
                      <a:pt x="458" y="949"/>
                    </a:lnTo>
                    <a:lnTo>
                      <a:pt x="447" y="944"/>
                    </a:lnTo>
                    <a:lnTo>
                      <a:pt x="434" y="935"/>
                    </a:lnTo>
                    <a:lnTo>
                      <a:pt x="421" y="924"/>
                    </a:lnTo>
                    <a:lnTo>
                      <a:pt x="408" y="909"/>
                    </a:lnTo>
                    <a:lnTo>
                      <a:pt x="404" y="964"/>
                    </a:lnTo>
                    <a:lnTo>
                      <a:pt x="430" y="1006"/>
                    </a:lnTo>
                    <a:lnTo>
                      <a:pt x="439" y="1045"/>
                    </a:lnTo>
                    <a:lnTo>
                      <a:pt x="401" y="1052"/>
                    </a:lnTo>
                    <a:lnTo>
                      <a:pt x="386" y="1071"/>
                    </a:lnTo>
                    <a:lnTo>
                      <a:pt x="358" y="1080"/>
                    </a:lnTo>
                    <a:lnTo>
                      <a:pt x="334" y="1076"/>
                    </a:lnTo>
                    <a:lnTo>
                      <a:pt x="327" y="1095"/>
                    </a:lnTo>
                    <a:lnTo>
                      <a:pt x="299" y="1096"/>
                    </a:lnTo>
                    <a:lnTo>
                      <a:pt x="287" y="1080"/>
                    </a:lnTo>
                    <a:lnTo>
                      <a:pt x="277" y="1069"/>
                    </a:lnTo>
                    <a:lnTo>
                      <a:pt x="253" y="1073"/>
                    </a:lnTo>
                    <a:lnTo>
                      <a:pt x="246" y="1082"/>
                    </a:lnTo>
                    <a:lnTo>
                      <a:pt x="196" y="1084"/>
                    </a:lnTo>
                    <a:lnTo>
                      <a:pt x="176" y="1080"/>
                    </a:lnTo>
                    <a:lnTo>
                      <a:pt x="162" y="1073"/>
                    </a:lnTo>
                    <a:lnTo>
                      <a:pt x="165" y="1027"/>
                    </a:lnTo>
                    <a:lnTo>
                      <a:pt x="141" y="999"/>
                    </a:lnTo>
                    <a:lnTo>
                      <a:pt x="121" y="995"/>
                    </a:lnTo>
                    <a:lnTo>
                      <a:pt x="119" y="951"/>
                    </a:lnTo>
                    <a:lnTo>
                      <a:pt x="97" y="933"/>
                    </a:lnTo>
                    <a:lnTo>
                      <a:pt x="97" y="826"/>
                    </a:lnTo>
                    <a:lnTo>
                      <a:pt x="106" y="813"/>
                    </a:lnTo>
                    <a:lnTo>
                      <a:pt x="150" y="826"/>
                    </a:lnTo>
                    <a:lnTo>
                      <a:pt x="117" y="778"/>
                    </a:lnTo>
                    <a:lnTo>
                      <a:pt x="141" y="784"/>
                    </a:lnTo>
                    <a:lnTo>
                      <a:pt x="156" y="782"/>
                    </a:lnTo>
                    <a:lnTo>
                      <a:pt x="173" y="784"/>
                    </a:lnTo>
                    <a:lnTo>
                      <a:pt x="193" y="787"/>
                    </a:lnTo>
                    <a:lnTo>
                      <a:pt x="215" y="795"/>
                    </a:lnTo>
                    <a:lnTo>
                      <a:pt x="217" y="786"/>
                    </a:lnTo>
                    <a:lnTo>
                      <a:pt x="220" y="776"/>
                    </a:lnTo>
                    <a:lnTo>
                      <a:pt x="224" y="771"/>
                    </a:lnTo>
                    <a:lnTo>
                      <a:pt x="230" y="767"/>
                    </a:lnTo>
                    <a:lnTo>
                      <a:pt x="235" y="763"/>
                    </a:lnTo>
                    <a:lnTo>
                      <a:pt x="242" y="762"/>
                    </a:lnTo>
                    <a:lnTo>
                      <a:pt x="261" y="760"/>
                    </a:lnTo>
                    <a:lnTo>
                      <a:pt x="311" y="786"/>
                    </a:lnTo>
                    <a:lnTo>
                      <a:pt x="358" y="791"/>
                    </a:lnTo>
                    <a:lnTo>
                      <a:pt x="357" y="767"/>
                    </a:lnTo>
                    <a:lnTo>
                      <a:pt x="355" y="745"/>
                    </a:lnTo>
                    <a:lnTo>
                      <a:pt x="309" y="740"/>
                    </a:lnTo>
                    <a:lnTo>
                      <a:pt x="311" y="694"/>
                    </a:lnTo>
                    <a:lnTo>
                      <a:pt x="268" y="699"/>
                    </a:lnTo>
                    <a:lnTo>
                      <a:pt x="266" y="710"/>
                    </a:lnTo>
                    <a:lnTo>
                      <a:pt x="149" y="710"/>
                    </a:lnTo>
                    <a:lnTo>
                      <a:pt x="134" y="729"/>
                    </a:lnTo>
                    <a:lnTo>
                      <a:pt x="29" y="729"/>
                    </a:lnTo>
                    <a:lnTo>
                      <a:pt x="42" y="705"/>
                    </a:lnTo>
                    <a:lnTo>
                      <a:pt x="75" y="695"/>
                    </a:lnTo>
                    <a:lnTo>
                      <a:pt x="82" y="668"/>
                    </a:lnTo>
                    <a:lnTo>
                      <a:pt x="108" y="662"/>
                    </a:lnTo>
                    <a:lnTo>
                      <a:pt x="110" y="642"/>
                    </a:lnTo>
                    <a:lnTo>
                      <a:pt x="97" y="620"/>
                    </a:lnTo>
                    <a:lnTo>
                      <a:pt x="53" y="572"/>
                    </a:lnTo>
                    <a:lnTo>
                      <a:pt x="35" y="552"/>
                    </a:lnTo>
                    <a:lnTo>
                      <a:pt x="46" y="535"/>
                    </a:lnTo>
                    <a:lnTo>
                      <a:pt x="22" y="517"/>
                    </a:lnTo>
                    <a:lnTo>
                      <a:pt x="24" y="480"/>
                    </a:lnTo>
                    <a:lnTo>
                      <a:pt x="38" y="465"/>
                    </a:lnTo>
                    <a:lnTo>
                      <a:pt x="57" y="475"/>
                    </a:lnTo>
                    <a:lnTo>
                      <a:pt x="86" y="465"/>
                    </a:lnTo>
                    <a:lnTo>
                      <a:pt x="90" y="465"/>
                    </a:lnTo>
                    <a:lnTo>
                      <a:pt x="106" y="453"/>
                    </a:lnTo>
                    <a:lnTo>
                      <a:pt x="106" y="476"/>
                    </a:lnTo>
                    <a:lnTo>
                      <a:pt x="114" y="465"/>
                    </a:lnTo>
                    <a:lnTo>
                      <a:pt x="130" y="462"/>
                    </a:lnTo>
                    <a:lnTo>
                      <a:pt x="134" y="443"/>
                    </a:lnTo>
                    <a:lnTo>
                      <a:pt x="162" y="442"/>
                    </a:lnTo>
                    <a:lnTo>
                      <a:pt x="162" y="434"/>
                    </a:lnTo>
                    <a:lnTo>
                      <a:pt x="165" y="421"/>
                    </a:lnTo>
                    <a:lnTo>
                      <a:pt x="176" y="394"/>
                    </a:lnTo>
                    <a:lnTo>
                      <a:pt x="163" y="377"/>
                    </a:lnTo>
                    <a:lnTo>
                      <a:pt x="132" y="386"/>
                    </a:lnTo>
                    <a:lnTo>
                      <a:pt x="128" y="430"/>
                    </a:lnTo>
                    <a:lnTo>
                      <a:pt x="99" y="429"/>
                    </a:lnTo>
                    <a:lnTo>
                      <a:pt x="49" y="401"/>
                    </a:lnTo>
                    <a:lnTo>
                      <a:pt x="18" y="383"/>
                    </a:lnTo>
                    <a:lnTo>
                      <a:pt x="0" y="366"/>
                    </a:lnTo>
                    <a:lnTo>
                      <a:pt x="5" y="346"/>
                    </a:lnTo>
                    <a:lnTo>
                      <a:pt x="38" y="340"/>
                    </a:lnTo>
                    <a:lnTo>
                      <a:pt x="36" y="320"/>
                    </a:lnTo>
                    <a:lnTo>
                      <a:pt x="12" y="307"/>
                    </a:lnTo>
                    <a:lnTo>
                      <a:pt x="14" y="281"/>
                    </a:lnTo>
                    <a:lnTo>
                      <a:pt x="18" y="265"/>
                    </a:lnTo>
                    <a:lnTo>
                      <a:pt x="47" y="258"/>
                    </a:lnTo>
                    <a:lnTo>
                      <a:pt x="58" y="248"/>
                    </a:lnTo>
                    <a:lnTo>
                      <a:pt x="79" y="230"/>
                    </a:lnTo>
                    <a:lnTo>
                      <a:pt x="95" y="228"/>
                    </a:lnTo>
                    <a:lnTo>
                      <a:pt x="101" y="173"/>
                    </a:lnTo>
                    <a:lnTo>
                      <a:pt x="86" y="162"/>
                    </a:lnTo>
                    <a:lnTo>
                      <a:pt x="77" y="147"/>
                    </a:lnTo>
                    <a:lnTo>
                      <a:pt x="70" y="107"/>
                    </a:lnTo>
                    <a:lnTo>
                      <a:pt x="49" y="85"/>
                    </a:lnTo>
                    <a:lnTo>
                      <a:pt x="58" y="63"/>
                    </a:lnTo>
                    <a:lnTo>
                      <a:pt x="70" y="35"/>
                    </a:lnTo>
                    <a:lnTo>
                      <a:pt x="73" y="11"/>
                    </a:lnTo>
                    <a:lnTo>
                      <a:pt x="84" y="29"/>
                    </a:lnTo>
                    <a:lnTo>
                      <a:pt x="101" y="42"/>
                    </a:lnTo>
                    <a:lnTo>
                      <a:pt x="119" y="44"/>
                    </a:lnTo>
                    <a:lnTo>
                      <a:pt x="123" y="31"/>
                    </a:lnTo>
                    <a:lnTo>
                      <a:pt x="150" y="33"/>
                    </a:lnTo>
                    <a:lnTo>
                      <a:pt x="152" y="24"/>
                    </a:lnTo>
                    <a:lnTo>
                      <a:pt x="176" y="7"/>
                    </a:lnTo>
                    <a:lnTo>
                      <a:pt x="191" y="0"/>
                    </a:lnTo>
                    <a:lnTo>
                      <a:pt x="209" y="6"/>
                    </a:lnTo>
                    <a:lnTo>
                      <a:pt x="222" y="18"/>
                    </a:lnTo>
                    <a:lnTo>
                      <a:pt x="244" y="18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4" name="Freeform 19"/>
              <p:cNvSpPr>
                <a:spLocks noChangeAspect="1" noEditPoints="1"/>
              </p:cNvSpPr>
              <p:nvPr/>
            </p:nvSpPr>
            <p:spPr bwMode="auto">
              <a:xfrm>
                <a:off x="2161" y="1642"/>
                <a:ext cx="1065" cy="855"/>
              </a:xfrm>
              <a:custGeom>
                <a:avLst/>
                <a:gdLst>
                  <a:gd name="T0" fmla="*/ 307 w 1037"/>
                  <a:gd name="T1" fmla="*/ 55 h 879"/>
                  <a:gd name="T2" fmla="*/ 3356 w 1037"/>
                  <a:gd name="T3" fmla="*/ 175 h 879"/>
                  <a:gd name="T4" fmla="*/ 3707 w 1037"/>
                  <a:gd name="T5" fmla="*/ 160 h 879"/>
                  <a:gd name="T6" fmla="*/ 4125 w 1037"/>
                  <a:gd name="T7" fmla="*/ 153 h 879"/>
                  <a:gd name="T8" fmla="*/ 4389 w 1037"/>
                  <a:gd name="T9" fmla="*/ 152 h 879"/>
                  <a:gd name="T10" fmla="*/ 4406 w 1037"/>
                  <a:gd name="T11" fmla="*/ 135 h 879"/>
                  <a:gd name="T12" fmla="*/ 4588 w 1037"/>
                  <a:gd name="T13" fmla="*/ 113 h 879"/>
                  <a:gd name="T14" fmla="*/ 4581 w 1037"/>
                  <a:gd name="T15" fmla="*/ 96 h 879"/>
                  <a:gd name="T16" fmla="*/ 4682 w 1037"/>
                  <a:gd name="T17" fmla="*/ 75 h 879"/>
                  <a:gd name="T18" fmla="*/ 4679 w 1037"/>
                  <a:gd name="T19" fmla="*/ 75 h 879"/>
                  <a:gd name="T20" fmla="*/ 4313 w 1037"/>
                  <a:gd name="T21" fmla="*/ 58 h 879"/>
                  <a:gd name="T22" fmla="*/ 3237 w 1037"/>
                  <a:gd name="T23" fmla="*/ 18 h 879"/>
                  <a:gd name="T24" fmla="*/ 2875 w 1037"/>
                  <a:gd name="T25" fmla="*/ 5 h 879"/>
                  <a:gd name="T26" fmla="*/ 2610 w 1037"/>
                  <a:gd name="T27" fmla="*/ 18 h 879"/>
                  <a:gd name="T28" fmla="*/ 2506 w 1037"/>
                  <a:gd name="T29" fmla="*/ 16 h 879"/>
                  <a:gd name="T30" fmla="*/ 2362 w 1037"/>
                  <a:gd name="T31" fmla="*/ 0 h 879"/>
                  <a:gd name="T32" fmla="*/ 2208 w 1037"/>
                  <a:gd name="T33" fmla="*/ 2 h 879"/>
                  <a:gd name="T34" fmla="*/ 2068 w 1037"/>
                  <a:gd name="T35" fmla="*/ 18 h 879"/>
                  <a:gd name="T36" fmla="*/ 1972 w 1037"/>
                  <a:gd name="T37" fmla="*/ 18 h 879"/>
                  <a:gd name="T38" fmla="*/ 1881 w 1037"/>
                  <a:gd name="T39" fmla="*/ 18 h 879"/>
                  <a:gd name="T40" fmla="*/ 1820 w 1037"/>
                  <a:gd name="T41" fmla="*/ 18 h 879"/>
                  <a:gd name="T42" fmla="*/ 1791 w 1037"/>
                  <a:gd name="T43" fmla="*/ 23 h 879"/>
                  <a:gd name="T44" fmla="*/ 1846 w 1037"/>
                  <a:gd name="T45" fmla="*/ 38 h 879"/>
                  <a:gd name="T46" fmla="*/ 1627 w 1037"/>
                  <a:gd name="T47" fmla="*/ 47 h 879"/>
                  <a:gd name="T48" fmla="*/ 1100 w 1037"/>
                  <a:gd name="T49" fmla="*/ 53 h 879"/>
                  <a:gd name="T50" fmla="*/ 913 w 1037"/>
                  <a:gd name="T51" fmla="*/ 57 h 879"/>
                  <a:gd name="T52" fmla="*/ 828 w 1037"/>
                  <a:gd name="T53" fmla="*/ 63 h 879"/>
                  <a:gd name="T54" fmla="*/ 695 w 1037"/>
                  <a:gd name="T55" fmla="*/ 67 h 879"/>
                  <a:gd name="T56" fmla="*/ 365 w 1037"/>
                  <a:gd name="T57" fmla="*/ 67 h 879"/>
                  <a:gd name="T58" fmla="*/ 138 w 1037"/>
                  <a:gd name="T59" fmla="*/ 71 h 879"/>
                  <a:gd name="T60" fmla="*/ 7 w 1037"/>
                  <a:gd name="T61" fmla="*/ 75 h 879"/>
                  <a:gd name="T62" fmla="*/ 118 w 1037"/>
                  <a:gd name="T63" fmla="*/ 89 h 879"/>
                  <a:gd name="T64" fmla="*/ 464 w 1037"/>
                  <a:gd name="T65" fmla="*/ 122 h 879"/>
                  <a:gd name="T66" fmla="*/ 276 w 1037"/>
                  <a:gd name="T67" fmla="*/ 138 h 879"/>
                  <a:gd name="T68" fmla="*/ 16 w 1037"/>
                  <a:gd name="T69" fmla="*/ 148 h 879"/>
                  <a:gd name="T70" fmla="*/ 175 w 1037"/>
                  <a:gd name="T71" fmla="*/ 152 h 879"/>
                  <a:gd name="T72" fmla="*/ 283 w 1037"/>
                  <a:gd name="T73" fmla="*/ 152 h 879"/>
                  <a:gd name="T74" fmla="*/ 328 w 1037"/>
                  <a:gd name="T75" fmla="*/ 152 h 879"/>
                  <a:gd name="T76" fmla="*/ 365 w 1037"/>
                  <a:gd name="T77" fmla="*/ 156 h 879"/>
                  <a:gd name="T78" fmla="*/ 276 w 1037"/>
                  <a:gd name="T79" fmla="*/ 167 h 879"/>
                  <a:gd name="T80" fmla="*/ 545 w 1037"/>
                  <a:gd name="T81" fmla="*/ 175 h 879"/>
                  <a:gd name="T82" fmla="*/ 719 w 1037"/>
                  <a:gd name="T83" fmla="*/ 170 h 879"/>
                  <a:gd name="T84" fmla="*/ 1064 w 1037"/>
                  <a:gd name="T85" fmla="*/ 175 h 879"/>
                  <a:gd name="T86" fmla="*/ 1342 w 1037"/>
                  <a:gd name="T87" fmla="*/ 177 h 879"/>
                  <a:gd name="T88" fmla="*/ 1668 w 1037"/>
                  <a:gd name="T89" fmla="*/ 160 h 879"/>
                  <a:gd name="T90" fmla="*/ 1810 w 1037"/>
                  <a:gd name="T91" fmla="*/ 155 h 879"/>
                  <a:gd name="T92" fmla="*/ 1876 w 1037"/>
                  <a:gd name="T93" fmla="*/ 153 h 879"/>
                  <a:gd name="T94" fmla="*/ 1920 w 1037"/>
                  <a:gd name="T95" fmla="*/ 156 h 879"/>
                  <a:gd name="T96" fmla="*/ 1972 w 1037"/>
                  <a:gd name="T97" fmla="*/ 162 h 879"/>
                  <a:gd name="T98" fmla="*/ 2532 w 1037"/>
                  <a:gd name="T99" fmla="*/ 149 h 879"/>
                  <a:gd name="T100" fmla="*/ 2820 w 1037"/>
                  <a:gd name="T101" fmla="*/ 151 h 879"/>
                  <a:gd name="T102" fmla="*/ 3077 w 1037"/>
                  <a:gd name="T103" fmla="*/ 148 h 879"/>
                  <a:gd name="T104" fmla="*/ 3271 w 1037"/>
                  <a:gd name="T105" fmla="*/ 148 h 879"/>
                  <a:gd name="T106" fmla="*/ 3381 w 1037"/>
                  <a:gd name="T107" fmla="*/ 152 h 879"/>
                  <a:gd name="T108" fmla="*/ 3393 w 1037"/>
                  <a:gd name="T109" fmla="*/ 156 h 879"/>
                  <a:gd name="T110" fmla="*/ 3356 w 1037"/>
                  <a:gd name="T111" fmla="*/ 160 h 8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37"/>
                  <a:gd name="T169" fmla="*/ 0 h 879"/>
                  <a:gd name="T170" fmla="*/ 1037 w 1037"/>
                  <a:gd name="T171" fmla="*/ 879 h 8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37" h="879">
                    <a:moveTo>
                      <a:pt x="51" y="291"/>
                    </a:moveTo>
                    <a:lnTo>
                      <a:pt x="58" y="287"/>
                    </a:lnTo>
                    <a:lnTo>
                      <a:pt x="66" y="283"/>
                    </a:lnTo>
                    <a:lnTo>
                      <a:pt x="58" y="287"/>
                    </a:lnTo>
                    <a:lnTo>
                      <a:pt x="51" y="291"/>
                    </a:lnTo>
                    <a:close/>
                    <a:moveTo>
                      <a:pt x="715" y="866"/>
                    </a:moveTo>
                    <a:lnTo>
                      <a:pt x="748" y="804"/>
                    </a:lnTo>
                    <a:lnTo>
                      <a:pt x="770" y="773"/>
                    </a:lnTo>
                    <a:lnTo>
                      <a:pt x="791" y="796"/>
                    </a:lnTo>
                    <a:lnTo>
                      <a:pt x="815" y="767"/>
                    </a:lnTo>
                    <a:lnTo>
                      <a:pt x="846" y="760"/>
                    </a:lnTo>
                    <a:lnTo>
                      <a:pt x="881" y="763"/>
                    </a:lnTo>
                    <a:lnTo>
                      <a:pt x="938" y="769"/>
                    </a:lnTo>
                    <a:lnTo>
                      <a:pt x="967" y="763"/>
                    </a:lnTo>
                    <a:lnTo>
                      <a:pt x="936" y="750"/>
                    </a:lnTo>
                    <a:lnTo>
                      <a:pt x="934" y="730"/>
                    </a:lnTo>
                    <a:lnTo>
                      <a:pt x="953" y="686"/>
                    </a:lnTo>
                    <a:lnTo>
                      <a:pt x="940" y="671"/>
                    </a:lnTo>
                    <a:lnTo>
                      <a:pt x="936" y="640"/>
                    </a:lnTo>
                    <a:lnTo>
                      <a:pt x="969" y="598"/>
                    </a:lnTo>
                    <a:lnTo>
                      <a:pt x="980" y="555"/>
                    </a:lnTo>
                    <a:lnTo>
                      <a:pt x="956" y="539"/>
                    </a:lnTo>
                    <a:lnTo>
                      <a:pt x="960" y="509"/>
                    </a:lnTo>
                    <a:lnTo>
                      <a:pt x="977" y="480"/>
                    </a:lnTo>
                    <a:lnTo>
                      <a:pt x="1006" y="463"/>
                    </a:lnTo>
                    <a:lnTo>
                      <a:pt x="1011" y="381"/>
                    </a:lnTo>
                    <a:lnTo>
                      <a:pt x="1000" y="368"/>
                    </a:lnTo>
                    <a:lnTo>
                      <a:pt x="1037" y="327"/>
                    </a:lnTo>
                    <a:lnTo>
                      <a:pt x="999" y="368"/>
                    </a:lnTo>
                    <a:lnTo>
                      <a:pt x="997" y="335"/>
                    </a:lnTo>
                    <a:lnTo>
                      <a:pt x="951" y="300"/>
                    </a:lnTo>
                    <a:lnTo>
                      <a:pt x="921" y="292"/>
                    </a:lnTo>
                    <a:lnTo>
                      <a:pt x="916" y="221"/>
                    </a:lnTo>
                    <a:lnTo>
                      <a:pt x="800" y="145"/>
                    </a:lnTo>
                    <a:lnTo>
                      <a:pt x="690" y="92"/>
                    </a:lnTo>
                    <a:lnTo>
                      <a:pt x="666" y="70"/>
                    </a:lnTo>
                    <a:lnTo>
                      <a:pt x="660" y="5"/>
                    </a:lnTo>
                    <a:lnTo>
                      <a:pt x="614" y="5"/>
                    </a:lnTo>
                    <a:lnTo>
                      <a:pt x="579" y="20"/>
                    </a:lnTo>
                    <a:lnTo>
                      <a:pt x="577" y="51"/>
                    </a:lnTo>
                    <a:lnTo>
                      <a:pt x="557" y="51"/>
                    </a:lnTo>
                    <a:lnTo>
                      <a:pt x="550" y="37"/>
                    </a:lnTo>
                    <a:lnTo>
                      <a:pt x="542" y="26"/>
                    </a:lnTo>
                    <a:lnTo>
                      <a:pt x="535" y="16"/>
                    </a:lnTo>
                    <a:lnTo>
                      <a:pt x="524" y="9"/>
                    </a:lnTo>
                    <a:lnTo>
                      <a:pt x="515" y="4"/>
                    </a:lnTo>
                    <a:lnTo>
                      <a:pt x="504" y="0"/>
                    </a:lnTo>
                    <a:lnTo>
                      <a:pt x="493" y="0"/>
                    </a:lnTo>
                    <a:lnTo>
                      <a:pt x="482" y="0"/>
                    </a:lnTo>
                    <a:lnTo>
                      <a:pt x="471" y="2"/>
                    </a:lnTo>
                    <a:lnTo>
                      <a:pt x="461" y="5"/>
                    </a:lnTo>
                    <a:lnTo>
                      <a:pt x="450" y="13"/>
                    </a:lnTo>
                    <a:lnTo>
                      <a:pt x="441" y="20"/>
                    </a:lnTo>
                    <a:lnTo>
                      <a:pt x="434" y="29"/>
                    </a:lnTo>
                    <a:lnTo>
                      <a:pt x="426" y="42"/>
                    </a:lnTo>
                    <a:lnTo>
                      <a:pt x="421" y="55"/>
                    </a:lnTo>
                    <a:lnTo>
                      <a:pt x="417" y="70"/>
                    </a:lnTo>
                    <a:lnTo>
                      <a:pt x="410" y="75"/>
                    </a:lnTo>
                    <a:lnTo>
                      <a:pt x="402" y="79"/>
                    </a:lnTo>
                    <a:lnTo>
                      <a:pt x="397" y="84"/>
                    </a:lnTo>
                    <a:lnTo>
                      <a:pt x="391" y="90"/>
                    </a:lnTo>
                    <a:lnTo>
                      <a:pt x="388" y="97"/>
                    </a:lnTo>
                    <a:lnTo>
                      <a:pt x="386" y="105"/>
                    </a:lnTo>
                    <a:lnTo>
                      <a:pt x="384" y="112"/>
                    </a:lnTo>
                    <a:lnTo>
                      <a:pt x="382" y="119"/>
                    </a:lnTo>
                    <a:lnTo>
                      <a:pt x="384" y="138"/>
                    </a:lnTo>
                    <a:lnTo>
                      <a:pt x="388" y="158"/>
                    </a:lnTo>
                    <a:lnTo>
                      <a:pt x="393" y="180"/>
                    </a:lnTo>
                    <a:lnTo>
                      <a:pt x="401" y="204"/>
                    </a:lnTo>
                    <a:lnTo>
                      <a:pt x="358" y="206"/>
                    </a:lnTo>
                    <a:lnTo>
                      <a:pt x="347" y="230"/>
                    </a:lnTo>
                    <a:lnTo>
                      <a:pt x="220" y="224"/>
                    </a:lnTo>
                    <a:lnTo>
                      <a:pt x="202" y="246"/>
                    </a:lnTo>
                    <a:lnTo>
                      <a:pt x="235" y="274"/>
                    </a:lnTo>
                    <a:lnTo>
                      <a:pt x="220" y="278"/>
                    </a:lnTo>
                    <a:lnTo>
                      <a:pt x="206" y="281"/>
                    </a:lnTo>
                    <a:lnTo>
                      <a:pt x="195" y="287"/>
                    </a:lnTo>
                    <a:lnTo>
                      <a:pt x="187" y="294"/>
                    </a:lnTo>
                    <a:lnTo>
                      <a:pt x="180" y="302"/>
                    </a:lnTo>
                    <a:lnTo>
                      <a:pt x="176" y="311"/>
                    </a:lnTo>
                    <a:lnTo>
                      <a:pt x="174" y="322"/>
                    </a:lnTo>
                    <a:lnTo>
                      <a:pt x="176" y="333"/>
                    </a:lnTo>
                    <a:lnTo>
                      <a:pt x="149" y="331"/>
                    </a:lnTo>
                    <a:lnTo>
                      <a:pt x="125" y="331"/>
                    </a:lnTo>
                    <a:lnTo>
                      <a:pt x="101" y="331"/>
                    </a:lnTo>
                    <a:lnTo>
                      <a:pt x="79" y="333"/>
                    </a:lnTo>
                    <a:lnTo>
                      <a:pt x="58" y="337"/>
                    </a:lnTo>
                    <a:lnTo>
                      <a:pt x="38" y="344"/>
                    </a:lnTo>
                    <a:lnTo>
                      <a:pt x="31" y="348"/>
                    </a:lnTo>
                    <a:lnTo>
                      <a:pt x="22" y="353"/>
                    </a:lnTo>
                    <a:lnTo>
                      <a:pt x="14" y="360"/>
                    </a:lnTo>
                    <a:lnTo>
                      <a:pt x="7" y="368"/>
                    </a:lnTo>
                    <a:lnTo>
                      <a:pt x="14" y="386"/>
                    </a:lnTo>
                    <a:lnTo>
                      <a:pt x="0" y="410"/>
                    </a:lnTo>
                    <a:lnTo>
                      <a:pt x="25" y="451"/>
                    </a:lnTo>
                    <a:lnTo>
                      <a:pt x="49" y="495"/>
                    </a:lnTo>
                    <a:lnTo>
                      <a:pt x="73" y="548"/>
                    </a:lnTo>
                    <a:lnTo>
                      <a:pt x="99" y="607"/>
                    </a:lnTo>
                    <a:lnTo>
                      <a:pt x="71" y="620"/>
                    </a:lnTo>
                    <a:lnTo>
                      <a:pt x="58" y="647"/>
                    </a:lnTo>
                    <a:lnTo>
                      <a:pt x="58" y="686"/>
                    </a:lnTo>
                    <a:lnTo>
                      <a:pt x="38" y="712"/>
                    </a:lnTo>
                    <a:lnTo>
                      <a:pt x="18" y="723"/>
                    </a:lnTo>
                    <a:lnTo>
                      <a:pt x="16" y="739"/>
                    </a:lnTo>
                    <a:lnTo>
                      <a:pt x="25" y="761"/>
                    </a:lnTo>
                    <a:lnTo>
                      <a:pt x="33" y="763"/>
                    </a:lnTo>
                    <a:lnTo>
                      <a:pt x="40" y="760"/>
                    </a:lnTo>
                    <a:lnTo>
                      <a:pt x="49" y="758"/>
                    </a:lnTo>
                    <a:lnTo>
                      <a:pt x="57" y="754"/>
                    </a:lnTo>
                    <a:lnTo>
                      <a:pt x="60" y="754"/>
                    </a:lnTo>
                    <a:lnTo>
                      <a:pt x="64" y="754"/>
                    </a:lnTo>
                    <a:lnTo>
                      <a:pt x="68" y="754"/>
                    </a:lnTo>
                    <a:lnTo>
                      <a:pt x="71" y="756"/>
                    </a:lnTo>
                    <a:lnTo>
                      <a:pt x="75" y="760"/>
                    </a:lnTo>
                    <a:lnTo>
                      <a:pt x="77" y="765"/>
                    </a:lnTo>
                    <a:lnTo>
                      <a:pt x="79" y="773"/>
                    </a:lnTo>
                    <a:lnTo>
                      <a:pt x="81" y="782"/>
                    </a:lnTo>
                    <a:lnTo>
                      <a:pt x="79" y="822"/>
                    </a:lnTo>
                    <a:lnTo>
                      <a:pt x="58" y="833"/>
                    </a:lnTo>
                    <a:lnTo>
                      <a:pt x="84" y="848"/>
                    </a:lnTo>
                    <a:lnTo>
                      <a:pt x="101" y="857"/>
                    </a:lnTo>
                    <a:lnTo>
                      <a:pt x="117" y="868"/>
                    </a:lnTo>
                    <a:lnTo>
                      <a:pt x="130" y="861"/>
                    </a:lnTo>
                    <a:lnTo>
                      <a:pt x="141" y="853"/>
                    </a:lnTo>
                    <a:lnTo>
                      <a:pt x="154" y="848"/>
                    </a:lnTo>
                    <a:lnTo>
                      <a:pt x="167" y="844"/>
                    </a:lnTo>
                    <a:lnTo>
                      <a:pt x="207" y="863"/>
                    </a:lnTo>
                    <a:lnTo>
                      <a:pt x="228" y="870"/>
                    </a:lnTo>
                    <a:lnTo>
                      <a:pt x="248" y="874"/>
                    </a:lnTo>
                    <a:lnTo>
                      <a:pt x="266" y="877"/>
                    </a:lnTo>
                    <a:lnTo>
                      <a:pt x="285" y="879"/>
                    </a:lnTo>
                    <a:lnTo>
                      <a:pt x="309" y="861"/>
                    </a:lnTo>
                    <a:lnTo>
                      <a:pt x="342" y="835"/>
                    </a:lnTo>
                    <a:lnTo>
                      <a:pt x="355" y="800"/>
                    </a:lnTo>
                    <a:lnTo>
                      <a:pt x="368" y="784"/>
                    </a:lnTo>
                    <a:lnTo>
                      <a:pt x="380" y="773"/>
                    </a:lnTo>
                    <a:lnTo>
                      <a:pt x="386" y="769"/>
                    </a:lnTo>
                    <a:lnTo>
                      <a:pt x="391" y="765"/>
                    </a:lnTo>
                    <a:lnTo>
                      <a:pt x="395" y="765"/>
                    </a:lnTo>
                    <a:lnTo>
                      <a:pt x="401" y="765"/>
                    </a:lnTo>
                    <a:lnTo>
                      <a:pt x="404" y="765"/>
                    </a:lnTo>
                    <a:lnTo>
                      <a:pt x="408" y="769"/>
                    </a:lnTo>
                    <a:lnTo>
                      <a:pt x="410" y="773"/>
                    </a:lnTo>
                    <a:lnTo>
                      <a:pt x="414" y="778"/>
                    </a:lnTo>
                    <a:lnTo>
                      <a:pt x="417" y="791"/>
                    </a:lnTo>
                    <a:lnTo>
                      <a:pt x="421" y="809"/>
                    </a:lnTo>
                    <a:lnTo>
                      <a:pt x="509" y="767"/>
                    </a:lnTo>
                    <a:lnTo>
                      <a:pt x="515" y="736"/>
                    </a:lnTo>
                    <a:lnTo>
                      <a:pt x="539" y="743"/>
                    </a:lnTo>
                    <a:lnTo>
                      <a:pt x="561" y="747"/>
                    </a:lnTo>
                    <a:lnTo>
                      <a:pt x="581" y="747"/>
                    </a:lnTo>
                    <a:lnTo>
                      <a:pt x="601" y="747"/>
                    </a:lnTo>
                    <a:lnTo>
                      <a:pt x="620" y="743"/>
                    </a:lnTo>
                    <a:lnTo>
                      <a:pt x="638" y="738"/>
                    </a:lnTo>
                    <a:lnTo>
                      <a:pt x="656" y="730"/>
                    </a:lnTo>
                    <a:lnTo>
                      <a:pt x="673" y="719"/>
                    </a:lnTo>
                    <a:lnTo>
                      <a:pt x="686" y="727"/>
                    </a:lnTo>
                    <a:lnTo>
                      <a:pt x="697" y="734"/>
                    </a:lnTo>
                    <a:lnTo>
                      <a:pt x="710" y="743"/>
                    </a:lnTo>
                    <a:lnTo>
                      <a:pt x="719" y="752"/>
                    </a:lnTo>
                    <a:lnTo>
                      <a:pt x="721" y="758"/>
                    </a:lnTo>
                    <a:lnTo>
                      <a:pt x="724" y="763"/>
                    </a:lnTo>
                    <a:lnTo>
                      <a:pt x="724" y="769"/>
                    </a:lnTo>
                    <a:lnTo>
                      <a:pt x="724" y="776"/>
                    </a:lnTo>
                    <a:lnTo>
                      <a:pt x="724" y="782"/>
                    </a:lnTo>
                    <a:lnTo>
                      <a:pt x="721" y="789"/>
                    </a:lnTo>
                    <a:lnTo>
                      <a:pt x="715" y="796"/>
                    </a:lnTo>
                    <a:lnTo>
                      <a:pt x="710" y="804"/>
                    </a:lnTo>
                    <a:lnTo>
                      <a:pt x="715" y="866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5" name="Freeform 20"/>
              <p:cNvSpPr>
                <a:spLocks noChangeAspect="1"/>
              </p:cNvSpPr>
              <p:nvPr/>
            </p:nvSpPr>
            <p:spPr bwMode="auto">
              <a:xfrm>
                <a:off x="1796" y="2341"/>
                <a:ext cx="1427" cy="1343"/>
              </a:xfrm>
              <a:custGeom>
                <a:avLst/>
                <a:gdLst>
                  <a:gd name="T0" fmla="*/ 5834 w 1390"/>
                  <a:gd name="T1" fmla="*/ 185 h 1382"/>
                  <a:gd name="T2" fmla="*/ 6312 w 1390"/>
                  <a:gd name="T3" fmla="*/ 140 h 1382"/>
                  <a:gd name="T4" fmla="*/ 5927 w 1390"/>
                  <a:gd name="T5" fmla="*/ 135 h 1382"/>
                  <a:gd name="T6" fmla="*/ 5464 w 1390"/>
                  <a:gd name="T7" fmla="*/ 123 h 1382"/>
                  <a:gd name="T8" fmla="*/ 5407 w 1390"/>
                  <a:gd name="T9" fmla="*/ 77 h 1382"/>
                  <a:gd name="T10" fmla="*/ 5981 w 1390"/>
                  <a:gd name="T11" fmla="*/ 53 h 1382"/>
                  <a:gd name="T12" fmla="*/ 6176 w 1390"/>
                  <a:gd name="T13" fmla="*/ 35 h 1382"/>
                  <a:gd name="T14" fmla="*/ 6068 w 1390"/>
                  <a:gd name="T15" fmla="*/ 17 h 1382"/>
                  <a:gd name="T16" fmla="*/ 5272 w 1390"/>
                  <a:gd name="T17" fmla="*/ 17 h 1382"/>
                  <a:gd name="T18" fmla="*/ 4923 w 1390"/>
                  <a:gd name="T19" fmla="*/ 17 h 1382"/>
                  <a:gd name="T20" fmla="*/ 4957 w 1390"/>
                  <a:gd name="T21" fmla="*/ 17 h 1382"/>
                  <a:gd name="T22" fmla="*/ 4773 w 1390"/>
                  <a:gd name="T23" fmla="*/ 8 h 1382"/>
                  <a:gd name="T24" fmla="*/ 4394 w 1390"/>
                  <a:gd name="T25" fmla="*/ 17 h 1382"/>
                  <a:gd name="T26" fmla="*/ 3968 w 1390"/>
                  <a:gd name="T27" fmla="*/ 17 h 1382"/>
                  <a:gd name="T28" fmla="*/ 3502 w 1390"/>
                  <a:gd name="T29" fmla="*/ 17 h 1382"/>
                  <a:gd name="T30" fmla="*/ 3404 w 1390"/>
                  <a:gd name="T31" fmla="*/ 17 h 1382"/>
                  <a:gd name="T32" fmla="*/ 3053 w 1390"/>
                  <a:gd name="T33" fmla="*/ 28 h 1382"/>
                  <a:gd name="T34" fmla="*/ 2590 w 1390"/>
                  <a:gd name="T35" fmla="*/ 29 h 1382"/>
                  <a:gd name="T36" fmla="*/ 2178 w 1390"/>
                  <a:gd name="T37" fmla="*/ 30 h 1382"/>
                  <a:gd name="T38" fmla="*/ 1770 w 1390"/>
                  <a:gd name="T39" fmla="*/ 25 h 1382"/>
                  <a:gd name="T40" fmla="*/ 1435 w 1390"/>
                  <a:gd name="T41" fmla="*/ 29 h 1382"/>
                  <a:gd name="T42" fmla="*/ 1299 w 1390"/>
                  <a:gd name="T43" fmla="*/ 46 h 1382"/>
                  <a:gd name="T44" fmla="*/ 1040 w 1390"/>
                  <a:gd name="T45" fmla="*/ 41 h 1382"/>
                  <a:gd name="T46" fmla="*/ 940 w 1390"/>
                  <a:gd name="T47" fmla="*/ 64 h 1382"/>
                  <a:gd name="T48" fmla="*/ 470 w 1390"/>
                  <a:gd name="T49" fmla="*/ 73 h 1382"/>
                  <a:gd name="T50" fmla="*/ 0 w 1390"/>
                  <a:gd name="T51" fmla="*/ 71 h 1382"/>
                  <a:gd name="T52" fmla="*/ 234 w 1390"/>
                  <a:gd name="T53" fmla="*/ 93 h 1382"/>
                  <a:gd name="T54" fmla="*/ 375 w 1390"/>
                  <a:gd name="T55" fmla="*/ 109 h 1382"/>
                  <a:gd name="T56" fmla="*/ 514 w 1390"/>
                  <a:gd name="T57" fmla="*/ 119 h 1382"/>
                  <a:gd name="T58" fmla="*/ 933 w 1390"/>
                  <a:gd name="T59" fmla="*/ 119 h 1382"/>
                  <a:gd name="T60" fmla="*/ 1160 w 1390"/>
                  <a:gd name="T61" fmla="*/ 134 h 1382"/>
                  <a:gd name="T62" fmla="*/ 1406 w 1390"/>
                  <a:gd name="T63" fmla="*/ 138 h 1382"/>
                  <a:gd name="T64" fmla="*/ 1540 w 1390"/>
                  <a:gd name="T65" fmla="*/ 135 h 1382"/>
                  <a:gd name="T66" fmla="*/ 1664 w 1390"/>
                  <a:gd name="T67" fmla="*/ 143 h 1382"/>
                  <a:gd name="T68" fmla="*/ 2139 w 1390"/>
                  <a:gd name="T69" fmla="*/ 148 h 1382"/>
                  <a:gd name="T70" fmla="*/ 2598 w 1390"/>
                  <a:gd name="T71" fmla="*/ 134 h 1382"/>
                  <a:gd name="T72" fmla="*/ 2745 w 1390"/>
                  <a:gd name="T73" fmla="*/ 114 h 1382"/>
                  <a:gd name="T74" fmla="*/ 3469 w 1390"/>
                  <a:gd name="T75" fmla="*/ 114 h 1382"/>
                  <a:gd name="T76" fmla="*/ 3642 w 1390"/>
                  <a:gd name="T77" fmla="*/ 122 h 1382"/>
                  <a:gd name="T78" fmla="*/ 3658 w 1390"/>
                  <a:gd name="T79" fmla="*/ 135 h 1382"/>
                  <a:gd name="T80" fmla="*/ 3370 w 1390"/>
                  <a:gd name="T81" fmla="*/ 150 h 1382"/>
                  <a:gd name="T82" fmla="*/ 3255 w 1390"/>
                  <a:gd name="T83" fmla="*/ 174 h 1382"/>
                  <a:gd name="T84" fmla="*/ 3404 w 1390"/>
                  <a:gd name="T85" fmla="*/ 200 h 1382"/>
                  <a:gd name="T86" fmla="*/ 3347 w 1390"/>
                  <a:gd name="T87" fmla="*/ 212 h 1382"/>
                  <a:gd name="T88" fmla="*/ 3076 w 1390"/>
                  <a:gd name="T89" fmla="*/ 233 h 1382"/>
                  <a:gd name="T90" fmla="*/ 2988 w 1390"/>
                  <a:gd name="T91" fmla="*/ 259 h 1382"/>
                  <a:gd name="T92" fmla="*/ 3323 w 1390"/>
                  <a:gd name="T93" fmla="*/ 257 h 1382"/>
                  <a:gd name="T94" fmla="*/ 3896 w 1390"/>
                  <a:gd name="T95" fmla="*/ 237 h 1382"/>
                  <a:gd name="T96" fmla="*/ 4292 w 1390"/>
                  <a:gd name="T97" fmla="*/ 234 h 1382"/>
                  <a:gd name="T98" fmla="*/ 4671 w 1390"/>
                  <a:gd name="T99" fmla="*/ 229 h 1382"/>
                  <a:gd name="T100" fmla="*/ 5295 w 1390"/>
                  <a:gd name="T101" fmla="*/ 218 h 13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0"/>
                  <a:gd name="T154" fmla="*/ 0 h 1382"/>
                  <a:gd name="T155" fmla="*/ 1390 w 1390"/>
                  <a:gd name="T156" fmla="*/ 1382 h 13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0" h="1382">
                    <a:moveTo>
                      <a:pt x="1207" y="1087"/>
                    </a:moveTo>
                    <a:lnTo>
                      <a:pt x="1185" y="1073"/>
                    </a:lnTo>
                    <a:lnTo>
                      <a:pt x="1185" y="1029"/>
                    </a:lnTo>
                    <a:lnTo>
                      <a:pt x="1218" y="983"/>
                    </a:lnTo>
                    <a:lnTo>
                      <a:pt x="1268" y="973"/>
                    </a:lnTo>
                    <a:lnTo>
                      <a:pt x="1272" y="898"/>
                    </a:lnTo>
                    <a:lnTo>
                      <a:pt x="1362" y="863"/>
                    </a:lnTo>
                    <a:lnTo>
                      <a:pt x="1358" y="791"/>
                    </a:lnTo>
                    <a:lnTo>
                      <a:pt x="1373" y="786"/>
                    </a:lnTo>
                    <a:lnTo>
                      <a:pt x="1373" y="734"/>
                    </a:lnTo>
                    <a:lnTo>
                      <a:pt x="1345" y="729"/>
                    </a:lnTo>
                    <a:lnTo>
                      <a:pt x="1314" y="721"/>
                    </a:lnTo>
                    <a:lnTo>
                      <a:pt x="1303" y="718"/>
                    </a:lnTo>
                    <a:lnTo>
                      <a:pt x="1296" y="712"/>
                    </a:lnTo>
                    <a:lnTo>
                      <a:pt x="1292" y="705"/>
                    </a:lnTo>
                    <a:lnTo>
                      <a:pt x="1288" y="697"/>
                    </a:lnTo>
                    <a:lnTo>
                      <a:pt x="1285" y="679"/>
                    </a:lnTo>
                    <a:lnTo>
                      <a:pt x="1279" y="663"/>
                    </a:lnTo>
                    <a:lnTo>
                      <a:pt x="1198" y="670"/>
                    </a:lnTo>
                    <a:lnTo>
                      <a:pt x="1191" y="653"/>
                    </a:lnTo>
                    <a:lnTo>
                      <a:pt x="1132" y="648"/>
                    </a:lnTo>
                    <a:lnTo>
                      <a:pt x="1136" y="517"/>
                    </a:lnTo>
                    <a:lnTo>
                      <a:pt x="1154" y="493"/>
                    </a:lnTo>
                    <a:lnTo>
                      <a:pt x="1154" y="410"/>
                    </a:lnTo>
                    <a:lnTo>
                      <a:pt x="1176" y="399"/>
                    </a:lnTo>
                    <a:lnTo>
                      <a:pt x="1224" y="374"/>
                    </a:lnTo>
                    <a:lnTo>
                      <a:pt x="1248" y="348"/>
                    </a:lnTo>
                    <a:lnTo>
                      <a:pt x="1274" y="333"/>
                    </a:lnTo>
                    <a:lnTo>
                      <a:pt x="1290" y="306"/>
                    </a:lnTo>
                    <a:lnTo>
                      <a:pt x="1301" y="284"/>
                    </a:lnTo>
                    <a:lnTo>
                      <a:pt x="1351" y="287"/>
                    </a:lnTo>
                    <a:lnTo>
                      <a:pt x="1338" y="258"/>
                    </a:lnTo>
                    <a:lnTo>
                      <a:pt x="1318" y="206"/>
                    </a:lnTo>
                    <a:lnTo>
                      <a:pt x="1342" y="203"/>
                    </a:lnTo>
                    <a:lnTo>
                      <a:pt x="1344" y="173"/>
                    </a:lnTo>
                    <a:lnTo>
                      <a:pt x="1355" y="144"/>
                    </a:lnTo>
                    <a:lnTo>
                      <a:pt x="1364" y="88"/>
                    </a:lnTo>
                    <a:lnTo>
                      <a:pt x="1390" y="72"/>
                    </a:lnTo>
                    <a:lnTo>
                      <a:pt x="1362" y="54"/>
                    </a:lnTo>
                    <a:lnTo>
                      <a:pt x="1323" y="44"/>
                    </a:lnTo>
                    <a:lnTo>
                      <a:pt x="1294" y="50"/>
                    </a:lnTo>
                    <a:lnTo>
                      <a:pt x="1237" y="44"/>
                    </a:lnTo>
                    <a:lnTo>
                      <a:pt x="1202" y="41"/>
                    </a:lnTo>
                    <a:lnTo>
                      <a:pt x="1171" y="46"/>
                    </a:lnTo>
                    <a:lnTo>
                      <a:pt x="1147" y="77"/>
                    </a:lnTo>
                    <a:lnTo>
                      <a:pt x="1128" y="54"/>
                    </a:lnTo>
                    <a:lnTo>
                      <a:pt x="1106" y="85"/>
                    </a:lnTo>
                    <a:lnTo>
                      <a:pt x="1071" y="147"/>
                    </a:lnTo>
                    <a:lnTo>
                      <a:pt x="1066" y="85"/>
                    </a:lnTo>
                    <a:lnTo>
                      <a:pt x="1073" y="77"/>
                    </a:lnTo>
                    <a:lnTo>
                      <a:pt x="1077" y="70"/>
                    </a:lnTo>
                    <a:lnTo>
                      <a:pt x="1080" y="63"/>
                    </a:lnTo>
                    <a:lnTo>
                      <a:pt x="1082" y="57"/>
                    </a:lnTo>
                    <a:lnTo>
                      <a:pt x="1082" y="50"/>
                    </a:lnTo>
                    <a:lnTo>
                      <a:pt x="1080" y="44"/>
                    </a:lnTo>
                    <a:lnTo>
                      <a:pt x="1079" y="39"/>
                    </a:lnTo>
                    <a:lnTo>
                      <a:pt x="1075" y="33"/>
                    </a:lnTo>
                    <a:lnTo>
                      <a:pt x="1066" y="24"/>
                    </a:lnTo>
                    <a:lnTo>
                      <a:pt x="1055" y="15"/>
                    </a:lnTo>
                    <a:lnTo>
                      <a:pt x="1042" y="8"/>
                    </a:lnTo>
                    <a:lnTo>
                      <a:pt x="1029" y="0"/>
                    </a:lnTo>
                    <a:lnTo>
                      <a:pt x="1012" y="11"/>
                    </a:lnTo>
                    <a:lnTo>
                      <a:pt x="994" y="19"/>
                    </a:lnTo>
                    <a:lnTo>
                      <a:pt x="977" y="24"/>
                    </a:lnTo>
                    <a:lnTo>
                      <a:pt x="957" y="28"/>
                    </a:lnTo>
                    <a:lnTo>
                      <a:pt x="937" y="28"/>
                    </a:lnTo>
                    <a:lnTo>
                      <a:pt x="917" y="26"/>
                    </a:lnTo>
                    <a:lnTo>
                      <a:pt x="895" y="22"/>
                    </a:lnTo>
                    <a:lnTo>
                      <a:pt x="871" y="17"/>
                    </a:lnTo>
                    <a:lnTo>
                      <a:pt x="865" y="46"/>
                    </a:lnTo>
                    <a:lnTo>
                      <a:pt x="777" y="90"/>
                    </a:lnTo>
                    <a:lnTo>
                      <a:pt x="773" y="72"/>
                    </a:lnTo>
                    <a:lnTo>
                      <a:pt x="770" y="57"/>
                    </a:lnTo>
                    <a:lnTo>
                      <a:pt x="766" y="54"/>
                    </a:lnTo>
                    <a:lnTo>
                      <a:pt x="764" y="50"/>
                    </a:lnTo>
                    <a:lnTo>
                      <a:pt x="760" y="46"/>
                    </a:lnTo>
                    <a:lnTo>
                      <a:pt x="757" y="44"/>
                    </a:lnTo>
                    <a:lnTo>
                      <a:pt x="751" y="44"/>
                    </a:lnTo>
                    <a:lnTo>
                      <a:pt x="747" y="46"/>
                    </a:lnTo>
                    <a:lnTo>
                      <a:pt x="742" y="50"/>
                    </a:lnTo>
                    <a:lnTo>
                      <a:pt x="736" y="54"/>
                    </a:lnTo>
                    <a:lnTo>
                      <a:pt x="725" y="65"/>
                    </a:lnTo>
                    <a:lnTo>
                      <a:pt x="711" y="79"/>
                    </a:lnTo>
                    <a:lnTo>
                      <a:pt x="698" y="116"/>
                    </a:lnTo>
                    <a:lnTo>
                      <a:pt x="666" y="142"/>
                    </a:lnTo>
                    <a:lnTo>
                      <a:pt x="641" y="160"/>
                    </a:lnTo>
                    <a:lnTo>
                      <a:pt x="624" y="160"/>
                    </a:lnTo>
                    <a:lnTo>
                      <a:pt x="604" y="157"/>
                    </a:lnTo>
                    <a:lnTo>
                      <a:pt x="584" y="151"/>
                    </a:lnTo>
                    <a:lnTo>
                      <a:pt x="563" y="144"/>
                    </a:lnTo>
                    <a:lnTo>
                      <a:pt x="523" y="123"/>
                    </a:lnTo>
                    <a:lnTo>
                      <a:pt x="510" y="127"/>
                    </a:lnTo>
                    <a:lnTo>
                      <a:pt x="497" y="134"/>
                    </a:lnTo>
                    <a:lnTo>
                      <a:pt x="486" y="142"/>
                    </a:lnTo>
                    <a:lnTo>
                      <a:pt x="475" y="149"/>
                    </a:lnTo>
                    <a:lnTo>
                      <a:pt x="459" y="138"/>
                    </a:lnTo>
                    <a:lnTo>
                      <a:pt x="442" y="127"/>
                    </a:lnTo>
                    <a:lnTo>
                      <a:pt x="416" y="114"/>
                    </a:lnTo>
                    <a:lnTo>
                      <a:pt x="414" y="116"/>
                    </a:lnTo>
                    <a:lnTo>
                      <a:pt x="387" y="129"/>
                    </a:lnTo>
                    <a:lnTo>
                      <a:pt x="374" y="134"/>
                    </a:lnTo>
                    <a:lnTo>
                      <a:pt x="341" y="134"/>
                    </a:lnTo>
                    <a:lnTo>
                      <a:pt x="324" y="127"/>
                    </a:lnTo>
                    <a:lnTo>
                      <a:pt x="300" y="123"/>
                    </a:lnTo>
                    <a:lnTo>
                      <a:pt x="313" y="144"/>
                    </a:lnTo>
                    <a:lnTo>
                      <a:pt x="326" y="173"/>
                    </a:lnTo>
                    <a:lnTo>
                      <a:pt x="319" y="204"/>
                    </a:lnTo>
                    <a:lnTo>
                      <a:pt x="300" y="219"/>
                    </a:lnTo>
                    <a:lnTo>
                      <a:pt x="291" y="226"/>
                    </a:lnTo>
                    <a:lnTo>
                      <a:pt x="282" y="230"/>
                    </a:lnTo>
                    <a:lnTo>
                      <a:pt x="273" y="230"/>
                    </a:lnTo>
                    <a:lnTo>
                      <a:pt x="262" y="228"/>
                    </a:lnTo>
                    <a:lnTo>
                      <a:pt x="251" y="223"/>
                    </a:lnTo>
                    <a:lnTo>
                      <a:pt x="240" y="214"/>
                    </a:lnTo>
                    <a:lnTo>
                      <a:pt x="227" y="203"/>
                    </a:lnTo>
                    <a:lnTo>
                      <a:pt x="212" y="188"/>
                    </a:lnTo>
                    <a:lnTo>
                      <a:pt x="208" y="243"/>
                    </a:lnTo>
                    <a:lnTo>
                      <a:pt x="236" y="285"/>
                    </a:lnTo>
                    <a:lnTo>
                      <a:pt x="245" y="324"/>
                    </a:lnTo>
                    <a:lnTo>
                      <a:pt x="205" y="331"/>
                    </a:lnTo>
                    <a:lnTo>
                      <a:pt x="190" y="350"/>
                    </a:lnTo>
                    <a:lnTo>
                      <a:pt x="162" y="359"/>
                    </a:lnTo>
                    <a:lnTo>
                      <a:pt x="138" y="353"/>
                    </a:lnTo>
                    <a:lnTo>
                      <a:pt x="131" y="374"/>
                    </a:lnTo>
                    <a:lnTo>
                      <a:pt x="103" y="375"/>
                    </a:lnTo>
                    <a:lnTo>
                      <a:pt x="92" y="359"/>
                    </a:lnTo>
                    <a:lnTo>
                      <a:pt x="81" y="348"/>
                    </a:lnTo>
                    <a:lnTo>
                      <a:pt x="59" y="352"/>
                    </a:lnTo>
                    <a:lnTo>
                      <a:pt x="50" y="359"/>
                    </a:lnTo>
                    <a:lnTo>
                      <a:pt x="0" y="363"/>
                    </a:lnTo>
                    <a:lnTo>
                      <a:pt x="15" y="398"/>
                    </a:lnTo>
                    <a:lnTo>
                      <a:pt x="41" y="381"/>
                    </a:lnTo>
                    <a:lnTo>
                      <a:pt x="56" y="390"/>
                    </a:lnTo>
                    <a:lnTo>
                      <a:pt x="63" y="473"/>
                    </a:lnTo>
                    <a:lnTo>
                      <a:pt x="52" y="486"/>
                    </a:lnTo>
                    <a:lnTo>
                      <a:pt x="59" y="499"/>
                    </a:lnTo>
                    <a:lnTo>
                      <a:pt x="61" y="523"/>
                    </a:lnTo>
                    <a:lnTo>
                      <a:pt x="72" y="532"/>
                    </a:lnTo>
                    <a:lnTo>
                      <a:pt x="69" y="561"/>
                    </a:lnTo>
                    <a:lnTo>
                      <a:pt x="83" y="569"/>
                    </a:lnTo>
                    <a:lnTo>
                      <a:pt x="83" y="589"/>
                    </a:lnTo>
                    <a:lnTo>
                      <a:pt x="94" y="593"/>
                    </a:lnTo>
                    <a:lnTo>
                      <a:pt x="105" y="602"/>
                    </a:lnTo>
                    <a:lnTo>
                      <a:pt x="102" y="620"/>
                    </a:lnTo>
                    <a:lnTo>
                      <a:pt x="113" y="624"/>
                    </a:lnTo>
                    <a:lnTo>
                      <a:pt x="115" y="642"/>
                    </a:lnTo>
                    <a:lnTo>
                      <a:pt x="126" y="657"/>
                    </a:lnTo>
                    <a:lnTo>
                      <a:pt x="166" y="657"/>
                    </a:lnTo>
                    <a:lnTo>
                      <a:pt x="184" y="637"/>
                    </a:lnTo>
                    <a:lnTo>
                      <a:pt x="203" y="624"/>
                    </a:lnTo>
                    <a:lnTo>
                      <a:pt x="212" y="646"/>
                    </a:lnTo>
                    <a:lnTo>
                      <a:pt x="225" y="670"/>
                    </a:lnTo>
                    <a:lnTo>
                      <a:pt x="241" y="686"/>
                    </a:lnTo>
                    <a:lnTo>
                      <a:pt x="245" y="701"/>
                    </a:lnTo>
                    <a:lnTo>
                      <a:pt x="253" y="701"/>
                    </a:lnTo>
                    <a:lnTo>
                      <a:pt x="258" y="699"/>
                    </a:lnTo>
                    <a:lnTo>
                      <a:pt x="267" y="679"/>
                    </a:lnTo>
                    <a:lnTo>
                      <a:pt x="299" y="679"/>
                    </a:lnTo>
                    <a:lnTo>
                      <a:pt x="299" y="703"/>
                    </a:lnTo>
                    <a:lnTo>
                      <a:pt x="306" y="721"/>
                    </a:lnTo>
                    <a:lnTo>
                      <a:pt x="319" y="721"/>
                    </a:lnTo>
                    <a:lnTo>
                      <a:pt x="322" y="712"/>
                    </a:lnTo>
                    <a:lnTo>
                      <a:pt x="326" y="707"/>
                    </a:lnTo>
                    <a:lnTo>
                      <a:pt x="330" y="705"/>
                    </a:lnTo>
                    <a:lnTo>
                      <a:pt x="335" y="705"/>
                    </a:lnTo>
                    <a:lnTo>
                      <a:pt x="339" y="707"/>
                    </a:lnTo>
                    <a:lnTo>
                      <a:pt x="343" y="710"/>
                    </a:lnTo>
                    <a:lnTo>
                      <a:pt x="348" y="716"/>
                    </a:lnTo>
                    <a:lnTo>
                      <a:pt x="354" y="723"/>
                    </a:lnTo>
                    <a:lnTo>
                      <a:pt x="361" y="751"/>
                    </a:lnTo>
                    <a:lnTo>
                      <a:pt x="370" y="767"/>
                    </a:lnTo>
                    <a:lnTo>
                      <a:pt x="396" y="786"/>
                    </a:lnTo>
                    <a:lnTo>
                      <a:pt x="422" y="802"/>
                    </a:lnTo>
                    <a:lnTo>
                      <a:pt x="446" y="804"/>
                    </a:lnTo>
                    <a:lnTo>
                      <a:pt x="466" y="777"/>
                    </a:lnTo>
                    <a:lnTo>
                      <a:pt x="505" y="773"/>
                    </a:lnTo>
                    <a:lnTo>
                      <a:pt x="538" y="760"/>
                    </a:lnTo>
                    <a:lnTo>
                      <a:pt x="556" y="747"/>
                    </a:lnTo>
                    <a:lnTo>
                      <a:pt x="556" y="699"/>
                    </a:lnTo>
                    <a:lnTo>
                      <a:pt x="565" y="699"/>
                    </a:lnTo>
                    <a:lnTo>
                      <a:pt x="562" y="613"/>
                    </a:lnTo>
                    <a:lnTo>
                      <a:pt x="576" y="607"/>
                    </a:lnTo>
                    <a:lnTo>
                      <a:pt x="578" y="593"/>
                    </a:lnTo>
                    <a:lnTo>
                      <a:pt x="587" y="591"/>
                    </a:lnTo>
                    <a:lnTo>
                      <a:pt x="597" y="591"/>
                    </a:lnTo>
                    <a:lnTo>
                      <a:pt x="624" y="582"/>
                    </a:lnTo>
                    <a:lnTo>
                      <a:pt x="709" y="582"/>
                    </a:lnTo>
                    <a:lnTo>
                      <a:pt x="711" y="598"/>
                    </a:lnTo>
                    <a:lnTo>
                      <a:pt x="746" y="598"/>
                    </a:lnTo>
                    <a:lnTo>
                      <a:pt x="755" y="600"/>
                    </a:lnTo>
                    <a:lnTo>
                      <a:pt x="762" y="605"/>
                    </a:lnTo>
                    <a:lnTo>
                      <a:pt x="770" y="611"/>
                    </a:lnTo>
                    <a:lnTo>
                      <a:pt x="779" y="620"/>
                    </a:lnTo>
                    <a:lnTo>
                      <a:pt x="784" y="629"/>
                    </a:lnTo>
                    <a:lnTo>
                      <a:pt x="792" y="642"/>
                    </a:lnTo>
                    <a:lnTo>
                      <a:pt x="799" y="657"/>
                    </a:lnTo>
                    <a:lnTo>
                      <a:pt x="804" y="674"/>
                    </a:lnTo>
                    <a:lnTo>
                      <a:pt x="804" y="685"/>
                    </a:lnTo>
                    <a:lnTo>
                      <a:pt x="801" y="696"/>
                    </a:lnTo>
                    <a:lnTo>
                      <a:pt x="797" y="707"/>
                    </a:lnTo>
                    <a:lnTo>
                      <a:pt x="793" y="716"/>
                    </a:lnTo>
                    <a:lnTo>
                      <a:pt x="781" y="734"/>
                    </a:lnTo>
                    <a:lnTo>
                      <a:pt x="766" y="751"/>
                    </a:lnTo>
                    <a:lnTo>
                      <a:pt x="749" y="767"/>
                    </a:lnTo>
                    <a:lnTo>
                      <a:pt x="733" y="784"/>
                    </a:lnTo>
                    <a:lnTo>
                      <a:pt x="727" y="789"/>
                    </a:lnTo>
                    <a:lnTo>
                      <a:pt x="720" y="795"/>
                    </a:lnTo>
                    <a:lnTo>
                      <a:pt x="720" y="839"/>
                    </a:lnTo>
                    <a:lnTo>
                      <a:pt x="709" y="846"/>
                    </a:lnTo>
                    <a:lnTo>
                      <a:pt x="709" y="913"/>
                    </a:lnTo>
                    <a:lnTo>
                      <a:pt x="729" y="937"/>
                    </a:lnTo>
                    <a:lnTo>
                      <a:pt x="729" y="1027"/>
                    </a:lnTo>
                    <a:lnTo>
                      <a:pt x="735" y="1034"/>
                    </a:lnTo>
                    <a:lnTo>
                      <a:pt x="740" y="1042"/>
                    </a:lnTo>
                    <a:lnTo>
                      <a:pt x="742" y="1051"/>
                    </a:lnTo>
                    <a:lnTo>
                      <a:pt x="742" y="1060"/>
                    </a:lnTo>
                    <a:lnTo>
                      <a:pt x="742" y="1071"/>
                    </a:lnTo>
                    <a:lnTo>
                      <a:pt x="738" y="1084"/>
                    </a:lnTo>
                    <a:lnTo>
                      <a:pt x="735" y="1099"/>
                    </a:lnTo>
                    <a:lnTo>
                      <a:pt x="729" y="1113"/>
                    </a:lnTo>
                    <a:lnTo>
                      <a:pt x="709" y="1126"/>
                    </a:lnTo>
                    <a:lnTo>
                      <a:pt x="700" y="1163"/>
                    </a:lnTo>
                    <a:lnTo>
                      <a:pt x="690" y="1181"/>
                    </a:lnTo>
                    <a:lnTo>
                      <a:pt x="689" y="1220"/>
                    </a:lnTo>
                    <a:lnTo>
                      <a:pt x="672" y="1224"/>
                    </a:lnTo>
                    <a:lnTo>
                      <a:pt x="674" y="1277"/>
                    </a:lnTo>
                    <a:lnTo>
                      <a:pt x="665" y="1284"/>
                    </a:lnTo>
                    <a:lnTo>
                      <a:pt x="666" y="1316"/>
                    </a:lnTo>
                    <a:lnTo>
                      <a:pt x="666" y="1349"/>
                    </a:lnTo>
                    <a:lnTo>
                      <a:pt x="652" y="1362"/>
                    </a:lnTo>
                    <a:lnTo>
                      <a:pt x="689" y="1382"/>
                    </a:lnTo>
                    <a:lnTo>
                      <a:pt x="714" y="1380"/>
                    </a:lnTo>
                    <a:lnTo>
                      <a:pt x="722" y="1363"/>
                    </a:lnTo>
                    <a:lnTo>
                      <a:pt x="738" y="1360"/>
                    </a:lnTo>
                    <a:lnTo>
                      <a:pt x="725" y="1351"/>
                    </a:lnTo>
                    <a:lnTo>
                      <a:pt x="720" y="1308"/>
                    </a:lnTo>
                    <a:lnTo>
                      <a:pt x="757" y="1292"/>
                    </a:lnTo>
                    <a:lnTo>
                      <a:pt x="781" y="1266"/>
                    </a:lnTo>
                    <a:lnTo>
                      <a:pt x="803" y="1249"/>
                    </a:lnTo>
                    <a:lnTo>
                      <a:pt x="850" y="1246"/>
                    </a:lnTo>
                    <a:lnTo>
                      <a:pt x="869" y="1264"/>
                    </a:lnTo>
                    <a:lnTo>
                      <a:pt x="900" y="1231"/>
                    </a:lnTo>
                    <a:lnTo>
                      <a:pt x="908" y="1244"/>
                    </a:lnTo>
                    <a:lnTo>
                      <a:pt x="935" y="1249"/>
                    </a:lnTo>
                    <a:lnTo>
                      <a:pt x="935" y="1233"/>
                    </a:lnTo>
                    <a:lnTo>
                      <a:pt x="954" y="1227"/>
                    </a:lnTo>
                    <a:lnTo>
                      <a:pt x="966" y="1203"/>
                    </a:lnTo>
                    <a:lnTo>
                      <a:pt x="983" y="1192"/>
                    </a:lnTo>
                    <a:lnTo>
                      <a:pt x="1003" y="1191"/>
                    </a:lnTo>
                    <a:lnTo>
                      <a:pt x="1018" y="1207"/>
                    </a:lnTo>
                    <a:lnTo>
                      <a:pt x="1047" y="1213"/>
                    </a:lnTo>
                    <a:lnTo>
                      <a:pt x="1069" y="1191"/>
                    </a:lnTo>
                    <a:lnTo>
                      <a:pt x="1101" y="1174"/>
                    </a:lnTo>
                    <a:lnTo>
                      <a:pt x="1132" y="1157"/>
                    </a:lnTo>
                    <a:lnTo>
                      <a:pt x="1154" y="1148"/>
                    </a:lnTo>
                    <a:lnTo>
                      <a:pt x="1185" y="1150"/>
                    </a:lnTo>
                    <a:lnTo>
                      <a:pt x="1189" y="1133"/>
                    </a:lnTo>
                    <a:lnTo>
                      <a:pt x="1209" y="1113"/>
                    </a:lnTo>
                    <a:lnTo>
                      <a:pt x="1207" y="1087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6" name="Freeform 21"/>
              <p:cNvSpPr>
                <a:spLocks noChangeAspect="1"/>
              </p:cNvSpPr>
              <p:nvPr/>
            </p:nvSpPr>
            <p:spPr bwMode="auto">
              <a:xfrm>
                <a:off x="361" y="1812"/>
                <a:ext cx="870" cy="649"/>
              </a:xfrm>
              <a:custGeom>
                <a:avLst/>
                <a:gdLst>
                  <a:gd name="T0" fmla="*/ 1880 w 848"/>
                  <a:gd name="T1" fmla="*/ 18 h 667"/>
                  <a:gd name="T2" fmla="*/ 2083 w 848"/>
                  <a:gd name="T3" fmla="*/ 7 h 667"/>
                  <a:gd name="T4" fmla="*/ 2196 w 848"/>
                  <a:gd name="T5" fmla="*/ 9 h 667"/>
                  <a:gd name="T6" fmla="*/ 2322 w 848"/>
                  <a:gd name="T7" fmla="*/ 18 h 667"/>
                  <a:gd name="T8" fmla="*/ 2272 w 848"/>
                  <a:gd name="T9" fmla="*/ 18 h 667"/>
                  <a:gd name="T10" fmla="*/ 2311 w 848"/>
                  <a:gd name="T11" fmla="*/ 23 h 667"/>
                  <a:gd name="T12" fmla="*/ 2572 w 848"/>
                  <a:gd name="T13" fmla="*/ 31 h 667"/>
                  <a:gd name="T14" fmla="*/ 2980 w 848"/>
                  <a:gd name="T15" fmla="*/ 39 h 667"/>
                  <a:gd name="T16" fmla="*/ 3177 w 848"/>
                  <a:gd name="T17" fmla="*/ 36 h 667"/>
                  <a:gd name="T18" fmla="*/ 3217 w 848"/>
                  <a:gd name="T19" fmla="*/ 44 h 667"/>
                  <a:gd name="T20" fmla="*/ 3261 w 848"/>
                  <a:gd name="T21" fmla="*/ 47 h 667"/>
                  <a:gd name="T22" fmla="*/ 3249 w 848"/>
                  <a:gd name="T23" fmla="*/ 50 h 667"/>
                  <a:gd name="T24" fmla="*/ 3289 w 848"/>
                  <a:gd name="T25" fmla="*/ 52 h 667"/>
                  <a:gd name="T26" fmla="*/ 3408 w 848"/>
                  <a:gd name="T27" fmla="*/ 56 h 667"/>
                  <a:gd name="T28" fmla="*/ 3552 w 848"/>
                  <a:gd name="T29" fmla="*/ 70 h 667"/>
                  <a:gd name="T30" fmla="*/ 3669 w 848"/>
                  <a:gd name="T31" fmla="*/ 80 h 667"/>
                  <a:gd name="T32" fmla="*/ 3681 w 848"/>
                  <a:gd name="T33" fmla="*/ 87 h 667"/>
                  <a:gd name="T34" fmla="*/ 3645 w 848"/>
                  <a:gd name="T35" fmla="*/ 89 h 667"/>
                  <a:gd name="T36" fmla="*/ 3519 w 848"/>
                  <a:gd name="T37" fmla="*/ 84 h 667"/>
                  <a:gd name="T38" fmla="*/ 3288 w 848"/>
                  <a:gd name="T39" fmla="*/ 81 h 667"/>
                  <a:gd name="T40" fmla="*/ 3207 w 848"/>
                  <a:gd name="T41" fmla="*/ 87 h 667"/>
                  <a:gd name="T42" fmla="*/ 3077 w 848"/>
                  <a:gd name="T43" fmla="*/ 87 h 667"/>
                  <a:gd name="T44" fmla="*/ 2942 w 848"/>
                  <a:gd name="T45" fmla="*/ 87 h 667"/>
                  <a:gd name="T46" fmla="*/ 2837 w 848"/>
                  <a:gd name="T47" fmla="*/ 89 h 667"/>
                  <a:gd name="T48" fmla="*/ 2644 w 848"/>
                  <a:gd name="T49" fmla="*/ 91 h 667"/>
                  <a:gd name="T50" fmla="*/ 2481 w 848"/>
                  <a:gd name="T51" fmla="*/ 106 h 667"/>
                  <a:gd name="T52" fmla="*/ 2397 w 848"/>
                  <a:gd name="T53" fmla="*/ 118 h 667"/>
                  <a:gd name="T54" fmla="*/ 2322 w 848"/>
                  <a:gd name="T55" fmla="*/ 133 h 667"/>
                  <a:gd name="T56" fmla="*/ 1983 w 848"/>
                  <a:gd name="T57" fmla="*/ 136 h 667"/>
                  <a:gd name="T58" fmla="*/ 1711 w 848"/>
                  <a:gd name="T59" fmla="*/ 132 h 667"/>
                  <a:gd name="T60" fmla="*/ 1609 w 848"/>
                  <a:gd name="T61" fmla="*/ 124 h 667"/>
                  <a:gd name="T62" fmla="*/ 1689 w 848"/>
                  <a:gd name="T63" fmla="*/ 119 h 667"/>
                  <a:gd name="T64" fmla="*/ 1587 w 848"/>
                  <a:gd name="T65" fmla="*/ 115 h 667"/>
                  <a:gd name="T66" fmla="*/ 1496 w 848"/>
                  <a:gd name="T67" fmla="*/ 103 h 667"/>
                  <a:gd name="T68" fmla="*/ 1509 w 848"/>
                  <a:gd name="T69" fmla="*/ 92 h 667"/>
                  <a:gd name="T70" fmla="*/ 1496 w 848"/>
                  <a:gd name="T71" fmla="*/ 85 h 667"/>
                  <a:gd name="T72" fmla="*/ 1468 w 848"/>
                  <a:gd name="T73" fmla="*/ 81 h 667"/>
                  <a:gd name="T74" fmla="*/ 1414 w 848"/>
                  <a:gd name="T75" fmla="*/ 78 h 667"/>
                  <a:gd name="T76" fmla="*/ 1304 w 848"/>
                  <a:gd name="T77" fmla="*/ 73 h 667"/>
                  <a:gd name="T78" fmla="*/ 1251 w 848"/>
                  <a:gd name="T79" fmla="*/ 70 h 667"/>
                  <a:gd name="T80" fmla="*/ 1219 w 848"/>
                  <a:gd name="T81" fmla="*/ 68 h 667"/>
                  <a:gd name="T82" fmla="*/ 1000 w 848"/>
                  <a:gd name="T83" fmla="*/ 70 h 667"/>
                  <a:gd name="T84" fmla="*/ 818 w 848"/>
                  <a:gd name="T85" fmla="*/ 68 h 667"/>
                  <a:gd name="T86" fmla="*/ 657 w 848"/>
                  <a:gd name="T87" fmla="*/ 70 h 667"/>
                  <a:gd name="T88" fmla="*/ 586 w 848"/>
                  <a:gd name="T89" fmla="*/ 70 h 667"/>
                  <a:gd name="T90" fmla="*/ 380 w 848"/>
                  <a:gd name="T91" fmla="*/ 67 h 667"/>
                  <a:gd name="T92" fmla="*/ 202 w 848"/>
                  <a:gd name="T93" fmla="*/ 58 h 667"/>
                  <a:gd name="T94" fmla="*/ 15 w 848"/>
                  <a:gd name="T95" fmla="*/ 56 h 667"/>
                  <a:gd name="T96" fmla="*/ 11 w 848"/>
                  <a:gd name="T97" fmla="*/ 49 h 667"/>
                  <a:gd name="T98" fmla="*/ 242 w 848"/>
                  <a:gd name="T99" fmla="*/ 50 h 667"/>
                  <a:gd name="T100" fmla="*/ 380 w 848"/>
                  <a:gd name="T101" fmla="*/ 51 h 667"/>
                  <a:gd name="T102" fmla="*/ 701 w 848"/>
                  <a:gd name="T103" fmla="*/ 51 h 667"/>
                  <a:gd name="T104" fmla="*/ 880 w 848"/>
                  <a:gd name="T105" fmla="*/ 50 h 667"/>
                  <a:gd name="T106" fmla="*/ 1045 w 848"/>
                  <a:gd name="T107" fmla="*/ 48 h 667"/>
                  <a:gd name="T108" fmla="*/ 1309 w 848"/>
                  <a:gd name="T109" fmla="*/ 52 h 667"/>
                  <a:gd name="T110" fmla="*/ 1381 w 848"/>
                  <a:gd name="T111" fmla="*/ 46 h 667"/>
                  <a:gd name="T112" fmla="*/ 1484 w 848"/>
                  <a:gd name="T113" fmla="*/ 43 h 667"/>
                  <a:gd name="T114" fmla="*/ 1414 w 848"/>
                  <a:gd name="T115" fmla="*/ 40 h 667"/>
                  <a:gd name="T116" fmla="*/ 1587 w 848"/>
                  <a:gd name="T117" fmla="*/ 35 h 667"/>
                  <a:gd name="T118" fmla="*/ 1547 w 848"/>
                  <a:gd name="T119" fmla="*/ 20 h 667"/>
                  <a:gd name="T120" fmla="*/ 1880 w 848"/>
                  <a:gd name="T121" fmla="*/ 18 h 667"/>
                  <a:gd name="T122" fmla="*/ 1855 w 848"/>
                  <a:gd name="T123" fmla="*/ 18 h 6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8"/>
                  <a:gd name="T187" fmla="*/ 0 h 667"/>
                  <a:gd name="T188" fmla="*/ 848 w 848"/>
                  <a:gd name="T189" fmla="*/ 667 h 6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8" h="667">
                    <a:moveTo>
                      <a:pt x="423" y="49"/>
                    </a:moveTo>
                    <a:lnTo>
                      <a:pt x="425" y="25"/>
                    </a:lnTo>
                    <a:lnTo>
                      <a:pt x="438" y="7"/>
                    </a:lnTo>
                    <a:lnTo>
                      <a:pt x="471" y="7"/>
                    </a:lnTo>
                    <a:lnTo>
                      <a:pt x="491" y="0"/>
                    </a:lnTo>
                    <a:lnTo>
                      <a:pt x="497" y="9"/>
                    </a:lnTo>
                    <a:lnTo>
                      <a:pt x="517" y="11"/>
                    </a:lnTo>
                    <a:lnTo>
                      <a:pt x="525" y="35"/>
                    </a:lnTo>
                    <a:lnTo>
                      <a:pt x="515" y="51"/>
                    </a:lnTo>
                    <a:lnTo>
                      <a:pt x="515" y="84"/>
                    </a:lnTo>
                    <a:lnTo>
                      <a:pt x="530" y="92"/>
                    </a:lnTo>
                    <a:lnTo>
                      <a:pt x="523" y="116"/>
                    </a:lnTo>
                    <a:lnTo>
                      <a:pt x="548" y="132"/>
                    </a:lnTo>
                    <a:lnTo>
                      <a:pt x="582" y="145"/>
                    </a:lnTo>
                    <a:lnTo>
                      <a:pt x="663" y="149"/>
                    </a:lnTo>
                    <a:lnTo>
                      <a:pt x="675" y="178"/>
                    </a:lnTo>
                    <a:lnTo>
                      <a:pt x="714" y="178"/>
                    </a:lnTo>
                    <a:lnTo>
                      <a:pt x="720" y="165"/>
                    </a:lnTo>
                    <a:lnTo>
                      <a:pt x="731" y="167"/>
                    </a:lnTo>
                    <a:lnTo>
                      <a:pt x="729" y="204"/>
                    </a:lnTo>
                    <a:lnTo>
                      <a:pt x="738" y="209"/>
                    </a:lnTo>
                    <a:lnTo>
                      <a:pt x="740" y="224"/>
                    </a:lnTo>
                    <a:lnTo>
                      <a:pt x="736" y="233"/>
                    </a:lnTo>
                    <a:lnTo>
                      <a:pt x="736" y="242"/>
                    </a:lnTo>
                    <a:lnTo>
                      <a:pt x="738" y="250"/>
                    </a:lnTo>
                    <a:lnTo>
                      <a:pt x="743" y="255"/>
                    </a:lnTo>
                    <a:lnTo>
                      <a:pt x="755" y="266"/>
                    </a:lnTo>
                    <a:lnTo>
                      <a:pt x="771" y="279"/>
                    </a:lnTo>
                    <a:lnTo>
                      <a:pt x="793" y="296"/>
                    </a:lnTo>
                    <a:lnTo>
                      <a:pt x="802" y="338"/>
                    </a:lnTo>
                    <a:lnTo>
                      <a:pt x="819" y="377"/>
                    </a:lnTo>
                    <a:lnTo>
                      <a:pt x="830" y="390"/>
                    </a:lnTo>
                    <a:lnTo>
                      <a:pt x="848" y="414"/>
                    </a:lnTo>
                    <a:lnTo>
                      <a:pt x="834" y="428"/>
                    </a:lnTo>
                    <a:lnTo>
                      <a:pt x="823" y="430"/>
                    </a:lnTo>
                    <a:lnTo>
                      <a:pt x="824" y="439"/>
                    </a:lnTo>
                    <a:lnTo>
                      <a:pt x="802" y="436"/>
                    </a:lnTo>
                    <a:lnTo>
                      <a:pt x="797" y="410"/>
                    </a:lnTo>
                    <a:lnTo>
                      <a:pt x="766" y="391"/>
                    </a:lnTo>
                    <a:lnTo>
                      <a:pt x="742" y="393"/>
                    </a:lnTo>
                    <a:lnTo>
                      <a:pt x="749" y="430"/>
                    </a:lnTo>
                    <a:lnTo>
                      <a:pt x="725" y="428"/>
                    </a:lnTo>
                    <a:lnTo>
                      <a:pt x="710" y="437"/>
                    </a:lnTo>
                    <a:lnTo>
                      <a:pt x="696" y="426"/>
                    </a:lnTo>
                    <a:lnTo>
                      <a:pt x="681" y="426"/>
                    </a:lnTo>
                    <a:lnTo>
                      <a:pt x="666" y="428"/>
                    </a:lnTo>
                    <a:lnTo>
                      <a:pt x="653" y="430"/>
                    </a:lnTo>
                    <a:lnTo>
                      <a:pt x="642" y="436"/>
                    </a:lnTo>
                    <a:lnTo>
                      <a:pt x="620" y="443"/>
                    </a:lnTo>
                    <a:lnTo>
                      <a:pt x="598" y="452"/>
                    </a:lnTo>
                    <a:lnTo>
                      <a:pt x="559" y="487"/>
                    </a:lnTo>
                    <a:lnTo>
                      <a:pt x="559" y="515"/>
                    </a:lnTo>
                    <a:lnTo>
                      <a:pt x="556" y="546"/>
                    </a:lnTo>
                    <a:lnTo>
                      <a:pt x="543" y="575"/>
                    </a:lnTo>
                    <a:lnTo>
                      <a:pt x="525" y="618"/>
                    </a:lnTo>
                    <a:lnTo>
                      <a:pt x="525" y="651"/>
                    </a:lnTo>
                    <a:lnTo>
                      <a:pt x="488" y="651"/>
                    </a:lnTo>
                    <a:lnTo>
                      <a:pt x="449" y="667"/>
                    </a:lnTo>
                    <a:lnTo>
                      <a:pt x="409" y="658"/>
                    </a:lnTo>
                    <a:lnTo>
                      <a:pt x="387" y="649"/>
                    </a:lnTo>
                    <a:lnTo>
                      <a:pt x="366" y="640"/>
                    </a:lnTo>
                    <a:lnTo>
                      <a:pt x="364" y="609"/>
                    </a:lnTo>
                    <a:lnTo>
                      <a:pt x="387" y="601"/>
                    </a:lnTo>
                    <a:lnTo>
                      <a:pt x="381" y="581"/>
                    </a:lnTo>
                    <a:lnTo>
                      <a:pt x="361" y="574"/>
                    </a:lnTo>
                    <a:lnTo>
                      <a:pt x="359" y="557"/>
                    </a:lnTo>
                    <a:lnTo>
                      <a:pt x="361" y="522"/>
                    </a:lnTo>
                    <a:lnTo>
                      <a:pt x="339" y="504"/>
                    </a:lnTo>
                    <a:lnTo>
                      <a:pt x="341" y="478"/>
                    </a:lnTo>
                    <a:lnTo>
                      <a:pt x="342" y="454"/>
                    </a:lnTo>
                    <a:lnTo>
                      <a:pt x="341" y="434"/>
                    </a:lnTo>
                    <a:lnTo>
                      <a:pt x="339" y="417"/>
                    </a:lnTo>
                    <a:lnTo>
                      <a:pt x="335" y="404"/>
                    </a:lnTo>
                    <a:lnTo>
                      <a:pt x="331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07" y="362"/>
                    </a:lnTo>
                    <a:lnTo>
                      <a:pt x="295" y="351"/>
                    </a:lnTo>
                    <a:lnTo>
                      <a:pt x="289" y="345"/>
                    </a:lnTo>
                    <a:lnTo>
                      <a:pt x="283" y="340"/>
                    </a:lnTo>
                    <a:lnTo>
                      <a:pt x="280" y="334"/>
                    </a:lnTo>
                    <a:lnTo>
                      <a:pt x="276" y="327"/>
                    </a:lnTo>
                    <a:lnTo>
                      <a:pt x="237" y="327"/>
                    </a:lnTo>
                    <a:lnTo>
                      <a:pt x="226" y="338"/>
                    </a:lnTo>
                    <a:lnTo>
                      <a:pt x="206" y="333"/>
                    </a:lnTo>
                    <a:lnTo>
                      <a:pt x="186" y="329"/>
                    </a:lnTo>
                    <a:lnTo>
                      <a:pt x="180" y="342"/>
                    </a:lnTo>
                    <a:lnTo>
                      <a:pt x="149" y="340"/>
                    </a:lnTo>
                    <a:lnTo>
                      <a:pt x="144" y="355"/>
                    </a:lnTo>
                    <a:lnTo>
                      <a:pt x="133" y="338"/>
                    </a:lnTo>
                    <a:lnTo>
                      <a:pt x="107" y="342"/>
                    </a:lnTo>
                    <a:lnTo>
                      <a:pt x="87" y="323"/>
                    </a:lnTo>
                    <a:lnTo>
                      <a:pt x="70" y="299"/>
                    </a:lnTo>
                    <a:lnTo>
                      <a:pt x="48" y="288"/>
                    </a:lnTo>
                    <a:lnTo>
                      <a:pt x="26" y="285"/>
                    </a:lnTo>
                    <a:lnTo>
                      <a:pt x="15" y="277"/>
                    </a:lnTo>
                    <a:lnTo>
                      <a:pt x="0" y="253"/>
                    </a:lnTo>
                    <a:lnTo>
                      <a:pt x="11" y="233"/>
                    </a:lnTo>
                    <a:lnTo>
                      <a:pt x="44" y="228"/>
                    </a:lnTo>
                    <a:lnTo>
                      <a:pt x="55" y="242"/>
                    </a:lnTo>
                    <a:lnTo>
                      <a:pt x="81" y="242"/>
                    </a:lnTo>
                    <a:lnTo>
                      <a:pt x="87" y="246"/>
                    </a:lnTo>
                    <a:lnTo>
                      <a:pt x="92" y="250"/>
                    </a:lnTo>
                    <a:lnTo>
                      <a:pt x="160" y="252"/>
                    </a:lnTo>
                    <a:lnTo>
                      <a:pt x="164" y="239"/>
                    </a:lnTo>
                    <a:lnTo>
                      <a:pt x="199" y="244"/>
                    </a:lnTo>
                    <a:lnTo>
                      <a:pt x="201" y="228"/>
                    </a:lnTo>
                    <a:lnTo>
                      <a:pt x="237" y="231"/>
                    </a:lnTo>
                    <a:lnTo>
                      <a:pt x="250" y="244"/>
                    </a:lnTo>
                    <a:lnTo>
                      <a:pt x="296" y="253"/>
                    </a:lnTo>
                    <a:lnTo>
                      <a:pt x="296" y="231"/>
                    </a:lnTo>
                    <a:lnTo>
                      <a:pt x="313" y="220"/>
                    </a:lnTo>
                    <a:lnTo>
                      <a:pt x="313" y="202"/>
                    </a:lnTo>
                    <a:lnTo>
                      <a:pt x="335" y="200"/>
                    </a:lnTo>
                    <a:lnTo>
                      <a:pt x="326" y="187"/>
                    </a:lnTo>
                    <a:lnTo>
                      <a:pt x="320" y="184"/>
                    </a:lnTo>
                    <a:lnTo>
                      <a:pt x="322" y="165"/>
                    </a:lnTo>
                    <a:lnTo>
                      <a:pt x="359" y="162"/>
                    </a:lnTo>
                    <a:lnTo>
                      <a:pt x="359" y="134"/>
                    </a:lnTo>
                    <a:lnTo>
                      <a:pt x="350" y="106"/>
                    </a:lnTo>
                    <a:lnTo>
                      <a:pt x="396" y="114"/>
                    </a:lnTo>
                    <a:lnTo>
                      <a:pt x="425" y="92"/>
                    </a:lnTo>
                    <a:lnTo>
                      <a:pt x="438" y="79"/>
                    </a:lnTo>
                    <a:lnTo>
                      <a:pt x="421" y="68"/>
                    </a:lnTo>
                    <a:lnTo>
                      <a:pt x="423" y="49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7" name="Freeform 22"/>
              <p:cNvSpPr>
                <a:spLocks noChangeAspect="1"/>
              </p:cNvSpPr>
              <p:nvPr/>
            </p:nvSpPr>
            <p:spPr bwMode="auto">
              <a:xfrm>
                <a:off x="1220" y="2488"/>
                <a:ext cx="303" cy="238"/>
              </a:xfrm>
              <a:custGeom>
                <a:avLst/>
                <a:gdLst>
                  <a:gd name="T0" fmla="*/ 273 w 295"/>
                  <a:gd name="T1" fmla="*/ 17 h 245"/>
                  <a:gd name="T2" fmla="*/ 317 w 295"/>
                  <a:gd name="T3" fmla="*/ 17 h 245"/>
                  <a:gd name="T4" fmla="*/ 488 w 295"/>
                  <a:gd name="T5" fmla="*/ 0 h 245"/>
                  <a:gd name="T6" fmla="*/ 834 w 295"/>
                  <a:gd name="T7" fmla="*/ 17 h 245"/>
                  <a:gd name="T8" fmla="*/ 1119 w 295"/>
                  <a:gd name="T9" fmla="*/ 17 h 245"/>
                  <a:gd name="T10" fmla="*/ 1168 w 295"/>
                  <a:gd name="T11" fmla="*/ 21 h 245"/>
                  <a:gd name="T12" fmla="*/ 1390 w 295"/>
                  <a:gd name="T13" fmla="*/ 41 h 245"/>
                  <a:gd name="T14" fmla="*/ 1253 w 295"/>
                  <a:gd name="T15" fmla="*/ 46 h 245"/>
                  <a:gd name="T16" fmla="*/ 995 w 295"/>
                  <a:gd name="T17" fmla="*/ 42 h 245"/>
                  <a:gd name="T18" fmla="*/ 721 w 295"/>
                  <a:gd name="T19" fmla="*/ 45 h 245"/>
                  <a:gd name="T20" fmla="*/ 605 w 295"/>
                  <a:gd name="T21" fmla="*/ 44 h 245"/>
                  <a:gd name="T22" fmla="*/ 515 w 295"/>
                  <a:gd name="T23" fmla="*/ 40 h 245"/>
                  <a:gd name="T24" fmla="*/ 438 w 295"/>
                  <a:gd name="T25" fmla="*/ 36 h 245"/>
                  <a:gd name="T26" fmla="*/ 196 w 295"/>
                  <a:gd name="T27" fmla="*/ 31 h 245"/>
                  <a:gd name="T28" fmla="*/ 100 w 295"/>
                  <a:gd name="T29" fmla="*/ 28 h 245"/>
                  <a:gd name="T30" fmla="*/ 0 w 295"/>
                  <a:gd name="T31" fmla="*/ 17 h 245"/>
                  <a:gd name="T32" fmla="*/ 273 w 295"/>
                  <a:gd name="T33" fmla="*/ 17 h 2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245"/>
                  <a:gd name="T53" fmla="*/ 295 w 295"/>
                  <a:gd name="T54" fmla="*/ 245 h 2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245">
                    <a:moveTo>
                      <a:pt x="57" y="79"/>
                    </a:moveTo>
                    <a:lnTo>
                      <a:pt x="68" y="17"/>
                    </a:lnTo>
                    <a:lnTo>
                      <a:pt x="103" y="0"/>
                    </a:lnTo>
                    <a:lnTo>
                      <a:pt x="177" y="28"/>
                    </a:lnTo>
                    <a:lnTo>
                      <a:pt x="236" y="50"/>
                    </a:lnTo>
                    <a:lnTo>
                      <a:pt x="247" y="116"/>
                    </a:lnTo>
                    <a:lnTo>
                      <a:pt x="295" y="212"/>
                    </a:lnTo>
                    <a:lnTo>
                      <a:pt x="267" y="245"/>
                    </a:lnTo>
                    <a:lnTo>
                      <a:pt x="210" y="215"/>
                    </a:lnTo>
                    <a:lnTo>
                      <a:pt x="153" y="237"/>
                    </a:lnTo>
                    <a:lnTo>
                      <a:pt x="127" y="226"/>
                    </a:lnTo>
                    <a:lnTo>
                      <a:pt x="109" y="204"/>
                    </a:lnTo>
                    <a:lnTo>
                      <a:pt x="92" y="180"/>
                    </a:lnTo>
                    <a:lnTo>
                      <a:pt x="44" y="156"/>
                    </a:lnTo>
                    <a:lnTo>
                      <a:pt x="19" y="142"/>
                    </a:lnTo>
                    <a:lnTo>
                      <a:pt x="0" y="101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8" name="Freeform 23"/>
              <p:cNvSpPr>
                <a:spLocks noChangeAspect="1"/>
              </p:cNvSpPr>
              <p:nvPr/>
            </p:nvSpPr>
            <p:spPr bwMode="auto">
              <a:xfrm>
                <a:off x="183" y="2565"/>
                <a:ext cx="1264" cy="1094"/>
              </a:xfrm>
              <a:custGeom>
                <a:avLst/>
                <a:gdLst>
                  <a:gd name="T0" fmla="*/ 2145 w 1231"/>
                  <a:gd name="T1" fmla="*/ 18 h 1126"/>
                  <a:gd name="T2" fmla="*/ 2425 w 1231"/>
                  <a:gd name="T3" fmla="*/ 17 h 1126"/>
                  <a:gd name="T4" fmla="*/ 2643 w 1231"/>
                  <a:gd name="T5" fmla="*/ 17 h 1126"/>
                  <a:gd name="T6" fmla="*/ 2750 w 1231"/>
                  <a:gd name="T7" fmla="*/ 0 h 1126"/>
                  <a:gd name="T8" fmla="*/ 2902 w 1231"/>
                  <a:gd name="T9" fmla="*/ 17 h 1126"/>
                  <a:gd name="T10" fmla="*/ 3291 w 1231"/>
                  <a:gd name="T11" fmla="*/ 17 h 1126"/>
                  <a:gd name="T12" fmla="*/ 3578 w 1231"/>
                  <a:gd name="T13" fmla="*/ 17 h 1126"/>
                  <a:gd name="T14" fmla="*/ 3679 w 1231"/>
                  <a:gd name="T15" fmla="*/ 17 h 1126"/>
                  <a:gd name="T16" fmla="*/ 4036 w 1231"/>
                  <a:gd name="T17" fmla="*/ 17 h 1126"/>
                  <a:gd name="T18" fmla="*/ 4514 w 1231"/>
                  <a:gd name="T19" fmla="*/ 17 h 1126"/>
                  <a:gd name="T20" fmla="*/ 4913 w 1231"/>
                  <a:gd name="T21" fmla="*/ 23 h 1126"/>
                  <a:gd name="T22" fmla="*/ 5331 w 1231"/>
                  <a:gd name="T23" fmla="*/ 40 h 1126"/>
                  <a:gd name="T24" fmla="*/ 5621 w 1231"/>
                  <a:gd name="T25" fmla="*/ 47 h 1126"/>
                  <a:gd name="T26" fmla="*/ 5712 w 1231"/>
                  <a:gd name="T27" fmla="*/ 52 h 1126"/>
                  <a:gd name="T28" fmla="*/ 5433 w 1231"/>
                  <a:gd name="T29" fmla="*/ 59 h 1126"/>
                  <a:gd name="T30" fmla="*/ 5160 w 1231"/>
                  <a:gd name="T31" fmla="*/ 51 h 1126"/>
                  <a:gd name="T32" fmla="*/ 5090 w 1231"/>
                  <a:gd name="T33" fmla="*/ 57 h 1126"/>
                  <a:gd name="T34" fmla="*/ 5032 w 1231"/>
                  <a:gd name="T35" fmla="*/ 62 h 1126"/>
                  <a:gd name="T36" fmla="*/ 4886 w 1231"/>
                  <a:gd name="T37" fmla="*/ 65 h 1126"/>
                  <a:gd name="T38" fmla="*/ 4621 w 1231"/>
                  <a:gd name="T39" fmla="*/ 81 h 1126"/>
                  <a:gd name="T40" fmla="*/ 4430 w 1231"/>
                  <a:gd name="T41" fmla="*/ 80 h 1126"/>
                  <a:gd name="T42" fmla="*/ 4313 w 1231"/>
                  <a:gd name="T43" fmla="*/ 72 h 1126"/>
                  <a:gd name="T44" fmla="*/ 4091 w 1231"/>
                  <a:gd name="T45" fmla="*/ 97 h 1126"/>
                  <a:gd name="T46" fmla="*/ 3945 w 1231"/>
                  <a:gd name="T47" fmla="*/ 96 h 1126"/>
                  <a:gd name="T48" fmla="*/ 3879 w 1231"/>
                  <a:gd name="T49" fmla="*/ 101 h 1126"/>
                  <a:gd name="T50" fmla="*/ 3459 w 1231"/>
                  <a:gd name="T51" fmla="*/ 107 h 1126"/>
                  <a:gd name="T52" fmla="*/ 3398 w 1231"/>
                  <a:gd name="T53" fmla="*/ 124 h 1126"/>
                  <a:gd name="T54" fmla="*/ 3186 w 1231"/>
                  <a:gd name="T55" fmla="*/ 117 h 1126"/>
                  <a:gd name="T56" fmla="*/ 2829 w 1231"/>
                  <a:gd name="T57" fmla="*/ 120 h 1126"/>
                  <a:gd name="T58" fmla="*/ 2603 w 1231"/>
                  <a:gd name="T59" fmla="*/ 119 h 1126"/>
                  <a:gd name="T60" fmla="*/ 2238 w 1231"/>
                  <a:gd name="T61" fmla="*/ 123 h 1126"/>
                  <a:gd name="T62" fmla="*/ 2001 w 1231"/>
                  <a:gd name="T63" fmla="*/ 126 h 1126"/>
                  <a:gd name="T64" fmla="*/ 1879 w 1231"/>
                  <a:gd name="T65" fmla="*/ 131 h 1126"/>
                  <a:gd name="T66" fmla="*/ 1707 w 1231"/>
                  <a:gd name="T67" fmla="*/ 142 h 1126"/>
                  <a:gd name="T68" fmla="*/ 1778 w 1231"/>
                  <a:gd name="T69" fmla="*/ 150 h 1126"/>
                  <a:gd name="T70" fmla="*/ 1720 w 1231"/>
                  <a:gd name="T71" fmla="*/ 159 h 1126"/>
                  <a:gd name="T72" fmla="*/ 1477 w 1231"/>
                  <a:gd name="T73" fmla="*/ 196 h 1126"/>
                  <a:gd name="T74" fmla="*/ 1251 w 1231"/>
                  <a:gd name="T75" fmla="*/ 206 h 1126"/>
                  <a:gd name="T76" fmla="*/ 790 w 1231"/>
                  <a:gd name="T77" fmla="*/ 193 h 1126"/>
                  <a:gd name="T78" fmla="*/ 979 w 1231"/>
                  <a:gd name="T79" fmla="*/ 178 h 1126"/>
                  <a:gd name="T80" fmla="*/ 1119 w 1231"/>
                  <a:gd name="T81" fmla="*/ 163 h 1126"/>
                  <a:gd name="T82" fmla="*/ 1275 w 1231"/>
                  <a:gd name="T83" fmla="*/ 166 h 1126"/>
                  <a:gd name="T84" fmla="*/ 1496 w 1231"/>
                  <a:gd name="T85" fmla="*/ 151 h 1126"/>
                  <a:gd name="T86" fmla="*/ 1102 w 1231"/>
                  <a:gd name="T87" fmla="*/ 136 h 1126"/>
                  <a:gd name="T88" fmla="*/ 675 w 1231"/>
                  <a:gd name="T89" fmla="*/ 121 h 1126"/>
                  <a:gd name="T90" fmla="*/ 103 w 1231"/>
                  <a:gd name="T91" fmla="*/ 101 h 1126"/>
                  <a:gd name="T92" fmla="*/ 369 w 1231"/>
                  <a:gd name="T93" fmla="*/ 92 h 1126"/>
                  <a:gd name="T94" fmla="*/ 691 w 1231"/>
                  <a:gd name="T95" fmla="*/ 77 h 1126"/>
                  <a:gd name="T96" fmla="*/ 153 w 1231"/>
                  <a:gd name="T97" fmla="*/ 47 h 1126"/>
                  <a:gd name="T98" fmla="*/ 512 w 1231"/>
                  <a:gd name="T99" fmla="*/ 41 h 1126"/>
                  <a:gd name="T100" fmla="*/ 880 w 1231"/>
                  <a:gd name="T101" fmla="*/ 59 h 1126"/>
                  <a:gd name="T102" fmla="*/ 991 w 1231"/>
                  <a:gd name="T103" fmla="*/ 68 h 1126"/>
                  <a:gd name="T104" fmla="*/ 1088 w 1231"/>
                  <a:gd name="T105" fmla="*/ 62 h 1126"/>
                  <a:gd name="T106" fmla="*/ 1185 w 1231"/>
                  <a:gd name="T107" fmla="*/ 44 h 1126"/>
                  <a:gd name="T108" fmla="*/ 1427 w 1231"/>
                  <a:gd name="T109" fmla="*/ 34 h 1126"/>
                  <a:gd name="T110" fmla="*/ 1575 w 1231"/>
                  <a:gd name="T111" fmla="*/ 43 h 1126"/>
                  <a:gd name="T112" fmla="*/ 1627 w 1231"/>
                  <a:gd name="T113" fmla="*/ 48 h 1126"/>
                  <a:gd name="T114" fmla="*/ 1700 w 1231"/>
                  <a:gd name="T115" fmla="*/ 49 h 1126"/>
                  <a:gd name="T116" fmla="*/ 1808 w 1231"/>
                  <a:gd name="T117" fmla="*/ 45 h 1126"/>
                  <a:gd name="T118" fmla="*/ 1830 w 1231"/>
                  <a:gd name="T119" fmla="*/ 36 h 1126"/>
                  <a:gd name="T120" fmla="*/ 1735 w 1231"/>
                  <a:gd name="T121" fmla="*/ 32 h 1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31"/>
                  <a:gd name="T184" fmla="*/ 0 h 1126"/>
                  <a:gd name="T185" fmla="*/ 1231 w 1231"/>
                  <a:gd name="T186" fmla="*/ 1126 h 1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31" h="1126">
                    <a:moveTo>
                      <a:pt x="368" y="158"/>
                    </a:moveTo>
                    <a:lnTo>
                      <a:pt x="379" y="116"/>
                    </a:lnTo>
                    <a:lnTo>
                      <a:pt x="423" y="114"/>
                    </a:lnTo>
                    <a:lnTo>
                      <a:pt x="462" y="109"/>
                    </a:lnTo>
                    <a:lnTo>
                      <a:pt x="480" y="105"/>
                    </a:lnTo>
                    <a:lnTo>
                      <a:pt x="497" y="101"/>
                    </a:lnTo>
                    <a:lnTo>
                      <a:pt x="512" y="96"/>
                    </a:lnTo>
                    <a:lnTo>
                      <a:pt x="525" y="90"/>
                    </a:lnTo>
                    <a:lnTo>
                      <a:pt x="537" y="83"/>
                    </a:lnTo>
                    <a:lnTo>
                      <a:pt x="548" y="76"/>
                    </a:lnTo>
                    <a:lnTo>
                      <a:pt x="560" y="66"/>
                    </a:lnTo>
                    <a:lnTo>
                      <a:pt x="569" y="55"/>
                    </a:lnTo>
                    <a:lnTo>
                      <a:pt x="576" y="44"/>
                    </a:lnTo>
                    <a:lnTo>
                      <a:pt x="583" y="30"/>
                    </a:lnTo>
                    <a:lnTo>
                      <a:pt x="589" y="17"/>
                    </a:lnTo>
                    <a:lnTo>
                      <a:pt x="593" y="0"/>
                    </a:lnTo>
                    <a:lnTo>
                      <a:pt x="600" y="6"/>
                    </a:lnTo>
                    <a:lnTo>
                      <a:pt x="607" y="13"/>
                    </a:lnTo>
                    <a:lnTo>
                      <a:pt x="617" y="20"/>
                    </a:lnTo>
                    <a:lnTo>
                      <a:pt x="626" y="31"/>
                    </a:lnTo>
                    <a:lnTo>
                      <a:pt x="644" y="59"/>
                    </a:lnTo>
                    <a:lnTo>
                      <a:pt x="666" y="94"/>
                    </a:lnTo>
                    <a:lnTo>
                      <a:pt x="699" y="94"/>
                    </a:lnTo>
                    <a:lnTo>
                      <a:pt x="709" y="63"/>
                    </a:lnTo>
                    <a:lnTo>
                      <a:pt x="749" y="98"/>
                    </a:lnTo>
                    <a:lnTo>
                      <a:pt x="758" y="70"/>
                    </a:lnTo>
                    <a:lnTo>
                      <a:pt x="767" y="42"/>
                    </a:lnTo>
                    <a:lnTo>
                      <a:pt x="771" y="37"/>
                    </a:lnTo>
                    <a:lnTo>
                      <a:pt x="777" y="31"/>
                    </a:lnTo>
                    <a:lnTo>
                      <a:pt x="780" y="28"/>
                    </a:lnTo>
                    <a:lnTo>
                      <a:pt x="788" y="26"/>
                    </a:lnTo>
                    <a:lnTo>
                      <a:pt x="793" y="24"/>
                    </a:lnTo>
                    <a:lnTo>
                      <a:pt x="802" y="24"/>
                    </a:lnTo>
                    <a:lnTo>
                      <a:pt x="812" y="24"/>
                    </a:lnTo>
                    <a:lnTo>
                      <a:pt x="821" y="28"/>
                    </a:lnTo>
                    <a:lnTo>
                      <a:pt x="867" y="24"/>
                    </a:lnTo>
                    <a:lnTo>
                      <a:pt x="937" y="31"/>
                    </a:lnTo>
                    <a:lnTo>
                      <a:pt x="946" y="44"/>
                    </a:lnTo>
                    <a:lnTo>
                      <a:pt x="959" y="57"/>
                    </a:lnTo>
                    <a:lnTo>
                      <a:pt x="973" y="70"/>
                    </a:lnTo>
                    <a:lnTo>
                      <a:pt x="990" y="85"/>
                    </a:lnTo>
                    <a:lnTo>
                      <a:pt x="1010" y="98"/>
                    </a:lnTo>
                    <a:lnTo>
                      <a:pt x="1034" y="111"/>
                    </a:lnTo>
                    <a:lnTo>
                      <a:pt x="1060" y="125"/>
                    </a:lnTo>
                    <a:lnTo>
                      <a:pt x="1089" y="138"/>
                    </a:lnTo>
                    <a:lnTo>
                      <a:pt x="1089" y="182"/>
                    </a:lnTo>
                    <a:lnTo>
                      <a:pt x="1121" y="191"/>
                    </a:lnTo>
                    <a:lnTo>
                      <a:pt x="1148" y="203"/>
                    </a:lnTo>
                    <a:lnTo>
                      <a:pt x="1172" y="214"/>
                    </a:lnTo>
                    <a:lnTo>
                      <a:pt x="1194" y="228"/>
                    </a:lnTo>
                    <a:lnTo>
                      <a:pt x="1203" y="236"/>
                    </a:lnTo>
                    <a:lnTo>
                      <a:pt x="1211" y="245"/>
                    </a:lnTo>
                    <a:lnTo>
                      <a:pt x="1216" y="252"/>
                    </a:lnTo>
                    <a:lnTo>
                      <a:pt x="1222" y="261"/>
                    </a:lnTo>
                    <a:lnTo>
                      <a:pt x="1227" y="272"/>
                    </a:lnTo>
                    <a:lnTo>
                      <a:pt x="1229" y="282"/>
                    </a:lnTo>
                    <a:lnTo>
                      <a:pt x="1231" y="293"/>
                    </a:lnTo>
                    <a:lnTo>
                      <a:pt x="1231" y="306"/>
                    </a:lnTo>
                    <a:lnTo>
                      <a:pt x="1194" y="313"/>
                    </a:lnTo>
                    <a:lnTo>
                      <a:pt x="1172" y="311"/>
                    </a:lnTo>
                    <a:lnTo>
                      <a:pt x="1156" y="306"/>
                    </a:lnTo>
                    <a:lnTo>
                      <a:pt x="1143" y="300"/>
                    </a:lnTo>
                    <a:lnTo>
                      <a:pt x="1132" y="293"/>
                    </a:lnTo>
                    <a:lnTo>
                      <a:pt x="1113" y="274"/>
                    </a:lnTo>
                    <a:lnTo>
                      <a:pt x="1095" y="260"/>
                    </a:lnTo>
                    <a:lnTo>
                      <a:pt x="1099" y="278"/>
                    </a:lnTo>
                    <a:lnTo>
                      <a:pt x="1099" y="296"/>
                    </a:lnTo>
                    <a:lnTo>
                      <a:pt x="1099" y="304"/>
                    </a:lnTo>
                    <a:lnTo>
                      <a:pt x="1097" y="309"/>
                    </a:lnTo>
                    <a:lnTo>
                      <a:pt x="1093" y="317"/>
                    </a:lnTo>
                    <a:lnTo>
                      <a:pt x="1091" y="322"/>
                    </a:lnTo>
                    <a:lnTo>
                      <a:pt x="1086" y="326"/>
                    </a:lnTo>
                    <a:lnTo>
                      <a:pt x="1082" y="331"/>
                    </a:lnTo>
                    <a:lnTo>
                      <a:pt x="1075" y="333"/>
                    </a:lnTo>
                    <a:lnTo>
                      <a:pt x="1069" y="337"/>
                    </a:lnTo>
                    <a:lnTo>
                      <a:pt x="1053" y="341"/>
                    </a:lnTo>
                    <a:lnTo>
                      <a:pt x="1034" y="341"/>
                    </a:lnTo>
                    <a:lnTo>
                      <a:pt x="1038" y="383"/>
                    </a:lnTo>
                    <a:lnTo>
                      <a:pt x="1005" y="398"/>
                    </a:lnTo>
                    <a:lnTo>
                      <a:pt x="994" y="427"/>
                    </a:lnTo>
                    <a:lnTo>
                      <a:pt x="983" y="427"/>
                    </a:lnTo>
                    <a:lnTo>
                      <a:pt x="972" y="427"/>
                    </a:lnTo>
                    <a:lnTo>
                      <a:pt x="962" y="425"/>
                    </a:lnTo>
                    <a:lnTo>
                      <a:pt x="955" y="423"/>
                    </a:lnTo>
                    <a:lnTo>
                      <a:pt x="948" y="416"/>
                    </a:lnTo>
                    <a:lnTo>
                      <a:pt x="940" y="407"/>
                    </a:lnTo>
                    <a:lnTo>
                      <a:pt x="935" y="396"/>
                    </a:lnTo>
                    <a:lnTo>
                      <a:pt x="929" y="379"/>
                    </a:lnTo>
                    <a:lnTo>
                      <a:pt x="935" y="466"/>
                    </a:lnTo>
                    <a:lnTo>
                      <a:pt x="918" y="515"/>
                    </a:lnTo>
                    <a:lnTo>
                      <a:pt x="894" y="515"/>
                    </a:lnTo>
                    <a:lnTo>
                      <a:pt x="882" y="512"/>
                    </a:lnTo>
                    <a:lnTo>
                      <a:pt x="872" y="510"/>
                    </a:lnTo>
                    <a:lnTo>
                      <a:pt x="863" y="508"/>
                    </a:lnTo>
                    <a:lnTo>
                      <a:pt x="856" y="508"/>
                    </a:lnTo>
                    <a:lnTo>
                      <a:pt x="850" y="510"/>
                    </a:lnTo>
                    <a:lnTo>
                      <a:pt x="845" y="512"/>
                    </a:lnTo>
                    <a:lnTo>
                      <a:pt x="841" y="515"/>
                    </a:lnTo>
                    <a:lnTo>
                      <a:pt x="839" y="519"/>
                    </a:lnTo>
                    <a:lnTo>
                      <a:pt x="836" y="530"/>
                    </a:lnTo>
                    <a:lnTo>
                      <a:pt x="836" y="541"/>
                    </a:lnTo>
                    <a:lnTo>
                      <a:pt x="837" y="554"/>
                    </a:lnTo>
                    <a:lnTo>
                      <a:pt x="839" y="567"/>
                    </a:lnTo>
                    <a:lnTo>
                      <a:pt x="745" y="561"/>
                    </a:lnTo>
                    <a:lnTo>
                      <a:pt x="756" y="604"/>
                    </a:lnTo>
                    <a:lnTo>
                      <a:pt x="767" y="672"/>
                    </a:lnTo>
                    <a:lnTo>
                      <a:pt x="749" y="668"/>
                    </a:lnTo>
                    <a:lnTo>
                      <a:pt x="732" y="662"/>
                    </a:lnTo>
                    <a:lnTo>
                      <a:pt x="718" y="655"/>
                    </a:lnTo>
                    <a:lnTo>
                      <a:pt x="707" y="646"/>
                    </a:lnTo>
                    <a:lnTo>
                      <a:pt x="696" y="637"/>
                    </a:lnTo>
                    <a:lnTo>
                      <a:pt x="686" y="624"/>
                    </a:lnTo>
                    <a:lnTo>
                      <a:pt x="681" y="613"/>
                    </a:lnTo>
                    <a:lnTo>
                      <a:pt x="675" y="598"/>
                    </a:lnTo>
                    <a:lnTo>
                      <a:pt x="668" y="642"/>
                    </a:lnTo>
                    <a:lnTo>
                      <a:pt x="611" y="640"/>
                    </a:lnTo>
                    <a:lnTo>
                      <a:pt x="596" y="598"/>
                    </a:lnTo>
                    <a:lnTo>
                      <a:pt x="591" y="659"/>
                    </a:lnTo>
                    <a:lnTo>
                      <a:pt x="576" y="653"/>
                    </a:lnTo>
                    <a:lnTo>
                      <a:pt x="561" y="633"/>
                    </a:lnTo>
                    <a:lnTo>
                      <a:pt x="554" y="616"/>
                    </a:lnTo>
                    <a:lnTo>
                      <a:pt x="543" y="635"/>
                    </a:lnTo>
                    <a:lnTo>
                      <a:pt x="532" y="653"/>
                    </a:lnTo>
                    <a:lnTo>
                      <a:pt x="484" y="657"/>
                    </a:lnTo>
                    <a:lnTo>
                      <a:pt x="468" y="659"/>
                    </a:lnTo>
                    <a:lnTo>
                      <a:pt x="453" y="662"/>
                    </a:lnTo>
                    <a:lnTo>
                      <a:pt x="442" y="666"/>
                    </a:lnTo>
                    <a:lnTo>
                      <a:pt x="431" y="670"/>
                    </a:lnTo>
                    <a:lnTo>
                      <a:pt x="423" y="675"/>
                    </a:lnTo>
                    <a:lnTo>
                      <a:pt x="416" y="683"/>
                    </a:lnTo>
                    <a:lnTo>
                      <a:pt x="410" y="688"/>
                    </a:lnTo>
                    <a:lnTo>
                      <a:pt x="405" y="696"/>
                    </a:lnTo>
                    <a:lnTo>
                      <a:pt x="398" y="708"/>
                    </a:lnTo>
                    <a:lnTo>
                      <a:pt x="388" y="723"/>
                    </a:lnTo>
                    <a:lnTo>
                      <a:pt x="381" y="738"/>
                    </a:lnTo>
                    <a:lnTo>
                      <a:pt x="368" y="751"/>
                    </a:lnTo>
                    <a:lnTo>
                      <a:pt x="376" y="758"/>
                    </a:lnTo>
                    <a:lnTo>
                      <a:pt x="379" y="769"/>
                    </a:lnTo>
                    <a:lnTo>
                      <a:pt x="383" y="780"/>
                    </a:lnTo>
                    <a:lnTo>
                      <a:pt x="383" y="791"/>
                    </a:lnTo>
                    <a:lnTo>
                      <a:pt x="383" y="806"/>
                    </a:lnTo>
                    <a:lnTo>
                      <a:pt x="381" y="819"/>
                    </a:lnTo>
                    <a:lnTo>
                      <a:pt x="377" y="834"/>
                    </a:lnTo>
                    <a:lnTo>
                      <a:pt x="372" y="850"/>
                    </a:lnTo>
                    <a:lnTo>
                      <a:pt x="350" y="918"/>
                    </a:lnTo>
                    <a:lnTo>
                      <a:pt x="326" y="990"/>
                    </a:lnTo>
                    <a:lnTo>
                      <a:pt x="339" y="1038"/>
                    </a:lnTo>
                    <a:lnTo>
                      <a:pt x="318" y="1043"/>
                    </a:lnTo>
                    <a:lnTo>
                      <a:pt x="304" y="1053"/>
                    </a:lnTo>
                    <a:lnTo>
                      <a:pt x="291" y="1062"/>
                    </a:lnTo>
                    <a:lnTo>
                      <a:pt x="282" y="1073"/>
                    </a:lnTo>
                    <a:lnTo>
                      <a:pt x="271" y="1097"/>
                    </a:lnTo>
                    <a:lnTo>
                      <a:pt x="260" y="1121"/>
                    </a:lnTo>
                    <a:lnTo>
                      <a:pt x="208" y="1126"/>
                    </a:lnTo>
                    <a:lnTo>
                      <a:pt x="173" y="1067"/>
                    </a:lnTo>
                    <a:lnTo>
                      <a:pt x="169" y="1029"/>
                    </a:lnTo>
                    <a:lnTo>
                      <a:pt x="204" y="1019"/>
                    </a:lnTo>
                    <a:lnTo>
                      <a:pt x="212" y="977"/>
                    </a:lnTo>
                    <a:lnTo>
                      <a:pt x="210" y="962"/>
                    </a:lnTo>
                    <a:lnTo>
                      <a:pt x="210" y="949"/>
                    </a:lnTo>
                    <a:lnTo>
                      <a:pt x="212" y="935"/>
                    </a:lnTo>
                    <a:lnTo>
                      <a:pt x="217" y="922"/>
                    </a:lnTo>
                    <a:lnTo>
                      <a:pt x="228" y="896"/>
                    </a:lnTo>
                    <a:lnTo>
                      <a:pt x="241" y="870"/>
                    </a:lnTo>
                    <a:lnTo>
                      <a:pt x="250" y="870"/>
                    </a:lnTo>
                    <a:lnTo>
                      <a:pt x="258" y="874"/>
                    </a:lnTo>
                    <a:lnTo>
                      <a:pt x="267" y="878"/>
                    </a:lnTo>
                    <a:lnTo>
                      <a:pt x="274" y="883"/>
                    </a:lnTo>
                    <a:lnTo>
                      <a:pt x="287" y="894"/>
                    </a:lnTo>
                    <a:lnTo>
                      <a:pt x="304" y="903"/>
                    </a:lnTo>
                    <a:lnTo>
                      <a:pt x="304" y="845"/>
                    </a:lnTo>
                    <a:lnTo>
                      <a:pt x="322" y="806"/>
                    </a:lnTo>
                    <a:lnTo>
                      <a:pt x="331" y="782"/>
                    </a:lnTo>
                    <a:lnTo>
                      <a:pt x="339" y="756"/>
                    </a:lnTo>
                    <a:lnTo>
                      <a:pt x="295" y="749"/>
                    </a:lnTo>
                    <a:lnTo>
                      <a:pt x="238" y="720"/>
                    </a:lnTo>
                    <a:lnTo>
                      <a:pt x="197" y="718"/>
                    </a:lnTo>
                    <a:lnTo>
                      <a:pt x="192" y="666"/>
                    </a:lnTo>
                    <a:lnTo>
                      <a:pt x="144" y="611"/>
                    </a:lnTo>
                    <a:lnTo>
                      <a:pt x="146" y="644"/>
                    </a:lnTo>
                    <a:lnTo>
                      <a:pt x="92" y="639"/>
                    </a:lnTo>
                    <a:lnTo>
                      <a:pt x="74" y="604"/>
                    </a:lnTo>
                    <a:lnTo>
                      <a:pt x="35" y="589"/>
                    </a:lnTo>
                    <a:lnTo>
                      <a:pt x="20" y="532"/>
                    </a:lnTo>
                    <a:lnTo>
                      <a:pt x="68" y="537"/>
                    </a:lnTo>
                    <a:lnTo>
                      <a:pt x="48" y="502"/>
                    </a:lnTo>
                    <a:lnTo>
                      <a:pt x="43" y="451"/>
                    </a:lnTo>
                    <a:lnTo>
                      <a:pt x="81" y="488"/>
                    </a:lnTo>
                    <a:lnTo>
                      <a:pt x="103" y="502"/>
                    </a:lnTo>
                    <a:lnTo>
                      <a:pt x="103" y="455"/>
                    </a:lnTo>
                    <a:lnTo>
                      <a:pt x="147" y="462"/>
                    </a:lnTo>
                    <a:lnTo>
                      <a:pt x="149" y="405"/>
                    </a:lnTo>
                    <a:lnTo>
                      <a:pt x="57" y="280"/>
                    </a:lnTo>
                    <a:lnTo>
                      <a:pt x="19" y="282"/>
                    </a:lnTo>
                    <a:lnTo>
                      <a:pt x="0" y="237"/>
                    </a:lnTo>
                    <a:lnTo>
                      <a:pt x="35" y="249"/>
                    </a:lnTo>
                    <a:lnTo>
                      <a:pt x="74" y="269"/>
                    </a:lnTo>
                    <a:lnTo>
                      <a:pt x="81" y="212"/>
                    </a:lnTo>
                    <a:lnTo>
                      <a:pt x="96" y="210"/>
                    </a:lnTo>
                    <a:lnTo>
                      <a:pt x="111" y="210"/>
                    </a:lnTo>
                    <a:lnTo>
                      <a:pt x="158" y="228"/>
                    </a:lnTo>
                    <a:lnTo>
                      <a:pt x="175" y="258"/>
                    </a:lnTo>
                    <a:lnTo>
                      <a:pt x="182" y="289"/>
                    </a:lnTo>
                    <a:lnTo>
                      <a:pt x="190" y="313"/>
                    </a:lnTo>
                    <a:lnTo>
                      <a:pt x="197" y="329"/>
                    </a:lnTo>
                    <a:lnTo>
                      <a:pt x="203" y="342"/>
                    </a:lnTo>
                    <a:lnTo>
                      <a:pt x="208" y="352"/>
                    </a:lnTo>
                    <a:lnTo>
                      <a:pt x="214" y="355"/>
                    </a:lnTo>
                    <a:lnTo>
                      <a:pt x="217" y="355"/>
                    </a:lnTo>
                    <a:lnTo>
                      <a:pt x="223" y="353"/>
                    </a:lnTo>
                    <a:lnTo>
                      <a:pt x="228" y="342"/>
                    </a:lnTo>
                    <a:lnTo>
                      <a:pt x="234" y="328"/>
                    </a:lnTo>
                    <a:lnTo>
                      <a:pt x="236" y="313"/>
                    </a:lnTo>
                    <a:lnTo>
                      <a:pt x="236" y="304"/>
                    </a:lnTo>
                    <a:lnTo>
                      <a:pt x="234" y="243"/>
                    </a:lnTo>
                    <a:lnTo>
                      <a:pt x="256" y="225"/>
                    </a:lnTo>
                    <a:lnTo>
                      <a:pt x="280" y="206"/>
                    </a:lnTo>
                    <a:lnTo>
                      <a:pt x="291" y="195"/>
                    </a:lnTo>
                    <a:lnTo>
                      <a:pt x="302" y="184"/>
                    </a:lnTo>
                    <a:lnTo>
                      <a:pt x="309" y="171"/>
                    </a:lnTo>
                    <a:lnTo>
                      <a:pt x="317" y="157"/>
                    </a:lnTo>
                    <a:lnTo>
                      <a:pt x="326" y="177"/>
                    </a:lnTo>
                    <a:lnTo>
                      <a:pt x="335" y="197"/>
                    </a:lnTo>
                    <a:lnTo>
                      <a:pt x="339" y="221"/>
                    </a:lnTo>
                    <a:lnTo>
                      <a:pt x="342" y="239"/>
                    </a:lnTo>
                    <a:lnTo>
                      <a:pt x="346" y="245"/>
                    </a:lnTo>
                    <a:lnTo>
                      <a:pt x="350" y="250"/>
                    </a:lnTo>
                    <a:lnTo>
                      <a:pt x="352" y="254"/>
                    </a:lnTo>
                    <a:lnTo>
                      <a:pt x="355" y="256"/>
                    </a:lnTo>
                    <a:lnTo>
                      <a:pt x="359" y="258"/>
                    </a:lnTo>
                    <a:lnTo>
                      <a:pt x="363" y="258"/>
                    </a:lnTo>
                    <a:lnTo>
                      <a:pt x="366" y="258"/>
                    </a:lnTo>
                    <a:lnTo>
                      <a:pt x="372" y="256"/>
                    </a:lnTo>
                    <a:lnTo>
                      <a:pt x="379" y="250"/>
                    </a:lnTo>
                    <a:lnTo>
                      <a:pt x="385" y="241"/>
                    </a:lnTo>
                    <a:lnTo>
                      <a:pt x="390" y="232"/>
                    </a:lnTo>
                    <a:lnTo>
                      <a:pt x="394" y="219"/>
                    </a:lnTo>
                    <a:lnTo>
                      <a:pt x="398" y="206"/>
                    </a:lnTo>
                    <a:lnTo>
                      <a:pt x="398" y="195"/>
                    </a:lnTo>
                    <a:lnTo>
                      <a:pt x="394" y="182"/>
                    </a:lnTo>
                    <a:lnTo>
                      <a:pt x="388" y="171"/>
                    </a:lnTo>
                    <a:lnTo>
                      <a:pt x="385" y="168"/>
                    </a:lnTo>
                    <a:lnTo>
                      <a:pt x="381" y="164"/>
                    </a:lnTo>
                    <a:lnTo>
                      <a:pt x="374" y="160"/>
                    </a:lnTo>
                    <a:lnTo>
                      <a:pt x="368" y="158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439" name="Freeform 24"/>
              <p:cNvSpPr>
                <a:spLocks noChangeAspect="1"/>
              </p:cNvSpPr>
              <p:nvPr/>
            </p:nvSpPr>
            <p:spPr bwMode="auto">
              <a:xfrm>
                <a:off x="1357" y="1947"/>
                <a:ext cx="222" cy="130"/>
              </a:xfrm>
              <a:custGeom>
                <a:avLst/>
                <a:gdLst>
                  <a:gd name="T0" fmla="*/ 2 w 217"/>
                  <a:gd name="T1" fmla="*/ 16 h 134"/>
                  <a:gd name="T2" fmla="*/ 16 w 217"/>
                  <a:gd name="T3" fmla="*/ 0 h 134"/>
                  <a:gd name="T4" fmla="*/ 146 w 217"/>
                  <a:gd name="T5" fmla="*/ 0 h 134"/>
                  <a:gd name="T6" fmla="*/ 216 w 217"/>
                  <a:gd name="T7" fmla="*/ 7 h 134"/>
                  <a:gd name="T8" fmla="*/ 393 w 217"/>
                  <a:gd name="T9" fmla="*/ 7 h 134"/>
                  <a:gd name="T10" fmla="*/ 440 w 217"/>
                  <a:gd name="T11" fmla="*/ 16 h 134"/>
                  <a:gd name="T12" fmla="*/ 492 w 217"/>
                  <a:gd name="T13" fmla="*/ 16 h 134"/>
                  <a:gd name="T14" fmla="*/ 501 w 217"/>
                  <a:gd name="T15" fmla="*/ 16 h 134"/>
                  <a:gd name="T16" fmla="*/ 660 w 217"/>
                  <a:gd name="T17" fmla="*/ 16 h 134"/>
                  <a:gd name="T18" fmla="*/ 731 w 217"/>
                  <a:gd name="T19" fmla="*/ 16 h 134"/>
                  <a:gd name="T20" fmla="*/ 796 w 217"/>
                  <a:gd name="T21" fmla="*/ 16 h 134"/>
                  <a:gd name="T22" fmla="*/ 812 w 217"/>
                  <a:gd name="T23" fmla="*/ 19 h 134"/>
                  <a:gd name="T24" fmla="*/ 749 w 217"/>
                  <a:gd name="T25" fmla="*/ 19 h 134"/>
                  <a:gd name="T26" fmla="*/ 691 w 217"/>
                  <a:gd name="T27" fmla="*/ 16 h 134"/>
                  <a:gd name="T28" fmla="*/ 616 w 217"/>
                  <a:gd name="T29" fmla="*/ 16 h 134"/>
                  <a:gd name="T30" fmla="*/ 591 w 217"/>
                  <a:gd name="T31" fmla="*/ 19 h 134"/>
                  <a:gd name="T32" fmla="*/ 525 w 217"/>
                  <a:gd name="T33" fmla="*/ 19 h 134"/>
                  <a:gd name="T34" fmla="*/ 537 w 217"/>
                  <a:gd name="T35" fmla="*/ 22 h 134"/>
                  <a:gd name="T36" fmla="*/ 459 w 217"/>
                  <a:gd name="T37" fmla="*/ 22 h 134"/>
                  <a:gd name="T38" fmla="*/ 420 w 217"/>
                  <a:gd name="T39" fmla="*/ 19 h 134"/>
                  <a:gd name="T40" fmla="*/ 348 w 217"/>
                  <a:gd name="T41" fmla="*/ 16 h 134"/>
                  <a:gd name="T42" fmla="*/ 299 w 217"/>
                  <a:gd name="T43" fmla="*/ 16 h 134"/>
                  <a:gd name="T44" fmla="*/ 285 w 217"/>
                  <a:gd name="T45" fmla="*/ 20 h 134"/>
                  <a:gd name="T46" fmla="*/ 196 w 217"/>
                  <a:gd name="T47" fmla="*/ 20 h 134"/>
                  <a:gd name="T48" fmla="*/ 180 w 217"/>
                  <a:gd name="T49" fmla="*/ 23 h 134"/>
                  <a:gd name="T50" fmla="*/ 108 w 217"/>
                  <a:gd name="T51" fmla="*/ 20 h 134"/>
                  <a:gd name="T52" fmla="*/ 113 w 217"/>
                  <a:gd name="T53" fmla="*/ 16 h 134"/>
                  <a:gd name="T54" fmla="*/ 7 w 217"/>
                  <a:gd name="T55" fmla="*/ 16 h 134"/>
                  <a:gd name="T56" fmla="*/ 13 w 217"/>
                  <a:gd name="T57" fmla="*/ 16 h 134"/>
                  <a:gd name="T58" fmla="*/ 0 w 217"/>
                  <a:gd name="T59" fmla="*/ 16 h 134"/>
                  <a:gd name="T60" fmla="*/ 2 w 217"/>
                  <a:gd name="T61" fmla="*/ 16 h 1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7"/>
                  <a:gd name="T94" fmla="*/ 0 h 134"/>
                  <a:gd name="T95" fmla="*/ 217 w 217"/>
                  <a:gd name="T96" fmla="*/ 134 h 13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7" h="134">
                    <a:moveTo>
                      <a:pt x="2" y="20"/>
                    </a:moveTo>
                    <a:lnTo>
                      <a:pt x="16" y="0"/>
                    </a:lnTo>
                    <a:lnTo>
                      <a:pt x="42" y="0"/>
                    </a:lnTo>
                    <a:lnTo>
                      <a:pt x="59" y="7"/>
                    </a:lnTo>
                    <a:lnTo>
                      <a:pt x="105" y="7"/>
                    </a:lnTo>
                    <a:lnTo>
                      <a:pt x="118" y="40"/>
                    </a:lnTo>
                    <a:lnTo>
                      <a:pt x="132" y="40"/>
                    </a:lnTo>
                    <a:lnTo>
                      <a:pt x="134" y="16"/>
                    </a:lnTo>
                    <a:lnTo>
                      <a:pt x="176" y="20"/>
                    </a:lnTo>
                    <a:lnTo>
                      <a:pt x="195" y="47"/>
                    </a:lnTo>
                    <a:lnTo>
                      <a:pt x="213" y="75"/>
                    </a:lnTo>
                    <a:lnTo>
                      <a:pt x="217" y="117"/>
                    </a:lnTo>
                    <a:lnTo>
                      <a:pt x="200" y="117"/>
                    </a:lnTo>
                    <a:lnTo>
                      <a:pt x="184" y="101"/>
                    </a:lnTo>
                    <a:lnTo>
                      <a:pt x="164" y="95"/>
                    </a:lnTo>
                    <a:lnTo>
                      <a:pt x="158" y="115"/>
                    </a:lnTo>
                    <a:lnTo>
                      <a:pt x="140" y="115"/>
                    </a:lnTo>
                    <a:lnTo>
                      <a:pt x="143" y="130"/>
                    </a:lnTo>
                    <a:lnTo>
                      <a:pt x="123" y="130"/>
                    </a:lnTo>
                    <a:lnTo>
                      <a:pt x="112" y="117"/>
                    </a:lnTo>
                    <a:lnTo>
                      <a:pt x="94" y="95"/>
                    </a:lnTo>
                    <a:lnTo>
                      <a:pt x="81" y="97"/>
                    </a:lnTo>
                    <a:lnTo>
                      <a:pt x="77" y="119"/>
                    </a:lnTo>
                    <a:lnTo>
                      <a:pt x="55" y="119"/>
                    </a:lnTo>
                    <a:lnTo>
                      <a:pt x="51" y="134"/>
                    </a:lnTo>
                    <a:lnTo>
                      <a:pt x="29" y="121"/>
                    </a:lnTo>
                    <a:lnTo>
                      <a:pt x="31" y="92"/>
                    </a:lnTo>
                    <a:lnTo>
                      <a:pt x="7" y="77"/>
                    </a:lnTo>
                    <a:lnTo>
                      <a:pt x="13" y="57"/>
                    </a:lnTo>
                    <a:lnTo>
                      <a:pt x="0" y="51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33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t-EE"/>
              </a:p>
            </p:txBody>
          </p:sp>
        </p:grpSp>
        <p:sp>
          <p:nvSpPr>
            <p:cNvPr id="16402" name="Freeform 25"/>
            <p:cNvSpPr>
              <a:spLocks noChangeAspect="1"/>
            </p:cNvSpPr>
            <p:nvPr/>
          </p:nvSpPr>
          <p:spPr bwMode="auto">
            <a:xfrm>
              <a:off x="4355" y="1202"/>
              <a:ext cx="1273" cy="916"/>
            </a:xfrm>
            <a:custGeom>
              <a:avLst/>
              <a:gdLst>
                <a:gd name="T0" fmla="*/ 1350 w 1240"/>
                <a:gd name="T1" fmla="*/ 18 h 942"/>
                <a:gd name="T2" fmla="*/ 2539 w 1240"/>
                <a:gd name="T3" fmla="*/ 18 h 942"/>
                <a:gd name="T4" fmla="*/ 3416 w 1240"/>
                <a:gd name="T5" fmla="*/ 21 h 942"/>
                <a:gd name="T6" fmla="*/ 3735 w 1240"/>
                <a:gd name="T7" fmla="*/ 21 h 942"/>
                <a:gd name="T8" fmla="*/ 3987 w 1240"/>
                <a:gd name="T9" fmla="*/ 27 h 942"/>
                <a:gd name="T10" fmla="*/ 4267 w 1240"/>
                <a:gd name="T11" fmla="*/ 26 h 942"/>
                <a:gd name="T12" fmla="*/ 4482 w 1240"/>
                <a:gd name="T13" fmla="*/ 24 h 942"/>
                <a:gd name="T14" fmla="*/ 4751 w 1240"/>
                <a:gd name="T15" fmla="*/ 18 h 942"/>
                <a:gd name="T16" fmla="*/ 4934 w 1240"/>
                <a:gd name="T17" fmla="*/ 18 h 942"/>
                <a:gd name="T18" fmla="*/ 5065 w 1240"/>
                <a:gd name="T19" fmla="*/ 18 h 942"/>
                <a:gd name="T20" fmla="*/ 5199 w 1240"/>
                <a:gd name="T21" fmla="*/ 18 h 942"/>
                <a:gd name="T22" fmla="*/ 5404 w 1240"/>
                <a:gd name="T23" fmla="*/ 18 h 942"/>
                <a:gd name="T24" fmla="*/ 5481 w 1240"/>
                <a:gd name="T25" fmla="*/ 19 h 942"/>
                <a:gd name="T26" fmla="*/ 5600 w 1240"/>
                <a:gd name="T27" fmla="*/ 25 h 942"/>
                <a:gd name="T28" fmla="*/ 5701 w 1240"/>
                <a:gd name="T29" fmla="*/ 34 h 942"/>
                <a:gd name="T30" fmla="*/ 5600 w 1240"/>
                <a:gd name="T31" fmla="*/ 43 h 942"/>
                <a:gd name="T32" fmla="*/ 5479 w 1240"/>
                <a:gd name="T33" fmla="*/ 50 h 942"/>
                <a:gd name="T34" fmla="*/ 5437 w 1240"/>
                <a:gd name="T35" fmla="*/ 56 h 942"/>
                <a:gd name="T36" fmla="*/ 5338 w 1240"/>
                <a:gd name="T37" fmla="*/ 58 h 942"/>
                <a:gd name="T38" fmla="*/ 5165 w 1240"/>
                <a:gd name="T39" fmla="*/ 57 h 942"/>
                <a:gd name="T40" fmla="*/ 4967 w 1240"/>
                <a:gd name="T41" fmla="*/ 60 h 942"/>
                <a:gd name="T42" fmla="*/ 4741 w 1240"/>
                <a:gd name="T43" fmla="*/ 68 h 942"/>
                <a:gd name="T44" fmla="*/ 4482 w 1240"/>
                <a:gd name="T45" fmla="*/ 94 h 942"/>
                <a:gd name="T46" fmla="*/ 4180 w 1240"/>
                <a:gd name="T47" fmla="*/ 117 h 942"/>
                <a:gd name="T48" fmla="*/ 4016 w 1240"/>
                <a:gd name="T49" fmla="*/ 143 h 942"/>
                <a:gd name="T50" fmla="*/ 3766 w 1240"/>
                <a:gd name="T51" fmla="*/ 150 h 942"/>
                <a:gd name="T52" fmla="*/ 3256 w 1240"/>
                <a:gd name="T53" fmla="*/ 147 h 942"/>
                <a:gd name="T54" fmla="*/ 2739 w 1240"/>
                <a:gd name="T55" fmla="*/ 147 h 942"/>
                <a:gd name="T56" fmla="*/ 2093 w 1240"/>
                <a:gd name="T57" fmla="*/ 152 h 942"/>
                <a:gd name="T58" fmla="*/ 1780 w 1240"/>
                <a:gd name="T59" fmla="*/ 157 h 942"/>
                <a:gd name="T60" fmla="*/ 1502 w 1240"/>
                <a:gd name="T61" fmla="*/ 164 h 942"/>
                <a:gd name="T62" fmla="*/ 1266 w 1240"/>
                <a:gd name="T63" fmla="*/ 174 h 942"/>
                <a:gd name="T64" fmla="*/ 1068 w 1240"/>
                <a:gd name="T65" fmla="*/ 184 h 942"/>
                <a:gd name="T66" fmla="*/ 494 w 1240"/>
                <a:gd name="T67" fmla="*/ 185 h 942"/>
                <a:gd name="T68" fmla="*/ 128 w 1240"/>
                <a:gd name="T69" fmla="*/ 169 h 942"/>
                <a:gd name="T70" fmla="*/ 170 w 1240"/>
                <a:gd name="T71" fmla="*/ 159 h 942"/>
                <a:gd name="T72" fmla="*/ 329 w 1240"/>
                <a:gd name="T73" fmla="*/ 155 h 942"/>
                <a:gd name="T74" fmla="*/ 401 w 1240"/>
                <a:gd name="T75" fmla="*/ 149 h 942"/>
                <a:gd name="T76" fmla="*/ 457 w 1240"/>
                <a:gd name="T77" fmla="*/ 117 h 942"/>
                <a:gd name="T78" fmla="*/ 892 w 1240"/>
                <a:gd name="T79" fmla="*/ 108 h 942"/>
                <a:gd name="T80" fmla="*/ 808 w 1240"/>
                <a:gd name="T81" fmla="*/ 85 h 942"/>
                <a:gd name="T82" fmla="*/ 483 w 1240"/>
                <a:gd name="T83" fmla="*/ 76 h 942"/>
                <a:gd name="T84" fmla="*/ 128 w 1240"/>
                <a:gd name="T85" fmla="*/ 71 h 942"/>
                <a:gd name="T86" fmla="*/ 293 w 1240"/>
                <a:gd name="T87" fmla="*/ 47 h 942"/>
                <a:gd name="T88" fmla="*/ 0 w 1240"/>
                <a:gd name="T89" fmla="*/ 28 h 942"/>
                <a:gd name="T90" fmla="*/ 142 w 1240"/>
                <a:gd name="T91" fmla="*/ 0 h 9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40"/>
                <a:gd name="T139" fmla="*/ 0 h 942"/>
                <a:gd name="T140" fmla="*/ 1240 w 1240"/>
                <a:gd name="T141" fmla="*/ 942 h 9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40" h="942">
                  <a:moveTo>
                    <a:pt x="33" y="0"/>
                  </a:moveTo>
                  <a:lnTo>
                    <a:pt x="169" y="90"/>
                  </a:lnTo>
                  <a:lnTo>
                    <a:pt x="294" y="87"/>
                  </a:lnTo>
                  <a:lnTo>
                    <a:pt x="390" y="74"/>
                  </a:lnTo>
                  <a:lnTo>
                    <a:pt x="500" y="66"/>
                  </a:lnTo>
                  <a:lnTo>
                    <a:pt x="553" y="59"/>
                  </a:lnTo>
                  <a:lnTo>
                    <a:pt x="620" y="76"/>
                  </a:lnTo>
                  <a:lnTo>
                    <a:pt x="693" y="103"/>
                  </a:lnTo>
                  <a:lnTo>
                    <a:pt x="745" y="112"/>
                  </a:lnTo>
                  <a:lnTo>
                    <a:pt x="769" y="112"/>
                  </a:lnTo>
                  <a:lnTo>
                    <a:pt x="791" y="112"/>
                  </a:lnTo>
                  <a:lnTo>
                    <a:pt x="813" y="112"/>
                  </a:lnTo>
                  <a:lnTo>
                    <a:pt x="837" y="112"/>
                  </a:lnTo>
                  <a:lnTo>
                    <a:pt x="853" y="122"/>
                  </a:lnTo>
                  <a:lnTo>
                    <a:pt x="870" y="131"/>
                  </a:lnTo>
                  <a:lnTo>
                    <a:pt x="896" y="131"/>
                  </a:lnTo>
                  <a:lnTo>
                    <a:pt x="923" y="133"/>
                  </a:lnTo>
                  <a:lnTo>
                    <a:pt x="929" y="127"/>
                  </a:lnTo>
                  <a:lnTo>
                    <a:pt x="936" y="124"/>
                  </a:lnTo>
                  <a:lnTo>
                    <a:pt x="949" y="120"/>
                  </a:lnTo>
                  <a:lnTo>
                    <a:pt x="975" y="120"/>
                  </a:lnTo>
                  <a:lnTo>
                    <a:pt x="997" y="111"/>
                  </a:lnTo>
                  <a:lnTo>
                    <a:pt x="1017" y="100"/>
                  </a:lnTo>
                  <a:lnTo>
                    <a:pt x="1034" y="85"/>
                  </a:lnTo>
                  <a:lnTo>
                    <a:pt x="1050" y="72"/>
                  </a:lnTo>
                  <a:lnTo>
                    <a:pt x="1063" y="50"/>
                  </a:lnTo>
                  <a:lnTo>
                    <a:pt x="1076" y="32"/>
                  </a:lnTo>
                  <a:lnTo>
                    <a:pt x="1085" y="26"/>
                  </a:lnTo>
                  <a:lnTo>
                    <a:pt x="1096" y="24"/>
                  </a:lnTo>
                  <a:lnTo>
                    <a:pt x="1105" y="24"/>
                  </a:lnTo>
                  <a:lnTo>
                    <a:pt x="1116" y="22"/>
                  </a:lnTo>
                  <a:lnTo>
                    <a:pt x="1124" y="37"/>
                  </a:lnTo>
                  <a:lnTo>
                    <a:pt x="1133" y="50"/>
                  </a:lnTo>
                  <a:lnTo>
                    <a:pt x="1151" y="52"/>
                  </a:lnTo>
                  <a:lnTo>
                    <a:pt x="1172" y="55"/>
                  </a:lnTo>
                  <a:lnTo>
                    <a:pt x="1175" y="79"/>
                  </a:lnTo>
                  <a:lnTo>
                    <a:pt x="1181" y="103"/>
                  </a:lnTo>
                  <a:lnTo>
                    <a:pt x="1188" y="103"/>
                  </a:lnTo>
                  <a:lnTo>
                    <a:pt x="1196" y="105"/>
                  </a:lnTo>
                  <a:lnTo>
                    <a:pt x="1203" y="109"/>
                  </a:lnTo>
                  <a:lnTo>
                    <a:pt x="1208" y="112"/>
                  </a:lnTo>
                  <a:lnTo>
                    <a:pt x="1223" y="124"/>
                  </a:lnTo>
                  <a:lnTo>
                    <a:pt x="1238" y="133"/>
                  </a:lnTo>
                  <a:lnTo>
                    <a:pt x="1240" y="146"/>
                  </a:lnTo>
                  <a:lnTo>
                    <a:pt x="1240" y="160"/>
                  </a:lnTo>
                  <a:lnTo>
                    <a:pt x="1236" y="177"/>
                  </a:lnTo>
                  <a:lnTo>
                    <a:pt x="1232" y="192"/>
                  </a:lnTo>
                  <a:lnTo>
                    <a:pt x="1223" y="206"/>
                  </a:lnTo>
                  <a:lnTo>
                    <a:pt x="1212" y="221"/>
                  </a:lnTo>
                  <a:lnTo>
                    <a:pt x="1203" y="236"/>
                  </a:lnTo>
                  <a:lnTo>
                    <a:pt x="1194" y="250"/>
                  </a:lnTo>
                  <a:lnTo>
                    <a:pt x="1192" y="261"/>
                  </a:lnTo>
                  <a:lnTo>
                    <a:pt x="1190" y="273"/>
                  </a:lnTo>
                  <a:lnTo>
                    <a:pt x="1186" y="284"/>
                  </a:lnTo>
                  <a:lnTo>
                    <a:pt x="1179" y="295"/>
                  </a:lnTo>
                  <a:lnTo>
                    <a:pt x="1172" y="295"/>
                  </a:lnTo>
                  <a:lnTo>
                    <a:pt x="1164" y="296"/>
                  </a:lnTo>
                  <a:lnTo>
                    <a:pt x="1157" y="296"/>
                  </a:lnTo>
                  <a:lnTo>
                    <a:pt x="1148" y="295"/>
                  </a:lnTo>
                  <a:lnTo>
                    <a:pt x="1128" y="291"/>
                  </a:lnTo>
                  <a:lnTo>
                    <a:pt x="1109" y="287"/>
                  </a:lnTo>
                  <a:lnTo>
                    <a:pt x="1094" y="296"/>
                  </a:lnTo>
                  <a:lnTo>
                    <a:pt x="1082" y="306"/>
                  </a:lnTo>
                  <a:lnTo>
                    <a:pt x="1067" y="315"/>
                  </a:lnTo>
                  <a:lnTo>
                    <a:pt x="1054" y="324"/>
                  </a:lnTo>
                  <a:lnTo>
                    <a:pt x="1032" y="339"/>
                  </a:lnTo>
                  <a:lnTo>
                    <a:pt x="986" y="361"/>
                  </a:lnTo>
                  <a:lnTo>
                    <a:pt x="986" y="425"/>
                  </a:lnTo>
                  <a:lnTo>
                    <a:pt x="975" y="480"/>
                  </a:lnTo>
                  <a:lnTo>
                    <a:pt x="947" y="517"/>
                  </a:lnTo>
                  <a:lnTo>
                    <a:pt x="912" y="537"/>
                  </a:lnTo>
                  <a:lnTo>
                    <a:pt x="910" y="596"/>
                  </a:lnTo>
                  <a:lnTo>
                    <a:pt x="890" y="607"/>
                  </a:lnTo>
                  <a:lnTo>
                    <a:pt x="886" y="666"/>
                  </a:lnTo>
                  <a:lnTo>
                    <a:pt x="875" y="720"/>
                  </a:lnTo>
                  <a:lnTo>
                    <a:pt x="868" y="744"/>
                  </a:lnTo>
                  <a:lnTo>
                    <a:pt x="861" y="769"/>
                  </a:lnTo>
                  <a:lnTo>
                    <a:pt x="822" y="758"/>
                  </a:lnTo>
                  <a:lnTo>
                    <a:pt x="785" y="751"/>
                  </a:lnTo>
                  <a:lnTo>
                    <a:pt x="747" y="744"/>
                  </a:lnTo>
                  <a:lnTo>
                    <a:pt x="710" y="740"/>
                  </a:lnTo>
                  <a:lnTo>
                    <a:pt x="671" y="740"/>
                  </a:lnTo>
                  <a:lnTo>
                    <a:pt x="633" y="740"/>
                  </a:lnTo>
                  <a:lnTo>
                    <a:pt x="596" y="744"/>
                  </a:lnTo>
                  <a:lnTo>
                    <a:pt x="557" y="749"/>
                  </a:lnTo>
                  <a:lnTo>
                    <a:pt x="504" y="760"/>
                  </a:lnTo>
                  <a:lnTo>
                    <a:pt x="456" y="773"/>
                  </a:lnTo>
                  <a:lnTo>
                    <a:pt x="432" y="782"/>
                  </a:lnTo>
                  <a:lnTo>
                    <a:pt x="410" y="790"/>
                  </a:lnTo>
                  <a:lnTo>
                    <a:pt x="388" y="801"/>
                  </a:lnTo>
                  <a:lnTo>
                    <a:pt x="368" y="810"/>
                  </a:lnTo>
                  <a:lnTo>
                    <a:pt x="347" y="823"/>
                  </a:lnTo>
                  <a:lnTo>
                    <a:pt x="327" y="834"/>
                  </a:lnTo>
                  <a:lnTo>
                    <a:pt x="309" y="848"/>
                  </a:lnTo>
                  <a:lnTo>
                    <a:pt x="292" y="863"/>
                  </a:lnTo>
                  <a:lnTo>
                    <a:pt x="276" y="880"/>
                  </a:lnTo>
                  <a:lnTo>
                    <a:pt x="261" y="896"/>
                  </a:lnTo>
                  <a:lnTo>
                    <a:pt x="248" y="915"/>
                  </a:lnTo>
                  <a:lnTo>
                    <a:pt x="233" y="935"/>
                  </a:lnTo>
                  <a:lnTo>
                    <a:pt x="200" y="939"/>
                  </a:lnTo>
                  <a:lnTo>
                    <a:pt x="158" y="924"/>
                  </a:lnTo>
                  <a:lnTo>
                    <a:pt x="108" y="939"/>
                  </a:lnTo>
                  <a:lnTo>
                    <a:pt x="47" y="942"/>
                  </a:lnTo>
                  <a:lnTo>
                    <a:pt x="36" y="916"/>
                  </a:lnTo>
                  <a:lnTo>
                    <a:pt x="29" y="858"/>
                  </a:lnTo>
                  <a:lnTo>
                    <a:pt x="7" y="837"/>
                  </a:lnTo>
                  <a:lnTo>
                    <a:pt x="25" y="817"/>
                  </a:lnTo>
                  <a:lnTo>
                    <a:pt x="40" y="812"/>
                  </a:lnTo>
                  <a:lnTo>
                    <a:pt x="53" y="804"/>
                  </a:lnTo>
                  <a:lnTo>
                    <a:pt x="64" y="797"/>
                  </a:lnTo>
                  <a:lnTo>
                    <a:pt x="73" y="788"/>
                  </a:lnTo>
                  <a:lnTo>
                    <a:pt x="79" y="778"/>
                  </a:lnTo>
                  <a:lnTo>
                    <a:pt x="84" y="767"/>
                  </a:lnTo>
                  <a:lnTo>
                    <a:pt x="88" y="756"/>
                  </a:lnTo>
                  <a:lnTo>
                    <a:pt x="88" y="745"/>
                  </a:lnTo>
                  <a:lnTo>
                    <a:pt x="81" y="650"/>
                  </a:lnTo>
                  <a:lnTo>
                    <a:pt x="99" y="594"/>
                  </a:lnTo>
                  <a:lnTo>
                    <a:pt x="130" y="558"/>
                  </a:lnTo>
                  <a:lnTo>
                    <a:pt x="128" y="541"/>
                  </a:lnTo>
                  <a:lnTo>
                    <a:pt x="195" y="548"/>
                  </a:lnTo>
                  <a:lnTo>
                    <a:pt x="198" y="486"/>
                  </a:lnTo>
                  <a:lnTo>
                    <a:pt x="173" y="469"/>
                  </a:lnTo>
                  <a:lnTo>
                    <a:pt x="176" y="431"/>
                  </a:lnTo>
                  <a:lnTo>
                    <a:pt x="149" y="427"/>
                  </a:lnTo>
                  <a:lnTo>
                    <a:pt x="119" y="409"/>
                  </a:lnTo>
                  <a:lnTo>
                    <a:pt x="106" y="377"/>
                  </a:lnTo>
                  <a:lnTo>
                    <a:pt x="68" y="374"/>
                  </a:lnTo>
                  <a:lnTo>
                    <a:pt x="46" y="392"/>
                  </a:lnTo>
                  <a:lnTo>
                    <a:pt x="29" y="353"/>
                  </a:lnTo>
                  <a:lnTo>
                    <a:pt x="33" y="313"/>
                  </a:lnTo>
                  <a:lnTo>
                    <a:pt x="70" y="260"/>
                  </a:lnTo>
                  <a:lnTo>
                    <a:pt x="64" y="230"/>
                  </a:lnTo>
                  <a:lnTo>
                    <a:pt x="20" y="217"/>
                  </a:lnTo>
                  <a:lnTo>
                    <a:pt x="3" y="186"/>
                  </a:lnTo>
                  <a:lnTo>
                    <a:pt x="0" y="136"/>
                  </a:lnTo>
                  <a:lnTo>
                    <a:pt x="44" y="124"/>
                  </a:lnTo>
                  <a:lnTo>
                    <a:pt x="42" y="63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3" name="Freeform 26"/>
            <p:cNvSpPr>
              <a:spLocks noChangeAspect="1"/>
            </p:cNvSpPr>
            <p:nvPr/>
          </p:nvSpPr>
          <p:spPr bwMode="auto">
            <a:xfrm>
              <a:off x="3577" y="1016"/>
              <a:ext cx="980" cy="1109"/>
            </a:xfrm>
            <a:custGeom>
              <a:avLst/>
              <a:gdLst>
                <a:gd name="T0" fmla="*/ 3541 w 954"/>
                <a:gd name="T1" fmla="*/ 30 h 1141"/>
                <a:gd name="T2" fmla="*/ 3312 w 954"/>
                <a:gd name="T3" fmla="*/ 23 h 1141"/>
                <a:gd name="T4" fmla="*/ 3150 w 954"/>
                <a:gd name="T5" fmla="*/ 23 h 1141"/>
                <a:gd name="T6" fmla="*/ 2958 w 954"/>
                <a:gd name="T7" fmla="*/ 31 h 1141"/>
                <a:gd name="T8" fmla="*/ 2650 w 954"/>
                <a:gd name="T9" fmla="*/ 32 h 1141"/>
                <a:gd name="T10" fmla="*/ 2345 w 954"/>
                <a:gd name="T11" fmla="*/ 23 h 1141"/>
                <a:gd name="T12" fmla="*/ 1855 w 954"/>
                <a:gd name="T13" fmla="*/ 17 h 1141"/>
                <a:gd name="T14" fmla="*/ 1091 w 954"/>
                <a:gd name="T15" fmla="*/ 17 h 1141"/>
                <a:gd name="T16" fmla="*/ 790 w 954"/>
                <a:gd name="T17" fmla="*/ 11 h 1141"/>
                <a:gd name="T18" fmla="*/ 652 w 954"/>
                <a:gd name="T19" fmla="*/ 0 h 1141"/>
                <a:gd name="T20" fmla="*/ 635 w 954"/>
                <a:gd name="T21" fmla="*/ 17 h 1141"/>
                <a:gd name="T22" fmla="*/ 526 w 954"/>
                <a:gd name="T23" fmla="*/ 17 h 1141"/>
                <a:gd name="T24" fmla="*/ 380 w 954"/>
                <a:gd name="T25" fmla="*/ 17 h 1141"/>
                <a:gd name="T26" fmla="*/ 192 w 954"/>
                <a:gd name="T27" fmla="*/ 7 h 1141"/>
                <a:gd name="T28" fmla="*/ 202 w 954"/>
                <a:gd name="T29" fmla="*/ 17 h 1141"/>
                <a:gd name="T30" fmla="*/ 258 w 954"/>
                <a:gd name="T31" fmla="*/ 17 h 1141"/>
                <a:gd name="T32" fmla="*/ 220 w 954"/>
                <a:gd name="T33" fmla="*/ 17 h 1141"/>
                <a:gd name="T34" fmla="*/ 151 w 954"/>
                <a:gd name="T35" fmla="*/ 17 h 1141"/>
                <a:gd name="T36" fmla="*/ 128 w 954"/>
                <a:gd name="T37" fmla="*/ 18 h 1141"/>
                <a:gd name="T38" fmla="*/ 135 w 954"/>
                <a:gd name="T39" fmla="*/ 27 h 1141"/>
                <a:gd name="T40" fmla="*/ 107 w 954"/>
                <a:gd name="T41" fmla="*/ 29 h 1141"/>
                <a:gd name="T42" fmla="*/ 6 w 954"/>
                <a:gd name="T43" fmla="*/ 29 h 1141"/>
                <a:gd name="T44" fmla="*/ 2 w 954"/>
                <a:gd name="T45" fmla="*/ 33 h 1141"/>
                <a:gd name="T46" fmla="*/ 107 w 954"/>
                <a:gd name="T47" fmla="*/ 37 h 1141"/>
                <a:gd name="T48" fmla="*/ 128 w 954"/>
                <a:gd name="T49" fmla="*/ 43 h 1141"/>
                <a:gd name="T50" fmla="*/ 151 w 954"/>
                <a:gd name="T51" fmla="*/ 51 h 1141"/>
                <a:gd name="T52" fmla="*/ 172 w 954"/>
                <a:gd name="T53" fmla="*/ 55 h 1141"/>
                <a:gd name="T54" fmla="*/ 375 w 954"/>
                <a:gd name="T55" fmla="*/ 60 h 1141"/>
                <a:gd name="T56" fmla="*/ 401 w 954"/>
                <a:gd name="T57" fmla="*/ 70 h 1141"/>
                <a:gd name="T58" fmla="*/ 464 w 954"/>
                <a:gd name="T59" fmla="*/ 76 h 1141"/>
                <a:gd name="T60" fmla="*/ 589 w 954"/>
                <a:gd name="T61" fmla="*/ 88 h 1141"/>
                <a:gd name="T62" fmla="*/ 589 w 954"/>
                <a:gd name="T63" fmla="*/ 112 h 1141"/>
                <a:gd name="T64" fmla="*/ 618 w 954"/>
                <a:gd name="T65" fmla="*/ 124 h 1141"/>
                <a:gd name="T66" fmla="*/ 815 w 954"/>
                <a:gd name="T67" fmla="*/ 141 h 1141"/>
                <a:gd name="T68" fmla="*/ 589 w 954"/>
                <a:gd name="T69" fmla="*/ 164 h 1141"/>
                <a:gd name="T70" fmla="*/ 1090 w 954"/>
                <a:gd name="T71" fmla="*/ 179 h 1141"/>
                <a:gd name="T72" fmla="*/ 1355 w 954"/>
                <a:gd name="T73" fmla="*/ 189 h 1141"/>
                <a:gd name="T74" fmla="*/ 1472 w 954"/>
                <a:gd name="T75" fmla="*/ 195 h 1141"/>
                <a:gd name="T76" fmla="*/ 1553 w 954"/>
                <a:gd name="T77" fmla="*/ 204 h 1141"/>
                <a:gd name="T78" fmla="*/ 1595 w 954"/>
                <a:gd name="T79" fmla="*/ 218 h 1141"/>
                <a:gd name="T80" fmla="*/ 1922 w 954"/>
                <a:gd name="T81" fmla="*/ 213 h 1141"/>
                <a:gd name="T82" fmla="*/ 2250 w 954"/>
                <a:gd name="T83" fmla="*/ 212 h 1141"/>
                <a:gd name="T84" fmla="*/ 2502 w 954"/>
                <a:gd name="T85" fmla="*/ 219 h 1141"/>
                <a:gd name="T86" fmla="*/ 2876 w 954"/>
                <a:gd name="T87" fmla="*/ 203 h 1141"/>
                <a:gd name="T88" fmla="*/ 3164 w 954"/>
                <a:gd name="T89" fmla="*/ 202 h 1141"/>
                <a:gd name="T90" fmla="*/ 3394 w 954"/>
                <a:gd name="T91" fmla="*/ 200 h 1141"/>
                <a:gd name="T92" fmla="*/ 3472 w 954"/>
                <a:gd name="T93" fmla="*/ 198 h 1141"/>
                <a:gd name="T94" fmla="*/ 3638 w 954"/>
                <a:gd name="T95" fmla="*/ 197 h 1141"/>
                <a:gd name="T96" fmla="*/ 3851 w 954"/>
                <a:gd name="T97" fmla="*/ 191 h 1141"/>
                <a:gd name="T98" fmla="*/ 3979 w 954"/>
                <a:gd name="T99" fmla="*/ 186 h 1141"/>
                <a:gd name="T100" fmla="*/ 4030 w 954"/>
                <a:gd name="T101" fmla="*/ 180 h 1141"/>
                <a:gd name="T102" fmla="*/ 4219 w 954"/>
                <a:gd name="T103" fmla="*/ 144 h 1141"/>
                <a:gd name="T104" fmla="*/ 4535 w 954"/>
                <a:gd name="T105" fmla="*/ 131 h 1141"/>
                <a:gd name="T106" fmla="*/ 4305 w 954"/>
                <a:gd name="T107" fmla="*/ 118 h 1141"/>
                <a:gd name="T108" fmla="*/ 3911 w 954"/>
                <a:gd name="T109" fmla="*/ 109 h 1141"/>
                <a:gd name="T110" fmla="*/ 3758 w 954"/>
                <a:gd name="T111" fmla="*/ 97 h 1141"/>
                <a:gd name="T112" fmla="*/ 3691 w 954"/>
                <a:gd name="T113" fmla="*/ 79 h 1141"/>
                <a:gd name="T114" fmla="*/ 3807 w 954"/>
                <a:gd name="T115" fmla="*/ 60 h 1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4"/>
                <a:gd name="T175" fmla="*/ 0 h 1141"/>
                <a:gd name="T176" fmla="*/ 954 w 954"/>
                <a:gd name="T177" fmla="*/ 1141 h 1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4" h="1141">
                  <a:moveTo>
                    <a:pt x="792" y="191"/>
                  </a:moveTo>
                  <a:lnTo>
                    <a:pt x="764" y="171"/>
                  </a:lnTo>
                  <a:lnTo>
                    <a:pt x="744" y="147"/>
                  </a:lnTo>
                  <a:lnTo>
                    <a:pt x="727" y="136"/>
                  </a:lnTo>
                  <a:lnTo>
                    <a:pt x="709" y="121"/>
                  </a:lnTo>
                  <a:lnTo>
                    <a:pt x="696" y="119"/>
                  </a:lnTo>
                  <a:lnTo>
                    <a:pt x="689" y="108"/>
                  </a:lnTo>
                  <a:lnTo>
                    <a:pt x="663" y="105"/>
                  </a:lnTo>
                  <a:lnTo>
                    <a:pt x="661" y="119"/>
                  </a:lnTo>
                  <a:lnTo>
                    <a:pt x="646" y="121"/>
                  </a:lnTo>
                  <a:lnTo>
                    <a:pt x="635" y="140"/>
                  </a:lnTo>
                  <a:lnTo>
                    <a:pt x="624" y="151"/>
                  </a:lnTo>
                  <a:lnTo>
                    <a:pt x="617" y="171"/>
                  </a:lnTo>
                  <a:lnTo>
                    <a:pt x="571" y="173"/>
                  </a:lnTo>
                  <a:lnTo>
                    <a:pt x="558" y="156"/>
                  </a:lnTo>
                  <a:lnTo>
                    <a:pt x="534" y="140"/>
                  </a:lnTo>
                  <a:lnTo>
                    <a:pt x="506" y="132"/>
                  </a:lnTo>
                  <a:lnTo>
                    <a:pt x="492" y="121"/>
                  </a:lnTo>
                  <a:lnTo>
                    <a:pt x="429" y="119"/>
                  </a:lnTo>
                  <a:lnTo>
                    <a:pt x="414" y="108"/>
                  </a:lnTo>
                  <a:lnTo>
                    <a:pt x="389" y="75"/>
                  </a:lnTo>
                  <a:lnTo>
                    <a:pt x="262" y="77"/>
                  </a:lnTo>
                  <a:lnTo>
                    <a:pt x="249" y="62"/>
                  </a:lnTo>
                  <a:lnTo>
                    <a:pt x="230" y="48"/>
                  </a:lnTo>
                  <a:lnTo>
                    <a:pt x="203" y="29"/>
                  </a:lnTo>
                  <a:lnTo>
                    <a:pt x="199" y="13"/>
                  </a:lnTo>
                  <a:lnTo>
                    <a:pt x="166" y="11"/>
                  </a:lnTo>
                  <a:lnTo>
                    <a:pt x="164" y="24"/>
                  </a:lnTo>
                  <a:lnTo>
                    <a:pt x="146" y="15"/>
                  </a:lnTo>
                  <a:lnTo>
                    <a:pt x="137" y="0"/>
                  </a:lnTo>
                  <a:lnTo>
                    <a:pt x="122" y="5"/>
                  </a:lnTo>
                  <a:lnTo>
                    <a:pt x="131" y="18"/>
                  </a:lnTo>
                  <a:lnTo>
                    <a:pt x="133" y="53"/>
                  </a:lnTo>
                  <a:lnTo>
                    <a:pt x="140" y="57"/>
                  </a:lnTo>
                  <a:lnTo>
                    <a:pt x="138" y="68"/>
                  </a:lnTo>
                  <a:lnTo>
                    <a:pt x="111" y="72"/>
                  </a:lnTo>
                  <a:lnTo>
                    <a:pt x="100" y="61"/>
                  </a:lnTo>
                  <a:lnTo>
                    <a:pt x="96" y="39"/>
                  </a:lnTo>
                  <a:lnTo>
                    <a:pt x="81" y="33"/>
                  </a:lnTo>
                  <a:lnTo>
                    <a:pt x="74" y="20"/>
                  </a:lnTo>
                  <a:lnTo>
                    <a:pt x="58" y="15"/>
                  </a:lnTo>
                  <a:lnTo>
                    <a:pt x="43" y="7"/>
                  </a:lnTo>
                  <a:lnTo>
                    <a:pt x="46" y="18"/>
                  </a:lnTo>
                  <a:lnTo>
                    <a:pt x="45" y="27"/>
                  </a:lnTo>
                  <a:lnTo>
                    <a:pt x="45" y="40"/>
                  </a:lnTo>
                  <a:lnTo>
                    <a:pt x="46" y="72"/>
                  </a:lnTo>
                  <a:lnTo>
                    <a:pt x="50" y="79"/>
                  </a:lnTo>
                  <a:lnTo>
                    <a:pt x="54" y="83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48" y="88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30" y="86"/>
                  </a:lnTo>
                  <a:lnTo>
                    <a:pt x="30" y="92"/>
                  </a:lnTo>
                  <a:lnTo>
                    <a:pt x="28" y="105"/>
                  </a:lnTo>
                  <a:lnTo>
                    <a:pt x="26" y="116"/>
                  </a:lnTo>
                  <a:lnTo>
                    <a:pt x="28" y="125"/>
                  </a:lnTo>
                  <a:lnTo>
                    <a:pt x="30" y="134"/>
                  </a:lnTo>
                  <a:lnTo>
                    <a:pt x="28" y="140"/>
                  </a:lnTo>
                  <a:lnTo>
                    <a:pt x="24" y="143"/>
                  </a:lnTo>
                  <a:lnTo>
                    <a:pt x="21" y="143"/>
                  </a:lnTo>
                  <a:lnTo>
                    <a:pt x="15" y="143"/>
                  </a:lnTo>
                  <a:lnTo>
                    <a:pt x="10" y="142"/>
                  </a:lnTo>
                  <a:lnTo>
                    <a:pt x="6" y="142"/>
                  </a:lnTo>
                  <a:lnTo>
                    <a:pt x="2" y="143"/>
                  </a:lnTo>
                  <a:lnTo>
                    <a:pt x="0" y="149"/>
                  </a:lnTo>
                  <a:lnTo>
                    <a:pt x="2" y="158"/>
                  </a:lnTo>
                  <a:lnTo>
                    <a:pt x="2" y="165"/>
                  </a:lnTo>
                  <a:lnTo>
                    <a:pt x="12" y="173"/>
                  </a:lnTo>
                  <a:lnTo>
                    <a:pt x="21" y="178"/>
                  </a:lnTo>
                  <a:lnTo>
                    <a:pt x="23" y="191"/>
                  </a:lnTo>
                  <a:lnTo>
                    <a:pt x="24" y="202"/>
                  </a:lnTo>
                  <a:lnTo>
                    <a:pt x="28" y="213"/>
                  </a:lnTo>
                  <a:lnTo>
                    <a:pt x="34" y="224"/>
                  </a:lnTo>
                  <a:lnTo>
                    <a:pt x="34" y="246"/>
                  </a:lnTo>
                  <a:lnTo>
                    <a:pt x="34" y="267"/>
                  </a:lnTo>
                  <a:lnTo>
                    <a:pt x="35" y="276"/>
                  </a:lnTo>
                  <a:lnTo>
                    <a:pt x="35" y="281"/>
                  </a:lnTo>
                  <a:lnTo>
                    <a:pt x="39" y="289"/>
                  </a:lnTo>
                  <a:lnTo>
                    <a:pt x="41" y="292"/>
                  </a:lnTo>
                  <a:lnTo>
                    <a:pt x="59" y="302"/>
                  </a:lnTo>
                  <a:lnTo>
                    <a:pt x="80" y="313"/>
                  </a:lnTo>
                  <a:lnTo>
                    <a:pt x="81" y="327"/>
                  </a:lnTo>
                  <a:lnTo>
                    <a:pt x="81" y="348"/>
                  </a:lnTo>
                  <a:lnTo>
                    <a:pt x="85" y="359"/>
                  </a:lnTo>
                  <a:lnTo>
                    <a:pt x="89" y="370"/>
                  </a:lnTo>
                  <a:lnTo>
                    <a:pt x="92" y="381"/>
                  </a:lnTo>
                  <a:lnTo>
                    <a:pt x="98" y="388"/>
                  </a:lnTo>
                  <a:lnTo>
                    <a:pt x="109" y="403"/>
                  </a:lnTo>
                  <a:lnTo>
                    <a:pt x="120" y="414"/>
                  </a:lnTo>
                  <a:lnTo>
                    <a:pt x="124" y="464"/>
                  </a:lnTo>
                  <a:lnTo>
                    <a:pt x="131" y="550"/>
                  </a:lnTo>
                  <a:lnTo>
                    <a:pt x="126" y="561"/>
                  </a:lnTo>
                  <a:lnTo>
                    <a:pt x="124" y="574"/>
                  </a:lnTo>
                  <a:lnTo>
                    <a:pt x="122" y="589"/>
                  </a:lnTo>
                  <a:lnTo>
                    <a:pt x="120" y="602"/>
                  </a:lnTo>
                  <a:lnTo>
                    <a:pt x="129" y="644"/>
                  </a:lnTo>
                  <a:lnTo>
                    <a:pt x="140" y="671"/>
                  </a:lnTo>
                  <a:lnTo>
                    <a:pt x="192" y="701"/>
                  </a:lnTo>
                  <a:lnTo>
                    <a:pt x="172" y="734"/>
                  </a:lnTo>
                  <a:lnTo>
                    <a:pt x="155" y="771"/>
                  </a:lnTo>
                  <a:lnTo>
                    <a:pt x="138" y="809"/>
                  </a:lnTo>
                  <a:lnTo>
                    <a:pt x="124" y="852"/>
                  </a:lnTo>
                  <a:lnTo>
                    <a:pt x="177" y="889"/>
                  </a:lnTo>
                  <a:lnTo>
                    <a:pt x="203" y="909"/>
                  </a:lnTo>
                  <a:lnTo>
                    <a:pt x="229" y="929"/>
                  </a:lnTo>
                  <a:lnTo>
                    <a:pt x="254" y="949"/>
                  </a:lnTo>
                  <a:lnTo>
                    <a:pt x="276" y="971"/>
                  </a:lnTo>
                  <a:lnTo>
                    <a:pt x="286" y="982"/>
                  </a:lnTo>
                  <a:lnTo>
                    <a:pt x="295" y="995"/>
                  </a:lnTo>
                  <a:lnTo>
                    <a:pt x="304" y="1006"/>
                  </a:lnTo>
                  <a:lnTo>
                    <a:pt x="311" y="1019"/>
                  </a:lnTo>
                  <a:lnTo>
                    <a:pt x="319" y="1034"/>
                  </a:lnTo>
                  <a:lnTo>
                    <a:pt x="322" y="1047"/>
                  </a:lnTo>
                  <a:lnTo>
                    <a:pt x="328" y="1061"/>
                  </a:lnTo>
                  <a:lnTo>
                    <a:pt x="330" y="1076"/>
                  </a:lnTo>
                  <a:lnTo>
                    <a:pt x="335" y="1109"/>
                  </a:lnTo>
                  <a:lnTo>
                    <a:pt x="337" y="1135"/>
                  </a:lnTo>
                  <a:lnTo>
                    <a:pt x="359" y="1118"/>
                  </a:lnTo>
                  <a:lnTo>
                    <a:pt x="400" y="1120"/>
                  </a:lnTo>
                  <a:lnTo>
                    <a:pt x="405" y="1107"/>
                  </a:lnTo>
                  <a:lnTo>
                    <a:pt x="435" y="1107"/>
                  </a:lnTo>
                  <a:lnTo>
                    <a:pt x="444" y="1096"/>
                  </a:lnTo>
                  <a:lnTo>
                    <a:pt x="473" y="1095"/>
                  </a:lnTo>
                  <a:lnTo>
                    <a:pt x="486" y="1107"/>
                  </a:lnTo>
                  <a:lnTo>
                    <a:pt x="506" y="1128"/>
                  </a:lnTo>
                  <a:lnTo>
                    <a:pt x="525" y="1141"/>
                  </a:lnTo>
                  <a:lnTo>
                    <a:pt x="562" y="1128"/>
                  </a:lnTo>
                  <a:lnTo>
                    <a:pt x="584" y="1111"/>
                  </a:lnTo>
                  <a:lnTo>
                    <a:pt x="606" y="1058"/>
                  </a:lnTo>
                  <a:lnTo>
                    <a:pt x="641" y="1054"/>
                  </a:lnTo>
                  <a:lnTo>
                    <a:pt x="650" y="1054"/>
                  </a:lnTo>
                  <a:lnTo>
                    <a:pt x="665" y="1054"/>
                  </a:lnTo>
                  <a:lnTo>
                    <a:pt x="681" y="1052"/>
                  </a:lnTo>
                  <a:lnTo>
                    <a:pt x="701" y="1047"/>
                  </a:lnTo>
                  <a:lnTo>
                    <a:pt x="714" y="1039"/>
                  </a:lnTo>
                  <a:lnTo>
                    <a:pt x="724" y="1034"/>
                  </a:lnTo>
                  <a:lnTo>
                    <a:pt x="727" y="1032"/>
                  </a:lnTo>
                  <a:lnTo>
                    <a:pt x="731" y="1032"/>
                  </a:lnTo>
                  <a:lnTo>
                    <a:pt x="735" y="1030"/>
                  </a:lnTo>
                  <a:lnTo>
                    <a:pt x="740" y="1032"/>
                  </a:lnTo>
                  <a:lnTo>
                    <a:pt x="764" y="1028"/>
                  </a:lnTo>
                  <a:lnTo>
                    <a:pt x="782" y="1006"/>
                  </a:lnTo>
                  <a:lnTo>
                    <a:pt x="797" y="1001"/>
                  </a:lnTo>
                  <a:lnTo>
                    <a:pt x="810" y="995"/>
                  </a:lnTo>
                  <a:lnTo>
                    <a:pt x="821" y="986"/>
                  </a:lnTo>
                  <a:lnTo>
                    <a:pt x="830" y="979"/>
                  </a:lnTo>
                  <a:lnTo>
                    <a:pt x="838" y="969"/>
                  </a:lnTo>
                  <a:lnTo>
                    <a:pt x="841" y="958"/>
                  </a:lnTo>
                  <a:lnTo>
                    <a:pt x="845" y="947"/>
                  </a:lnTo>
                  <a:lnTo>
                    <a:pt x="847" y="936"/>
                  </a:lnTo>
                  <a:lnTo>
                    <a:pt x="838" y="839"/>
                  </a:lnTo>
                  <a:lnTo>
                    <a:pt x="856" y="785"/>
                  </a:lnTo>
                  <a:lnTo>
                    <a:pt x="887" y="749"/>
                  </a:lnTo>
                  <a:lnTo>
                    <a:pt x="885" y="732"/>
                  </a:lnTo>
                  <a:lnTo>
                    <a:pt x="952" y="738"/>
                  </a:lnTo>
                  <a:lnTo>
                    <a:pt x="954" y="677"/>
                  </a:lnTo>
                  <a:lnTo>
                    <a:pt x="930" y="660"/>
                  </a:lnTo>
                  <a:lnTo>
                    <a:pt x="933" y="622"/>
                  </a:lnTo>
                  <a:lnTo>
                    <a:pt x="906" y="618"/>
                  </a:lnTo>
                  <a:lnTo>
                    <a:pt x="876" y="600"/>
                  </a:lnTo>
                  <a:lnTo>
                    <a:pt x="865" y="567"/>
                  </a:lnTo>
                  <a:lnTo>
                    <a:pt x="823" y="565"/>
                  </a:lnTo>
                  <a:lnTo>
                    <a:pt x="803" y="583"/>
                  </a:lnTo>
                  <a:lnTo>
                    <a:pt x="786" y="544"/>
                  </a:lnTo>
                  <a:lnTo>
                    <a:pt x="790" y="502"/>
                  </a:lnTo>
                  <a:lnTo>
                    <a:pt x="828" y="451"/>
                  </a:lnTo>
                  <a:lnTo>
                    <a:pt x="821" y="419"/>
                  </a:lnTo>
                  <a:lnTo>
                    <a:pt x="777" y="406"/>
                  </a:lnTo>
                  <a:lnTo>
                    <a:pt x="760" y="377"/>
                  </a:lnTo>
                  <a:lnTo>
                    <a:pt x="757" y="326"/>
                  </a:lnTo>
                  <a:lnTo>
                    <a:pt x="801" y="313"/>
                  </a:lnTo>
                  <a:lnTo>
                    <a:pt x="799" y="254"/>
                  </a:lnTo>
                  <a:lnTo>
                    <a:pt x="792" y="1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4" name="Freeform 27"/>
            <p:cNvSpPr>
              <a:spLocks noChangeAspect="1"/>
            </p:cNvSpPr>
            <p:nvPr/>
          </p:nvSpPr>
          <p:spPr bwMode="auto">
            <a:xfrm>
              <a:off x="3120" y="1519"/>
              <a:ext cx="805" cy="1037"/>
            </a:xfrm>
            <a:custGeom>
              <a:avLst/>
              <a:gdLst>
                <a:gd name="T0" fmla="*/ 2197 w 784"/>
                <a:gd name="T1" fmla="*/ 7 h 1067"/>
                <a:gd name="T2" fmla="*/ 2466 w 784"/>
                <a:gd name="T3" fmla="*/ 17 h 1067"/>
                <a:gd name="T4" fmla="*/ 2649 w 784"/>
                <a:gd name="T5" fmla="*/ 17 h 1067"/>
                <a:gd name="T6" fmla="*/ 2643 w 784"/>
                <a:gd name="T7" fmla="*/ 17 h 1067"/>
                <a:gd name="T8" fmla="*/ 2666 w 784"/>
                <a:gd name="T9" fmla="*/ 25 h 1067"/>
                <a:gd name="T10" fmla="*/ 2964 w 784"/>
                <a:gd name="T11" fmla="*/ 38 h 1067"/>
                <a:gd name="T12" fmla="*/ 2787 w 784"/>
                <a:gd name="T13" fmla="*/ 49 h 1067"/>
                <a:gd name="T14" fmla="*/ 2648 w 784"/>
                <a:gd name="T15" fmla="*/ 66 h 1067"/>
                <a:gd name="T16" fmla="*/ 3018 w 784"/>
                <a:gd name="T17" fmla="*/ 76 h 1067"/>
                <a:gd name="T18" fmla="*/ 3234 w 784"/>
                <a:gd name="T19" fmla="*/ 84 h 1067"/>
                <a:gd name="T20" fmla="*/ 3390 w 784"/>
                <a:gd name="T21" fmla="*/ 88 h 1067"/>
                <a:gd name="T22" fmla="*/ 3471 w 784"/>
                <a:gd name="T23" fmla="*/ 94 h 1067"/>
                <a:gd name="T24" fmla="*/ 3543 w 784"/>
                <a:gd name="T25" fmla="*/ 100 h 1067"/>
                <a:gd name="T26" fmla="*/ 3580 w 784"/>
                <a:gd name="T27" fmla="*/ 106 h 1067"/>
                <a:gd name="T28" fmla="*/ 3606 w 784"/>
                <a:gd name="T29" fmla="*/ 115 h 1067"/>
                <a:gd name="T30" fmla="*/ 3543 w 784"/>
                <a:gd name="T31" fmla="*/ 123 h 1067"/>
                <a:gd name="T32" fmla="*/ 3539 w 784"/>
                <a:gd name="T33" fmla="*/ 132 h 1067"/>
                <a:gd name="T34" fmla="*/ 3125 w 784"/>
                <a:gd name="T35" fmla="*/ 136 h 1067"/>
                <a:gd name="T36" fmla="*/ 2964 w 784"/>
                <a:gd name="T37" fmla="*/ 149 h 1067"/>
                <a:gd name="T38" fmla="*/ 2742 w 784"/>
                <a:gd name="T39" fmla="*/ 157 h 1067"/>
                <a:gd name="T40" fmla="*/ 2520 w 784"/>
                <a:gd name="T41" fmla="*/ 158 h 1067"/>
                <a:gd name="T42" fmla="*/ 2274 w 784"/>
                <a:gd name="T43" fmla="*/ 173 h 1067"/>
                <a:gd name="T44" fmla="*/ 2059 w 784"/>
                <a:gd name="T45" fmla="*/ 181 h 1067"/>
                <a:gd name="T46" fmla="*/ 1762 w 784"/>
                <a:gd name="T47" fmla="*/ 185 h 1067"/>
                <a:gd name="T48" fmla="*/ 1562 w 784"/>
                <a:gd name="T49" fmla="*/ 188 h 1067"/>
                <a:gd name="T50" fmla="*/ 1319 w 784"/>
                <a:gd name="T51" fmla="*/ 194 h 1067"/>
                <a:gd name="T52" fmla="*/ 1155 w 784"/>
                <a:gd name="T53" fmla="*/ 198 h 1067"/>
                <a:gd name="T54" fmla="*/ 236 w 784"/>
                <a:gd name="T55" fmla="*/ 201 h 1067"/>
                <a:gd name="T56" fmla="*/ 299 w 784"/>
                <a:gd name="T57" fmla="*/ 190 h 1067"/>
                <a:gd name="T58" fmla="*/ 456 w 784"/>
                <a:gd name="T59" fmla="*/ 176 h 1067"/>
                <a:gd name="T60" fmla="*/ 135 w 784"/>
                <a:gd name="T61" fmla="*/ 170 h 1067"/>
                <a:gd name="T62" fmla="*/ 0 w 784"/>
                <a:gd name="T63" fmla="*/ 165 h 1067"/>
                <a:gd name="T64" fmla="*/ 6 w 784"/>
                <a:gd name="T65" fmla="*/ 152 h 1067"/>
                <a:gd name="T66" fmla="*/ 151 w 784"/>
                <a:gd name="T67" fmla="*/ 140 h 1067"/>
                <a:gd name="T68" fmla="*/ 107 w 784"/>
                <a:gd name="T69" fmla="*/ 128 h 1067"/>
                <a:gd name="T70" fmla="*/ 186 w 784"/>
                <a:gd name="T71" fmla="*/ 117 h 1067"/>
                <a:gd name="T72" fmla="*/ 350 w 784"/>
                <a:gd name="T73" fmla="*/ 98 h 1067"/>
                <a:gd name="T74" fmla="*/ 674 w 784"/>
                <a:gd name="T75" fmla="*/ 80 h 1067"/>
                <a:gd name="T76" fmla="*/ 932 w 784"/>
                <a:gd name="T77" fmla="*/ 70 h 1067"/>
                <a:gd name="T78" fmla="*/ 819 w 784"/>
                <a:gd name="T79" fmla="*/ 54 h 1067"/>
                <a:gd name="T80" fmla="*/ 1153 w 784"/>
                <a:gd name="T81" fmla="*/ 32 h 1067"/>
                <a:gd name="T82" fmla="*/ 1109 w 784"/>
                <a:gd name="T83" fmla="*/ 25 h 1067"/>
                <a:gd name="T84" fmla="*/ 1052 w 784"/>
                <a:gd name="T85" fmla="*/ 17 h 1067"/>
                <a:gd name="T86" fmla="*/ 911 w 784"/>
                <a:gd name="T87" fmla="*/ 17 h 1067"/>
                <a:gd name="T88" fmla="*/ 1604 w 784"/>
                <a:gd name="T89" fmla="*/ 17 h 1067"/>
                <a:gd name="T90" fmla="*/ 1861 w 784"/>
                <a:gd name="T91" fmla="*/ 17 h 10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4"/>
                <a:gd name="T139" fmla="*/ 0 h 1067"/>
                <a:gd name="T140" fmla="*/ 784 w 784"/>
                <a:gd name="T141" fmla="*/ 1067 h 10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4" h="1067">
                  <a:moveTo>
                    <a:pt x="457" y="0"/>
                  </a:moveTo>
                  <a:lnTo>
                    <a:pt x="473" y="7"/>
                  </a:lnTo>
                  <a:lnTo>
                    <a:pt x="490" y="11"/>
                  </a:lnTo>
                  <a:lnTo>
                    <a:pt x="532" y="18"/>
                  </a:lnTo>
                  <a:lnTo>
                    <a:pt x="578" y="33"/>
                  </a:lnTo>
                  <a:lnTo>
                    <a:pt x="572" y="44"/>
                  </a:lnTo>
                  <a:lnTo>
                    <a:pt x="569" y="57"/>
                  </a:lnTo>
                  <a:lnTo>
                    <a:pt x="569" y="70"/>
                  </a:lnTo>
                  <a:lnTo>
                    <a:pt x="567" y="83"/>
                  </a:lnTo>
                  <a:lnTo>
                    <a:pt x="574" y="127"/>
                  </a:lnTo>
                  <a:lnTo>
                    <a:pt x="587" y="154"/>
                  </a:lnTo>
                  <a:lnTo>
                    <a:pt x="639" y="184"/>
                  </a:lnTo>
                  <a:lnTo>
                    <a:pt x="618" y="217"/>
                  </a:lnTo>
                  <a:lnTo>
                    <a:pt x="600" y="254"/>
                  </a:lnTo>
                  <a:lnTo>
                    <a:pt x="585" y="292"/>
                  </a:lnTo>
                  <a:lnTo>
                    <a:pt x="571" y="335"/>
                  </a:lnTo>
                  <a:lnTo>
                    <a:pt x="622" y="370"/>
                  </a:lnTo>
                  <a:lnTo>
                    <a:pt x="650" y="390"/>
                  </a:lnTo>
                  <a:lnTo>
                    <a:pt x="675" y="410"/>
                  </a:lnTo>
                  <a:lnTo>
                    <a:pt x="699" y="432"/>
                  </a:lnTo>
                  <a:lnTo>
                    <a:pt x="721" y="454"/>
                  </a:lnTo>
                  <a:lnTo>
                    <a:pt x="732" y="465"/>
                  </a:lnTo>
                  <a:lnTo>
                    <a:pt x="742" y="478"/>
                  </a:lnTo>
                  <a:lnTo>
                    <a:pt x="749" y="489"/>
                  </a:lnTo>
                  <a:lnTo>
                    <a:pt x="756" y="502"/>
                  </a:lnTo>
                  <a:lnTo>
                    <a:pt x="764" y="515"/>
                  </a:lnTo>
                  <a:lnTo>
                    <a:pt x="769" y="530"/>
                  </a:lnTo>
                  <a:lnTo>
                    <a:pt x="773" y="544"/>
                  </a:lnTo>
                  <a:lnTo>
                    <a:pt x="775" y="559"/>
                  </a:lnTo>
                  <a:lnTo>
                    <a:pt x="780" y="594"/>
                  </a:lnTo>
                  <a:lnTo>
                    <a:pt x="784" y="618"/>
                  </a:lnTo>
                  <a:lnTo>
                    <a:pt x="764" y="642"/>
                  </a:lnTo>
                  <a:lnTo>
                    <a:pt x="760" y="662"/>
                  </a:lnTo>
                  <a:lnTo>
                    <a:pt x="762" y="692"/>
                  </a:lnTo>
                  <a:lnTo>
                    <a:pt x="718" y="697"/>
                  </a:lnTo>
                  <a:lnTo>
                    <a:pt x="674" y="708"/>
                  </a:lnTo>
                  <a:lnTo>
                    <a:pt x="618" y="725"/>
                  </a:lnTo>
                  <a:lnTo>
                    <a:pt x="639" y="778"/>
                  </a:lnTo>
                  <a:lnTo>
                    <a:pt x="622" y="804"/>
                  </a:lnTo>
                  <a:lnTo>
                    <a:pt x="591" y="824"/>
                  </a:lnTo>
                  <a:lnTo>
                    <a:pt x="558" y="802"/>
                  </a:lnTo>
                  <a:lnTo>
                    <a:pt x="543" y="828"/>
                  </a:lnTo>
                  <a:lnTo>
                    <a:pt x="519" y="850"/>
                  </a:lnTo>
                  <a:lnTo>
                    <a:pt x="490" y="903"/>
                  </a:lnTo>
                  <a:lnTo>
                    <a:pt x="473" y="934"/>
                  </a:lnTo>
                  <a:lnTo>
                    <a:pt x="444" y="947"/>
                  </a:lnTo>
                  <a:lnTo>
                    <a:pt x="418" y="958"/>
                  </a:lnTo>
                  <a:lnTo>
                    <a:pt x="381" y="962"/>
                  </a:lnTo>
                  <a:lnTo>
                    <a:pt x="374" y="993"/>
                  </a:lnTo>
                  <a:lnTo>
                    <a:pt x="337" y="984"/>
                  </a:lnTo>
                  <a:lnTo>
                    <a:pt x="326" y="1019"/>
                  </a:lnTo>
                  <a:lnTo>
                    <a:pt x="285" y="1014"/>
                  </a:lnTo>
                  <a:lnTo>
                    <a:pt x="293" y="1038"/>
                  </a:lnTo>
                  <a:lnTo>
                    <a:pt x="250" y="1034"/>
                  </a:lnTo>
                  <a:lnTo>
                    <a:pt x="203" y="1067"/>
                  </a:lnTo>
                  <a:lnTo>
                    <a:pt x="52" y="1049"/>
                  </a:lnTo>
                  <a:lnTo>
                    <a:pt x="54" y="1019"/>
                  </a:lnTo>
                  <a:lnTo>
                    <a:pt x="65" y="990"/>
                  </a:lnTo>
                  <a:lnTo>
                    <a:pt x="74" y="934"/>
                  </a:lnTo>
                  <a:lnTo>
                    <a:pt x="98" y="920"/>
                  </a:lnTo>
                  <a:lnTo>
                    <a:pt x="72" y="900"/>
                  </a:lnTo>
                  <a:lnTo>
                    <a:pt x="31" y="890"/>
                  </a:lnTo>
                  <a:lnTo>
                    <a:pt x="0" y="877"/>
                  </a:lnTo>
                  <a:lnTo>
                    <a:pt x="0" y="857"/>
                  </a:lnTo>
                  <a:lnTo>
                    <a:pt x="19" y="813"/>
                  </a:lnTo>
                  <a:lnTo>
                    <a:pt x="6" y="798"/>
                  </a:lnTo>
                  <a:lnTo>
                    <a:pt x="2" y="767"/>
                  </a:lnTo>
                  <a:lnTo>
                    <a:pt x="35" y="725"/>
                  </a:lnTo>
                  <a:lnTo>
                    <a:pt x="46" y="684"/>
                  </a:lnTo>
                  <a:lnTo>
                    <a:pt x="22" y="666"/>
                  </a:lnTo>
                  <a:lnTo>
                    <a:pt x="26" y="636"/>
                  </a:lnTo>
                  <a:lnTo>
                    <a:pt x="43" y="607"/>
                  </a:lnTo>
                  <a:lnTo>
                    <a:pt x="72" y="590"/>
                  </a:lnTo>
                  <a:lnTo>
                    <a:pt x="77" y="508"/>
                  </a:lnTo>
                  <a:lnTo>
                    <a:pt x="65" y="497"/>
                  </a:lnTo>
                  <a:lnTo>
                    <a:pt x="146" y="408"/>
                  </a:lnTo>
                  <a:lnTo>
                    <a:pt x="142" y="329"/>
                  </a:lnTo>
                  <a:lnTo>
                    <a:pt x="201" y="359"/>
                  </a:lnTo>
                  <a:lnTo>
                    <a:pt x="221" y="305"/>
                  </a:lnTo>
                  <a:lnTo>
                    <a:pt x="177" y="287"/>
                  </a:lnTo>
                  <a:lnTo>
                    <a:pt x="186" y="268"/>
                  </a:lnTo>
                  <a:lnTo>
                    <a:pt x="249" y="156"/>
                  </a:lnTo>
                  <a:lnTo>
                    <a:pt x="245" y="142"/>
                  </a:lnTo>
                  <a:lnTo>
                    <a:pt x="239" y="127"/>
                  </a:lnTo>
                  <a:lnTo>
                    <a:pt x="232" y="114"/>
                  </a:lnTo>
                  <a:lnTo>
                    <a:pt x="227" y="101"/>
                  </a:lnTo>
                  <a:lnTo>
                    <a:pt x="212" y="79"/>
                  </a:lnTo>
                  <a:lnTo>
                    <a:pt x="197" y="59"/>
                  </a:lnTo>
                  <a:lnTo>
                    <a:pt x="293" y="51"/>
                  </a:lnTo>
                  <a:lnTo>
                    <a:pt x="346" y="61"/>
                  </a:lnTo>
                  <a:lnTo>
                    <a:pt x="374" y="39"/>
                  </a:lnTo>
                  <a:lnTo>
                    <a:pt x="403" y="20"/>
                  </a:lnTo>
                  <a:lnTo>
                    <a:pt x="457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5" name="Freeform 28"/>
            <p:cNvSpPr>
              <a:spLocks noChangeAspect="1"/>
            </p:cNvSpPr>
            <p:nvPr/>
          </p:nvSpPr>
          <p:spPr bwMode="auto">
            <a:xfrm>
              <a:off x="1595" y="1640"/>
              <a:ext cx="668" cy="1066"/>
            </a:xfrm>
            <a:custGeom>
              <a:avLst/>
              <a:gdLst>
                <a:gd name="T0" fmla="*/ 2073 w 651"/>
                <a:gd name="T1" fmla="*/ 27 h 1096"/>
                <a:gd name="T2" fmla="*/ 2610 w 651"/>
                <a:gd name="T3" fmla="*/ 51 h 1096"/>
                <a:gd name="T4" fmla="*/ 2610 w 651"/>
                <a:gd name="T5" fmla="*/ 61 h 1096"/>
                <a:gd name="T6" fmla="*/ 2501 w 651"/>
                <a:gd name="T7" fmla="*/ 67 h 1096"/>
                <a:gd name="T8" fmla="*/ 2518 w 651"/>
                <a:gd name="T9" fmla="*/ 79 h 1096"/>
                <a:gd name="T10" fmla="*/ 2683 w 651"/>
                <a:gd name="T11" fmla="*/ 100 h 1096"/>
                <a:gd name="T12" fmla="*/ 2784 w 651"/>
                <a:gd name="T13" fmla="*/ 124 h 1096"/>
                <a:gd name="T14" fmla="*/ 2628 w 651"/>
                <a:gd name="T15" fmla="*/ 144 h 1096"/>
                <a:gd name="T16" fmla="*/ 2561 w 651"/>
                <a:gd name="T17" fmla="*/ 152 h 1096"/>
                <a:gd name="T18" fmla="*/ 2675 w 651"/>
                <a:gd name="T19" fmla="*/ 152 h 1096"/>
                <a:gd name="T20" fmla="*/ 2748 w 651"/>
                <a:gd name="T21" fmla="*/ 152 h 1096"/>
                <a:gd name="T22" fmla="*/ 2787 w 651"/>
                <a:gd name="T23" fmla="*/ 152 h 1096"/>
                <a:gd name="T24" fmla="*/ 2825 w 651"/>
                <a:gd name="T25" fmla="*/ 156 h 1096"/>
                <a:gd name="T26" fmla="*/ 2605 w 651"/>
                <a:gd name="T27" fmla="*/ 170 h 1096"/>
                <a:gd name="T28" fmla="*/ 2324 w 651"/>
                <a:gd name="T29" fmla="*/ 170 h 1096"/>
                <a:gd name="T30" fmla="*/ 2331 w 651"/>
                <a:gd name="T31" fmla="*/ 179 h 1096"/>
                <a:gd name="T32" fmla="*/ 2175 w 651"/>
                <a:gd name="T33" fmla="*/ 189 h 1096"/>
                <a:gd name="T34" fmla="*/ 2044 w 651"/>
                <a:gd name="T35" fmla="*/ 190 h 1096"/>
                <a:gd name="T36" fmla="*/ 1880 w 651"/>
                <a:gd name="T37" fmla="*/ 185 h 1096"/>
                <a:gd name="T38" fmla="*/ 1919 w 651"/>
                <a:gd name="T39" fmla="*/ 201 h 1096"/>
                <a:gd name="T40" fmla="*/ 1717 w 651"/>
                <a:gd name="T41" fmla="*/ 215 h 1096"/>
                <a:gd name="T42" fmla="*/ 1462 w 651"/>
                <a:gd name="T43" fmla="*/ 220 h 1096"/>
                <a:gd name="T44" fmla="*/ 1231 w 651"/>
                <a:gd name="T45" fmla="*/ 215 h 1096"/>
                <a:gd name="T46" fmla="*/ 877 w 651"/>
                <a:gd name="T47" fmla="*/ 217 h 1096"/>
                <a:gd name="T48" fmla="*/ 735 w 651"/>
                <a:gd name="T49" fmla="*/ 205 h 1096"/>
                <a:gd name="T50" fmla="*/ 526 w 651"/>
                <a:gd name="T51" fmla="*/ 190 h 1096"/>
                <a:gd name="T52" fmla="*/ 472 w 651"/>
                <a:gd name="T53" fmla="*/ 162 h 1096"/>
                <a:gd name="T54" fmla="*/ 630 w 651"/>
                <a:gd name="T55" fmla="*/ 156 h 1096"/>
                <a:gd name="T56" fmla="*/ 858 w 651"/>
                <a:gd name="T57" fmla="*/ 157 h 1096"/>
                <a:gd name="T58" fmla="*/ 981 w 651"/>
                <a:gd name="T59" fmla="*/ 156 h 1096"/>
                <a:gd name="T60" fmla="*/ 1051 w 651"/>
                <a:gd name="T61" fmla="*/ 152 h 1096"/>
                <a:gd name="T62" fmla="*/ 1389 w 651"/>
                <a:gd name="T63" fmla="*/ 157 h 1096"/>
                <a:gd name="T64" fmla="*/ 1586 w 651"/>
                <a:gd name="T65" fmla="*/ 149 h 1096"/>
                <a:gd name="T66" fmla="*/ 1196 w 651"/>
                <a:gd name="T67" fmla="*/ 140 h 1096"/>
                <a:gd name="T68" fmla="*/ 598 w 651"/>
                <a:gd name="T69" fmla="*/ 147 h 1096"/>
                <a:gd name="T70" fmla="*/ 328 w 651"/>
                <a:gd name="T71" fmla="*/ 140 h 1096"/>
                <a:gd name="T72" fmla="*/ 487 w 651"/>
                <a:gd name="T73" fmla="*/ 128 h 1096"/>
                <a:gd name="T74" fmla="*/ 147 w 651"/>
                <a:gd name="T75" fmla="*/ 111 h 1096"/>
                <a:gd name="T76" fmla="*/ 111 w 651"/>
                <a:gd name="T77" fmla="*/ 96 h 1096"/>
                <a:gd name="T78" fmla="*/ 379 w 651"/>
                <a:gd name="T79" fmla="*/ 92 h 1096"/>
                <a:gd name="T80" fmla="*/ 472 w 651"/>
                <a:gd name="T81" fmla="*/ 94 h 1096"/>
                <a:gd name="T82" fmla="*/ 598 w 651"/>
                <a:gd name="T83" fmla="*/ 89 h 1096"/>
                <a:gd name="T84" fmla="*/ 735 w 651"/>
                <a:gd name="T85" fmla="*/ 85 h 1096"/>
                <a:gd name="T86" fmla="*/ 587 w 651"/>
                <a:gd name="T87" fmla="*/ 79 h 1096"/>
                <a:gd name="T88" fmla="*/ 210 w 651"/>
                <a:gd name="T89" fmla="*/ 81 h 1096"/>
                <a:gd name="T90" fmla="*/ 5 w 651"/>
                <a:gd name="T91" fmla="*/ 71 h 1096"/>
                <a:gd name="T92" fmla="*/ 12 w 651"/>
                <a:gd name="T93" fmla="*/ 61 h 1096"/>
                <a:gd name="T94" fmla="*/ 200 w 651"/>
                <a:gd name="T95" fmla="*/ 51 h 1096"/>
                <a:gd name="T96" fmla="*/ 426 w 651"/>
                <a:gd name="T97" fmla="*/ 47 h 1096"/>
                <a:gd name="T98" fmla="*/ 337 w 651"/>
                <a:gd name="T99" fmla="*/ 31 h 1096"/>
                <a:gd name="T100" fmla="*/ 265 w 651"/>
                <a:gd name="T101" fmla="*/ 18 h 1096"/>
                <a:gd name="T102" fmla="*/ 369 w 651"/>
                <a:gd name="T103" fmla="*/ 18 h 1096"/>
                <a:gd name="T104" fmla="*/ 543 w 651"/>
                <a:gd name="T105" fmla="*/ 18 h 1096"/>
                <a:gd name="T106" fmla="*/ 791 w 651"/>
                <a:gd name="T107" fmla="*/ 7 h 1096"/>
                <a:gd name="T108" fmla="*/ 989 w 651"/>
                <a:gd name="T109" fmla="*/ 18 h 10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51"/>
                <a:gd name="T166" fmla="*/ 0 h 1096"/>
                <a:gd name="T167" fmla="*/ 651 w 651"/>
                <a:gd name="T168" fmla="*/ 1096 h 10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51" h="1096">
                  <a:moveTo>
                    <a:pt x="244" y="18"/>
                  </a:moveTo>
                  <a:lnTo>
                    <a:pt x="403" y="171"/>
                  </a:lnTo>
                  <a:lnTo>
                    <a:pt x="465" y="131"/>
                  </a:lnTo>
                  <a:lnTo>
                    <a:pt x="570" y="189"/>
                  </a:lnTo>
                  <a:lnTo>
                    <a:pt x="561" y="221"/>
                  </a:lnTo>
                  <a:lnTo>
                    <a:pt x="585" y="254"/>
                  </a:lnTo>
                  <a:lnTo>
                    <a:pt x="623" y="283"/>
                  </a:lnTo>
                  <a:lnTo>
                    <a:pt x="605" y="293"/>
                  </a:lnTo>
                  <a:lnTo>
                    <a:pt x="585" y="305"/>
                  </a:lnTo>
                  <a:lnTo>
                    <a:pt x="577" y="315"/>
                  </a:lnTo>
                  <a:lnTo>
                    <a:pt x="568" y="324"/>
                  </a:lnTo>
                  <a:lnTo>
                    <a:pt x="561" y="333"/>
                  </a:lnTo>
                  <a:lnTo>
                    <a:pt x="553" y="344"/>
                  </a:lnTo>
                  <a:lnTo>
                    <a:pt x="557" y="370"/>
                  </a:lnTo>
                  <a:lnTo>
                    <a:pt x="564" y="388"/>
                  </a:lnTo>
                  <a:lnTo>
                    <a:pt x="552" y="412"/>
                  </a:lnTo>
                  <a:lnTo>
                    <a:pt x="577" y="453"/>
                  </a:lnTo>
                  <a:lnTo>
                    <a:pt x="601" y="499"/>
                  </a:lnTo>
                  <a:lnTo>
                    <a:pt x="625" y="550"/>
                  </a:lnTo>
                  <a:lnTo>
                    <a:pt x="651" y="609"/>
                  </a:lnTo>
                  <a:lnTo>
                    <a:pt x="623" y="622"/>
                  </a:lnTo>
                  <a:lnTo>
                    <a:pt x="609" y="649"/>
                  </a:lnTo>
                  <a:lnTo>
                    <a:pt x="610" y="688"/>
                  </a:lnTo>
                  <a:lnTo>
                    <a:pt x="590" y="714"/>
                  </a:lnTo>
                  <a:lnTo>
                    <a:pt x="568" y="725"/>
                  </a:lnTo>
                  <a:lnTo>
                    <a:pt x="568" y="741"/>
                  </a:lnTo>
                  <a:lnTo>
                    <a:pt x="575" y="763"/>
                  </a:lnTo>
                  <a:lnTo>
                    <a:pt x="583" y="765"/>
                  </a:lnTo>
                  <a:lnTo>
                    <a:pt x="592" y="762"/>
                  </a:lnTo>
                  <a:lnTo>
                    <a:pt x="599" y="760"/>
                  </a:lnTo>
                  <a:lnTo>
                    <a:pt x="609" y="756"/>
                  </a:lnTo>
                  <a:lnTo>
                    <a:pt x="612" y="756"/>
                  </a:lnTo>
                  <a:lnTo>
                    <a:pt x="616" y="756"/>
                  </a:lnTo>
                  <a:lnTo>
                    <a:pt x="620" y="756"/>
                  </a:lnTo>
                  <a:lnTo>
                    <a:pt x="623" y="760"/>
                  </a:lnTo>
                  <a:lnTo>
                    <a:pt x="625" y="763"/>
                  </a:lnTo>
                  <a:lnTo>
                    <a:pt x="629" y="769"/>
                  </a:lnTo>
                  <a:lnTo>
                    <a:pt x="631" y="775"/>
                  </a:lnTo>
                  <a:lnTo>
                    <a:pt x="633" y="784"/>
                  </a:lnTo>
                  <a:lnTo>
                    <a:pt x="629" y="824"/>
                  </a:lnTo>
                  <a:lnTo>
                    <a:pt x="610" y="837"/>
                  </a:lnTo>
                  <a:lnTo>
                    <a:pt x="583" y="850"/>
                  </a:lnTo>
                  <a:lnTo>
                    <a:pt x="570" y="855"/>
                  </a:lnTo>
                  <a:lnTo>
                    <a:pt x="535" y="855"/>
                  </a:lnTo>
                  <a:lnTo>
                    <a:pt x="520" y="850"/>
                  </a:lnTo>
                  <a:lnTo>
                    <a:pt x="496" y="844"/>
                  </a:lnTo>
                  <a:lnTo>
                    <a:pt x="507" y="867"/>
                  </a:lnTo>
                  <a:lnTo>
                    <a:pt x="522" y="896"/>
                  </a:lnTo>
                  <a:lnTo>
                    <a:pt x="515" y="925"/>
                  </a:lnTo>
                  <a:lnTo>
                    <a:pt x="496" y="940"/>
                  </a:lnTo>
                  <a:lnTo>
                    <a:pt x="487" y="947"/>
                  </a:lnTo>
                  <a:lnTo>
                    <a:pt x="478" y="951"/>
                  </a:lnTo>
                  <a:lnTo>
                    <a:pt x="469" y="953"/>
                  </a:lnTo>
                  <a:lnTo>
                    <a:pt x="458" y="949"/>
                  </a:lnTo>
                  <a:lnTo>
                    <a:pt x="447" y="944"/>
                  </a:lnTo>
                  <a:lnTo>
                    <a:pt x="434" y="935"/>
                  </a:lnTo>
                  <a:lnTo>
                    <a:pt x="421" y="924"/>
                  </a:lnTo>
                  <a:lnTo>
                    <a:pt x="408" y="909"/>
                  </a:lnTo>
                  <a:lnTo>
                    <a:pt x="404" y="964"/>
                  </a:lnTo>
                  <a:lnTo>
                    <a:pt x="430" y="1006"/>
                  </a:lnTo>
                  <a:lnTo>
                    <a:pt x="439" y="1045"/>
                  </a:lnTo>
                  <a:lnTo>
                    <a:pt x="401" y="1052"/>
                  </a:lnTo>
                  <a:lnTo>
                    <a:pt x="386" y="1071"/>
                  </a:lnTo>
                  <a:lnTo>
                    <a:pt x="358" y="1080"/>
                  </a:lnTo>
                  <a:lnTo>
                    <a:pt x="334" y="1076"/>
                  </a:lnTo>
                  <a:lnTo>
                    <a:pt x="327" y="1095"/>
                  </a:lnTo>
                  <a:lnTo>
                    <a:pt x="299" y="1096"/>
                  </a:lnTo>
                  <a:lnTo>
                    <a:pt x="287" y="1080"/>
                  </a:lnTo>
                  <a:lnTo>
                    <a:pt x="277" y="1069"/>
                  </a:lnTo>
                  <a:lnTo>
                    <a:pt x="253" y="1073"/>
                  </a:lnTo>
                  <a:lnTo>
                    <a:pt x="246" y="1082"/>
                  </a:lnTo>
                  <a:lnTo>
                    <a:pt x="196" y="1084"/>
                  </a:lnTo>
                  <a:lnTo>
                    <a:pt x="176" y="1080"/>
                  </a:lnTo>
                  <a:lnTo>
                    <a:pt x="162" y="1073"/>
                  </a:lnTo>
                  <a:lnTo>
                    <a:pt x="165" y="1027"/>
                  </a:lnTo>
                  <a:lnTo>
                    <a:pt x="141" y="999"/>
                  </a:lnTo>
                  <a:lnTo>
                    <a:pt x="121" y="995"/>
                  </a:lnTo>
                  <a:lnTo>
                    <a:pt x="119" y="951"/>
                  </a:lnTo>
                  <a:lnTo>
                    <a:pt x="97" y="933"/>
                  </a:lnTo>
                  <a:lnTo>
                    <a:pt x="97" y="826"/>
                  </a:lnTo>
                  <a:lnTo>
                    <a:pt x="106" y="813"/>
                  </a:lnTo>
                  <a:lnTo>
                    <a:pt x="150" y="826"/>
                  </a:lnTo>
                  <a:lnTo>
                    <a:pt x="117" y="778"/>
                  </a:lnTo>
                  <a:lnTo>
                    <a:pt x="141" y="784"/>
                  </a:lnTo>
                  <a:lnTo>
                    <a:pt x="156" y="782"/>
                  </a:lnTo>
                  <a:lnTo>
                    <a:pt x="173" y="784"/>
                  </a:lnTo>
                  <a:lnTo>
                    <a:pt x="193" y="787"/>
                  </a:lnTo>
                  <a:lnTo>
                    <a:pt x="215" y="795"/>
                  </a:lnTo>
                  <a:lnTo>
                    <a:pt x="217" y="786"/>
                  </a:lnTo>
                  <a:lnTo>
                    <a:pt x="220" y="776"/>
                  </a:lnTo>
                  <a:lnTo>
                    <a:pt x="224" y="771"/>
                  </a:lnTo>
                  <a:lnTo>
                    <a:pt x="230" y="767"/>
                  </a:lnTo>
                  <a:lnTo>
                    <a:pt x="235" y="763"/>
                  </a:lnTo>
                  <a:lnTo>
                    <a:pt x="242" y="762"/>
                  </a:lnTo>
                  <a:lnTo>
                    <a:pt x="261" y="760"/>
                  </a:lnTo>
                  <a:lnTo>
                    <a:pt x="311" y="786"/>
                  </a:lnTo>
                  <a:lnTo>
                    <a:pt x="358" y="791"/>
                  </a:lnTo>
                  <a:lnTo>
                    <a:pt x="357" y="767"/>
                  </a:lnTo>
                  <a:lnTo>
                    <a:pt x="355" y="745"/>
                  </a:lnTo>
                  <a:lnTo>
                    <a:pt x="309" y="740"/>
                  </a:lnTo>
                  <a:lnTo>
                    <a:pt x="311" y="694"/>
                  </a:lnTo>
                  <a:lnTo>
                    <a:pt x="268" y="699"/>
                  </a:lnTo>
                  <a:lnTo>
                    <a:pt x="266" y="710"/>
                  </a:lnTo>
                  <a:lnTo>
                    <a:pt x="149" y="710"/>
                  </a:lnTo>
                  <a:lnTo>
                    <a:pt x="134" y="729"/>
                  </a:lnTo>
                  <a:lnTo>
                    <a:pt x="29" y="729"/>
                  </a:lnTo>
                  <a:lnTo>
                    <a:pt x="42" y="705"/>
                  </a:lnTo>
                  <a:lnTo>
                    <a:pt x="75" y="695"/>
                  </a:lnTo>
                  <a:lnTo>
                    <a:pt x="82" y="668"/>
                  </a:lnTo>
                  <a:lnTo>
                    <a:pt x="108" y="662"/>
                  </a:lnTo>
                  <a:lnTo>
                    <a:pt x="110" y="642"/>
                  </a:lnTo>
                  <a:lnTo>
                    <a:pt x="97" y="620"/>
                  </a:lnTo>
                  <a:lnTo>
                    <a:pt x="53" y="572"/>
                  </a:lnTo>
                  <a:lnTo>
                    <a:pt x="35" y="552"/>
                  </a:lnTo>
                  <a:lnTo>
                    <a:pt x="46" y="535"/>
                  </a:lnTo>
                  <a:lnTo>
                    <a:pt x="22" y="517"/>
                  </a:lnTo>
                  <a:lnTo>
                    <a:pt x="24" y="480"/>
                  </a:lnTo>
                  <a:lnTo>
                    <a:pt x="38" y="465"/>
                  </a:lnTo>
                  <a:lnTo>
                    <a:pt x="57" y="475"/>
                  </a:lnTo>
                  <a:lnTo>
                    <a:pt x="86" y="465"/>
                  </a:lnTo>
                  <a:lnTo>
                    <a:pt x="90" y="465"/>
                  </a:lnTo>
                  <a:lnTo>
                    <a:pt x="106" y="453"/>
                  </a:lnTo>
                  <a:lnTo>
                    <a:pt x="106" y="476"/>
                  </a:lnTo>
                  <a:lnTo>
                    <a:pt x="114" y="465"/>
                  </a:lnTo>
                  <a:lnTo>
                    <a:pt x="130" y="462"/>
                  </a:lnTo>
                  <a:lnTo>
                    <a:pt x="134" y="443"/>
                  </a:lnTo>
                  <a:lnTo>
                    <a:pt x="162" y="442"/>
                  </a:lnTo>
                  <a:lnTo>
                    <a:pt x="162" y="434"/>
                  </a:lnTo>
                  <a:lnTo>
                    <a:pt x="165" y="421"/>
                  </a:lnTo>
                  <a:lnTo>
                    <a:pt x="176" y="394"/>
                  </a:lnTo>
                  <a:lnTo>
                    <a:pt x="163" y="377"/>
                  </a:lnTo>
                  <a:lnTo>
                    <a:pt x="132" y="386"/>
                  </a:lnTo>
                  <a:lnTo>
                    <a:pt x="128" y="430"/>
                  </a:lnTo>
                  <a:lnTo>
                    <a:pt x="99" y="429"/>
                  </a:lnTo>
                  <a:lnTo>
                    <a:pt x="49" y="401"/>
                  </a:lnTo>
                  <a:lnTo>
                    <a:pt x="18" y="383"/>
                  </a:lnTo>
                  <a:lnTo>
                    <a:pt x="0" y="366"/>
                  </a:lnTo>
                  <a:lnTo>
                    <a:pt x="5" y="346"/>
                  </a:lnTo>
                  <a:lnTo>
                    <a:pt x="38" y="340"/>
                  </a:lnTo>
                  <a:lnTo>
                    <a:pt x="36" y="320"/>
                  </a:lnTo>
                  <a:lnTo>
                    <a:pt x="12" y="307"/>
                  </a:lnTo>
                  <a:lnTo>
                    <a:pt x="14" y="281"/>
                  </a:lnTo>
                  <a:lnTo>
                    <a:pt x="18" y="265"/>
                  </a:lnTo>
                  <a:lnTo>
                    <a:pt x="47" y="258"/>
                  </a:lnTo>
                  <a:lnTo>
                    <a:pt x="58" y="248"/>
                  </a:lnTo>
                  <a:lnTo>
                    <a:pt x="79" y="230"/>
                  </a:lnTo>
                  <a:lnTo>
                    <a:pt x="95" y="228"/>
                  </a:lnTo>
                  <a:lnTo>
                    <a:pt x="101" y="173"/>
                  </a:lnTo>
                  <a:lnTo>
                    <a:pt x="86" y="162"/>
                  </a:lnTo>
                  <a:lnTo>
                    <a:pt x="77" y="147"/>
                  </a:lnTo>
                  <a:lnTo>
                    <a:pt x="70" y="107"/>
                  </a:lnTo>
                  <a:lnTo>
                    <a:pt x="49" y="85"/>
                  </a:lnTo>
                  <a:lnTo>
                    <a:pt x="58" y="63"/>
                  </a:lnTo>
                  <a:lnTo>
                    <a:pt x="70" y="35"/>
                  </a:lnTo>
                  <a:lnTo>
                    <a:pt x="73" y="11"/>
                  </a:lnTo>
                  <a:lnTo>
                    <a:pt x="84" y="29"/>
                  </a:lnTo>
                  <a:lnTo>
                    <a:pt x="101" y="42"/>
                  </a:lnTo>
                  <a:lnTo>
                    <a:pt x="119" y="44"/>
                  </a:lnTo>
                  <a:lnTo>
                    <a:pt x="123" y="31"/>
                  </a:lnTo>
                  <a:lnTo>
                    <a:pt x="150" y="33"/>
                  </a:lnTo>
                  <a:lnTo>
                    <a:pt x="152" y="24"/>
                  </a:lnTo>
                  <a:lnTo>
                    <a:pt x="176" y="7"/>
                  </a:lnTo>
                  <a:lnTo>
                    <a:pt x="191" y="0"/>
                  </a:lnTo>
                  <a:lnTo>
                    <a:pt x="209" y="6"/>
                  </a:lnTo>
                  <a:lnTo>
                    <a:pt x="222" y="18"/>
                  </a:lnTo>
                  <a:lnTo>
                    <a:pt x="244" y="1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6" name="Freeform 29"/>
            <p:cNvSpPr>
              <a:spLocks noChangeAspect="1"/>
            </p:cNvSpPr>
            <p:nvPr/>
          </p:nvSpPr>
          <p:spPr bwMode="auto">
            <a:xfrm>
              <a:off x="2161" y="1642"/>
              <a:ext cx="1065" cy="855"/>
            </a:xfrm>
            <a:custGeom>
              <a:avLst/>
              <a:gdLst>
                <a:gd name="T0" fmla="*/ 3610 w 1037"/>
                <a:gd name="T1" fmla="*/ 156 h 879"/>
                <a:gd name="T2" fmla="*/ 3967 w 1037"/>
                <a:gd name="T3" fmla="*/ 152 h 879"/>
                <a:gd name="T4" fmla="*/ 4534 w 1037"/>
                <a:gd name="T5" fmla="*/ 153 h 879"/>
                <a:gd name="T6" fmla="*/ 4466 w 1037"/>
                <a:gd name="T7" fmla="*/ 138 h 879"/>
                <a:gd name="T8" fmla="*/ 4539 w 1037"/>
                <a:gd name="T9" fmla="*/ 120 h 879"/>
                <a:gd name="T10" fmla="*/ 4506 w 1037"/>
                <a:gd name="T11" fmla="*/ 103 h 879"/>
                <a:gd name="T12" fmla="*/ 4745 w 1037"/>
                <a:gd name="T13" fmla="*/ 77 h 879"/>
                <a:gd name="T14" fmla="*/ 4872 w 1037"/>
                <a:gd name="T15" fmla="*/ 67 h 879"/>
                <a:gd name="T16" fmla="*/ 4461 w 1037"/>
                <a:gd name="T17" fmla="*/ 60 h 879"/>
                <a:gd name="T18" fmla="*/ 3754 w 1037"/>
                <a:gd name="T19" fmla="*/ 30 h 879"/>
                <a:gd name="T20" fmla="*/ 3098 w 1037"/>
                <a:gd name="T21" fmla="*/ 5 h 879"/>
                <a:gd name="T22" fmla="*/ 2711 w 1037"/>
                <a:gd name="T23" fmla="*/ 18 h 879"/>
                <a:gd name="T24" fmla="*/ 2541 w 1037"/>
                <a:gd name="T25" fmla="*/ 18 h 879"/>
                <a:gd name="T26" fmla="*/ 2414 w 1037"/>
                <a:gd name="T27" fmla="*/ 4 h 879"/>
                <a:gd name="T28" fmla="*/ 2257 w 1037"/>
                <a:gd name="T29" fmla="*/ 0 h 879"/>
                <a:gd name="T30" fmla="*/ 2109 w 1037"/>
                <a:gd name="T31" fmla="*/ 13 h 879"/>
                <a:gd name="T32" fmla="*/ 2000 w 1037"/>
                <a:gd name="T33" fmla="*/ 18 h 879"/>
                <a:gd name="T34" fmla="*/ 1920 w 1037"/>
                <a:gd name="T35" fmla="*/ 18 h 879"/>
                <a:gd name="T36" fmla="*/ 1832 w 1037"/>
                <a:gd name="T37" fmla="*/ 18 h 879"/>
                <a:gd name="T38" fmla="*/ 1801 w 1037"/>
                <a:gd name="T39" fmla="*/ 21 h 879"/>
                <a:gd name="T40" fmla="*/ 1820 w 1037"/>
                <a:gd name="T41" fmla="*/ 34 h 879"/>
                <a:gd name="T42" fmla="*/ 1680 w 1037"/>
                <a:gd name="T43" fmla="*/ 43 h 879"/>
                <a:gd name="T44" fmla="*/ 951 w 1037"/>
                <a:gd name="T45" fmla="*/ 49 h 879"/>
                <a:gd name="T46" fmla="*/ 972 w 1037"/>
                <a:gd name="T47" fmla="*/ 55 h 879"/>
                <a:gd name="T48" fmla="*/ 843 w 1037"/>
                <a:gd name="T49" fmla="*/ 61 h 879"/>
                <a:gd name="T50" fmla="*/ 828 w 1037"/>
                <a:gd name="T51" fmla="*/ 67 h 879"/>
                <a:gd name="T52" fmla="*/ 476 w 1037"/>
                <a:gd name="T53" fmla="*/ 67 h 879"/>
                <a:gd name="T54" fmla="*/ 166 w 1037"/>
                <a:gd name="T55" fmla="*/ 70 h 879"/>
                <a:gd name="T56" fmla="*/ 14 w 1037"/>
                <a:gd name="T57" fmla="*/ 73 h 879"/>
                <a:gd name="T58" fmla="*/ 0 w 1037"/>
                <a:gd name="T59" fmla="*/ 83 h 879"/>
                <a:gd name="T60" fmla="*/ 337 w 1037"/>
                <a:gd name="T61" fmla="*/ 110 h 879"/>
                <a:gd name="T62" fmla="*/ 276 w 1037"/>
                <a:gd name="T63" fmla="*/ 129 h 879"/>
                <a:gd name="T64" fmla="*/ 18 w 1037"/>
                <a:gd name="T65" fmla="*/ 145 h 879"/>
                <a:gd name="T66" fmla="*/ 146 w 1037"/>
                <a:gd name="T67" fmla="*/ 153 h 879"/>
                <a:gd name="T68" fmla="*/ 272 w 1037"/>
                <a:gd name="T69" fmla="*/ 152 h 879"/>
                <a:gd name="T70" fmla="*/ 315 w 1037"/>
                <a:gd name="T71" fmla="*/ 152 h 879"/>
                <a:gd name="T72" fmla="*/ 355 w 1037"/>
                <a:gd name="T73" fmla="*/ 153 h 879"/>
                <a:gd name="T74" fmla="*/ 365 w 1037"/>
                <a:gd name="T75" fmla="*/ 165 h 879"/>
                <a:gd name="T76" fmla="*/ 476 w 1037"/>
                <a:gd name="T77" fmla="*/ 172 h 879"/>
                <a:gd name="T78" fmla="*/ 659 w 1037"/>
                <a:gd name="T79" fmla="*/ 171 h 879"/>
                <a:gd name="T80" fmla="*/ 977 w 1037"/>
                <a:gd name="T81" fmla="*/ 174 h 879"/>
                <a:gd name="T82" fmla="*/ 1246 w 1037"/>
                <a:gd name="T83" fmla="*/ 176 h 879"/>
                <a:gd name="T84" fmla="*/ 1599 w 1037"/>
                <a:gd name="T85" fmla="*/ 168 h 879"/>
                <a:gd name="T86" fmla="*/ 1779 w 1037"/>
                <a:gd name="T87" fmla="*/ 156 h 879"/>
                <a:gd name="T88" fmla="*/ 1855 w 1037"/>
                <a:gd name="T89" fmla="*/ 153 h 879"/>
                <a:gd name="T90" fmla="*/ 1917 w 1037"/>
                <a:gd name="T91" fmla="*/ 155 h 879"/>
                <a:gd name="T92" fmla="*/ 1956 w 1037"/>
                <a:gd name="T93" fmla="*/ 159 h 879"/>
                <a:gd name="T94" fmla="*/ 2414 w 1037"/>
                <a:gd name="T95" fmla="*/ 148 h 879"/>
                <a:gd name="T96" fmla="*/ 2724 w 1037"/>
                <a:gd name="T97" fmla="*/ 151 h 879"/>
                <a:gd name="T98" fmla="*/ 2992 w 1037"/>
                <a:gd name="T99" fmla="*/ 148 h 879"/>
                <a:gd name="T100" fmla="*/ 3217 w 1037"/>
                <a:gd name="T101" fmla="*/ 147 h 879"/>
                <a:gd name="T102" fmla="*/ 3373 w 1037"/>
                <a:gd name="T103" fmla="*/ 152 h 879"/>
                <a:gd name="T104" fmla="*/ 3393 w 1037"/>
                <a:gd name="T105" fmla="*/ 155 h 879"/>
                <a:gd name="T106" fmla="*/ 3381 w 1037"/>
                <a:gd name="T107" fmla="*/ 158 h 879"/>
                <a:gd name="T108" fmla="*/ 3356 w 1037"/>
                <a:gd name="T109" fmla="*/ 175 h 8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37"/>
                <a:gd name="T166" fmla="*/ 0 h 879"/>
                <a:gd name="T167" fmla="*/ 1037 w 1037"/>
                <a:gd name="T168" fmla="*/ 879 h 8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37" h="879">
                  <a:moveTo>
                    <a:pt x="715" y="866"/>
                  </a:moveTo>
                  <a:lnTo>
                    <a:pt x="748" y="804"/>
                  </a:lnTo>
                  <a:lnTo>
                    <a:pt x="770" y="773"/>
                  </a:lnTo>
                  <a:lnTo>
                    <a:pt x="791" y="796"/>
                  </a:lnTo>
                  <a:lnTo>
                    <a:pt x="815" y="767"/>
                  </a:lnTo>
                  <a:lnTo>
                    <a:pt x="846" y="760"/>
                  </a:lnTo>
                  <a:lnTo>
                    <a:pt x="881" y="763"/>
                  </a:lnTo>
                  <a:lnTo>
                    <a:pt x="938" y="769"/>
                  </a:lnTo>
                  <a:lnTo>
                    <a:pt x="967" y="763"/>
                  </a:lnTo>
                  <a:lnTo>
                    <a:pt x="936" y="750"/>
                  </a:lnTo>
                  <a:lnTo>
                    <a:pt x="934" y="730"/>
                  </a:lnTo>
                  <a:lnTo>
                    <a:pt x="953" y="686"/>
                  </a:lnTo>
                  <a:lnTo>
                    <a:pt x="940" y="671"/>
                  </a:lnTo>
                  <a:lnTo>
                    <a:pt x="936" y="640"/>
                  </a:lnTo>
                  <a:lnTo>
                    <a:pt x="969" y="598"/>
                  </a:lnTo>
                  <a:lnTo>
                    <a:pt x="980" y="555"/>
                  </a:lnTo>
                  <a:lnTo>
                    <a:pt x="956" y="539"/>
                  </a:lnTo>
                  <a:lnTo>
                    <a:pt x="960" y="509"/>
                  </a:lnTo>
                  <a:lnTo>
                    <a:pt x="977" y="480"/>
                  </a:lnTo>
                  <a:lnTo>
                    <a:pt x="1006" y="463"/>
                  </a:lnTo>
                  <a:lnTo>
                    <a:pt x="1011" y="381"/>
                  </a:lnTo>
                  <a:lnTo>
                    <a:pt x="1000" y="368"/>
                  </a:lnTo>
                  <a:lnTo>
                    <a:pt x="1037" y="327"/>
                  </a:lnTo>
                  <a:lnTo>
                    <a:pt x="999" y="368"/>
                  </a:lnTo>
                  <a:lnTo>
                    <a:pt x="997" y="335"/>
                  </a:lnTo>
                  <a:lnTo>
                    <a:pt x="951" y="300"/>
                  </a:lnTo>
                  <a:lnTo>
                    <a:pt x="921" y="292"/>
                  </a:lnTo>
                  <a:lnTo>
                    <a:pt x="916" y="221"/>
                  </a:lnTo>
                  <a:lnTo>
                    <a:pt x="800" y="145"/>
                  </a:lnTo>
                  <a:lnTo>
                    <a:pt x="690" y="92"/>
                  </a:lnTo>
                  <a:lnTo>
                    <a:pt x="666" y="70"/>
                  </a:lnTo>
                  <a:lnTo>
                    <a:pt x="660" y="5"/>
                  </a:lnTo>
                  <a:lnTo>
                    <a:pt x="614" y="5"/>
                  </a:lnTo>
                  <a:lnTo>
                    <a:pt x="579" y="20"/>
                  </a:lnTo>
                  <a:lnTo>
                    <a:pt x="577" y="51"/>
                  </a:lnTo>
                  <a:lnTo>
                    <a:pt x="557" y="51"/>
                  </a:lnTo>
                  <a:lnTo>
                    <a:pt x="550" y="37"/>
                  </a:lnTo>
                  <a:lnTo>
                    <a:pt x="542" y="26"/>
                  </a:lnTo>
                  <a:lnTo>
                    <a:pt x="535" y="16"/>
                  </a:lnTo>
                  <a:lnTo>
                    <a:pt x="524" y="9"/>
                  </a:lnTo>
                  <a:lnTo>
                    <a:pt x="515" y="4"/>
                  </a:lnTo>
                  <a:lnTo>
                    <a:pt x="504" y="0"/>
                  </a:lnTo>
                  <a:lnTo>
                    <a:pt x="493" y="0"/>
                  </a:lnTo>
                  <a:lnTo>
                    <a:pt x="482" y="0"/>
                  </a:lnTo>
                  <a:lnTo>
                    <a:pt x="471" y="2"/>
                  </a:lnTo>
                  <a:lnTo>
                    <a:pt x="461" y="5"/>
                  </a:lnTo>
                  <a:lnTo>
                    <a:pt x="450" y="13"/>
                  </a:lnTo>
                  <a:lnTo>
                    <a:pt x="441" y="20"/>
                  </a:lnTo>
                  <a:lnTo>
                    <a:pt x="434" y="29"/>
                  </a:lnTo>
                  <a:lnTo>
                    <a:pt x="426" y="42"/>
                  </a:lnTo>
                  <a:lnTo>
                    <a:pt x="421" y="55"/>
                  </a:lnTo>
                  <a:lnTo>
                    <a:pt x="417" y="70"/>
                  </a:lnTo>
                  <a:lnTo>
                    <a:pt x="410" y="75"/>
                  </a:lnTo>
                  <a:lnTo>
                    <a:pt x="402" y="79"/>
                  </a:lnTo>
                  <a:lnTo>
                    <a:pt x="397" y="84"/>
                  </a:lnTo>
                  <a:lnTo>
                    <a:pt x="391" y="90"/>
                  </a:lnTo>
                  <a:lnTo>
                    <a:pt x="388" y="97"/>
                  </a:lnTo>
                  <a:lnTo>
                    <a:pt x="386" y="105"/>
                  </a:lnTo>
                  <a:lnTo>
                    <a:pt x="384" y="112"/>
                  </a:lnTo>
                  <a:lnTo>
                    <a:pt x="382" y="119"/>
                  </a:lnTo>
                  <a:lnTo>
                    <a:pt x="384" y="138"/>
                  </a:lnTo>
                  <a:lnTo>
                    <a:pt x="388" y="158"/>
                  </a:lnTo>
                  <a:lnTo>
                    <a:pt x="393" y="180"/>
                  </a:lnTo>
                  <a:lnTo>
                    <a:pt x="401" y="204"/>
                  </a:lnTo>
                  <a:lnTo>
                    <a:pt x="358" y="206"/>
                  </a:lnTo>
                  <a:lnTo>
                    <a:pt x="347" y="230"/>
                  </a:lnTo>
                  <a:lnTo>
                    <a:pt x="220" y="224"/>
                  </a:lnTo>
                  <a:lnTo>
                    <a:pt x="202" y="246"/>
                  </a:lnTo>
                  <a:lnTo>
                    <a:pt x="235" y="274"/>
                  </a:lnTo>
                  <a:lnTo>
                    <a:pt x="220" y="278"/>
                  </a:lnTo>
                  <a:lnTo>
                    <a:pt x="206" y="281"/>
                  </a:lnTo>
                  <a:lnTo>
                    <a:pt x="195" y="287"/>
                  </a:lnTo>
                  <a:lnTo>
                    <a:pt x="187" y="294"/>
                  </a:lnTo>
                  <a:lnTo>
                    <a:pt x="180" y="302"/>
                  </a:lnTo>
                  <a:lnTo>
                    <a:pt x="176" y="311"/>
                  </a:lnTo>
                  <a:lnTo>
                    <a:pt x="174" y="322"/>
                  </a:lnTo>
                  <a:lnTo>
                    <a:pt x="176" y="333"/>
                  </a:lnTo>
                  <a:lnTo>
                    <a:pt x="149" y="331"/>
                  </a:lnTo>
                  <a:lnTo>
                    <a:pt x="125" y="331"/>
                  </a:lnTo>
                  <a:lnTo>
                    <a:pt x="101" y="331"/>
                  </a:lnTo>
                  <a:lnTo>
                    <a:pt x="79" y="333"/>
                  </a:lnTo>
                  <a:lnTo>
                    <a:pt x="58" y="337"/>
                  </a:lnTo>
                  <a:lnTo>
                    <a:pt x="38" y="344"/>
                  </a:lnTo>
                  <a:lnTo>
                    <a:pt x="31" y="348"/>
                  </a:lnTo>
                  <a:lnTo>
                    <a:pt x="22" y="353"/>
                  </a:lnTo>
                  <a:lnTo>
                    <a:pt x="14" y="360"/>
                  </a:lnTo>
                  <a:lnTo>
                    <a:pt x="7" y="368"/>
                  </a:lnTo>
                  <a:lnTo>
                    <a:pt x="14" y="386"/>
                  </a:lnTo>
                  <a:lnTo>
                    <a:pt x="0" y="410"/>
                  </a:lnTo>
                  <a:lnTo>
                    <a:pt x="25" y="451"/>
                  </a:lnTo>
                  <a:lnTo>
                    <a:pt x="49" y="495"/>
                  </a:lnTo>
                  <a:lnTo>
                    <a:pt x="73" y="548"/>
                  </a:lnTo>
                  <a:lnTo>
                    <a:pt x="99" y="607"/>
                  </a:lnTo>
                  <a:lnTo>
                    <a:pt x="71" y="620"/>
                  </a:lnTo>
                  <a:lnTo>
                    <a:pt x="58" y="647"/>
                  </a:lnTo>
                  <a:lnTo>
                    <a:pt x="58" y="686"/>
                  </a:lnTo>
                  <a:lnTo>
                    <a:pt x="38" y="712"/>
                  </a:lnTo>
                  <a:lnTo>
                    <a:pt x="18" y="723"/>
                  </a:lnTo>
                  <a:lnTo>
                    <a:pt x="16" y="739"/>
                  </a:lnTo>
                  <a:lnTo>
                    <a:pt x="25" y="761"/>
                  </a:lnTo>
                  <a:lnTo>
                    <a:pt x="33" y="763"/>
                  </a:lnTo>
                  <a:lnTo>
                    <a:pt x="40" y="760"/>
                  </a:lnTo>
                  <a:lnTo>
                    <a:pt x="49" y="758"/>
                  </a:lnTo>
                  <a:lnTo>
                    <a:pt x="57" y="754"/>
                  </a:lnTo>
                  <a:lnTo>
                    <a:pt x="60" y="754"/>
                  </a:lnTo>
                  <a:lnTo>
                    <a:pt x="64" y="754"/>
                  </a:lnTo>
                  <a:lnTo>
                    <a:pt x="68" y="754"/>
                  </a:lnTo>
                  <a:lnTo>
                    <a:pt x="71" y="756"/>
                  </a:lnTo>
                  <a:lnTo>
                    <a:pt x="75" y="760"/>
                  </a:lnTo>
                  <a:lnTo>
                    <a:pt x="77" y="765"/>
                  </a:lnTo>
                  <a:lnTo>
                    <a:pt x="79" y="773"/>
                  </a:lnTo>
                  <a:lnTo>
                    <a:pt x="81" y="782"/>
                  </a:lnTo>
                  <a:lnTo>
                    <a:pt x="79" y="822"/>
                  </a:lnTo>
                  <a:lnTo>
                    <a:pt x="58" y="833"/>
                  </a:lnTo>
                  <a:lnTo>
                    <a:pt x="84" y="848"/>
                  </a:lnTo>
                  <a:lnTo>
                    <a:pt x="101" y="857"/>
                  </a:lnTo>
                  <a:lnTo>
                    <a:pt x="117" y="868"/>
                  </a:lnTo>
                  <a:lnTo>
                    <a:pt x="130" y="861"/>
                  </a:lnTo>
                  <a:lnTo>
                    <a:pt x="141" y="853"/>
                  </a:lnTo>
                  <a:lnTo>
                    <a:pt x="154" y="848"/>
                  </a:lnTo>
                  <a:lnTo>
                    <a:pt x="167" y="844"/>
                  </a:lnTo>
                  <a:lnTo>
                    <a:pt x="207" y="863"/>
                  </a:lnTo>
                  <a:lnTo>
                    <a:pt x="228" y="870"/>
                  </a:lnTo>
                  <a:lnTo>
                    <a:pt x="248" y="874"/>
                  </a:lnTo>
                  <a:lnTo>
                    <a:pt x="266" y="877"/>
                  </a:lnTo>
                  <a:lnTo>
                    <a:pt x="285" y="879"/>
                  </a:lnTo>
                  <a:lnTo>
                    <a:pt x="309" y="861"/>
                  </a:lnTo>
                  <a:lnTo>
                    <a:pt x="342" y="835"/>
                  </a:lnTo>
                  <a:lnTo>
                    <a:pt x="355" y="800"/>
                  </a:lnTo>
                  <a:lnTo>
                    <a:pt x="368" y="784"/>
                  </a:lnTo>
                  <a:lnTo>
                    <a:pt x="380" y="773"/>
                  </a:lnTo>
                  <a:lnTo>
                    <a:pt x="386" y="769"/>
                  </a:lnTo>
                  <a:lnTo>
                    <a:pt x="391" y="765"/>
                  </a:lnTo>
                  <a:lnTo>
                    <a:pt x="395" y="765"/>
                  </a:lnTo>
                  <a:lnTo>
                    <a:pt x="401" y="765"/>
                  </a:lnTo>
                  <a:lnTo>
                    <a:pt x="404" y="765"/>
                  </a:lnTo>
                  <a:lnTo>
                    <a:pt x="408" y="769"/>
                  </a:lnTo>
                  <a:lnTo>
                    <a:pt x="410" y="773"/>
                  </a:lnTo>
                  <a:lnTo>
                    <a:pt x="414" y="778"/>
                  </a:lnTo>
                  <a:lnTo>
                    <a:pt x="417" y="791"/>
                  </a:lnTo>
                  <a:lnTo>
                    <a:pt x="421" y="809"/>
                  </a:lnTo>
                  <a:lnTo>
                    <a:pt x="509" y="767"/>
                  </a:lnTo>
                  <a:lnTo>
                    <a:pt x="515" y="736"/>
                  </a:lnTo>
                  <a:lnTo>
                    <a:pt x="539" y="743"/>
                  </a:lnTo>
                  <a:lnTo>
                    <a:pt x="561" y="747"/>
                  </a:lnTo>
                  <a:lnTo>
                    <a:pt x="581" y="747"/>
                  </a:lnTo>
                  <a:lnTo>
                    <a:pt x="601" y="747"/>
                  </a:lnTo>
                  <a:lnTo>
                    <a:pt x="620" y="743"/>
                  </a:lnTo>
                  <a:lnTo>
                    <a:pt x="638" y="738"/>
                  </a:lnTo>
                  <a:lnTo>
                    <a:pt x="656" y="730"/>
                  </a:lnTo>
                  <a:lnTo>
                    <a:pt x="673" y="719"/>
                  </a:lnTo>
                  <a:lnTo>
                    <a:pt x="686" y="727"/>
                  </a:lnTo>
                  <a:lnTo>
                    <a:pt x="697" y="734"/>
                  </a:lnTo>
                  <a:lnTo>
                    <a:pt x="710" y="743"/>
                  </a:lnTo>
                  <a:lnTo>
                    <a:pt x="719" y="752"/>
                  </a:lnTo>
                  <a:lnTo>
                    <a:pt x="721" y="758"/>
                  </a:lnTo>
                  <a:lnTo>
                    <a:pt x="724" y="763"/>
                  </a:lnTo>
                  <a:lnTo>
                    <a:pt x="724" y="769"/>
                  </a:lnTo>
                  <a:lnTo>
                    <a:pt x="724" y="776"/>
                  </a:lnTo>
                  <a:lnTo>
                    <a:pt x="724" y="782"/>
                  </a:lnTo>
                  <a:lnTo>
                    <a:pt x="721" y="789"/>
                  </a:lnTo>
                  <a:lnTo>
                    <a:pt x="715" y="796"/>
                  </a:lnTo>
                  <a:lnTo>
                    <a:pt x="710" y="804"/>
                  </a:lnTo>
                  <a:lnTo>
                    <a:pt x="715" y="86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7" name="Freeform 30"/>
            <p:cNvSpPr>
              <a:spLocks noChangeAspect="1"/>
            </p:cNvSpPr>
            <p:nvPr/>
          </p:nvSpPr>
          <p:spPr bwMode="auto">
            <a:xfrm>
              <a:off x="3590" y="2009"/>
              <a:ext cx="1188" cy="717"/>
            </a:xfrm>
            <a:custGeom>
              <a:avLst/>
              <a:gdLst>
                <a:gd name="T0" fmla="*/ 1404 w 1157"/>
                <a:gd name="T1" fmla="*/ 32 h 738"/>
                <a:gd name="T2" fmla="*/ 1007 w 1157"/>
                <a:gd name="T3" fmla="*/ 40 h 738"/>
                <a:gd name="T4" fmla="*/ 766 w 1157"/>
                <a:gd name="T5" fmla="*/ 56 h 738"/>
                <a:gd name="T6" fmla="*/ 396 w 1157"/>
                <a:gd name="T7" fmla="*/ 61 h 738"/>
                <a:gd name="T8" fmla="*/ 16 w 1157"/>
                <a:gd name="T9" fmla="*/ 81 h 738"/>
                <a:gd name="T10" fmla="*/ 145 w 1157"/>
                <a:gd name="T11" fmla="*/ 95 h 738"/>
                <a:gd name="T12" fmla="*/ 259 w 1157"/>
                <a:gd name="T13" fmla="*/ 106 h 738"/>
                <a:gd name="T14" fmla="*/ 595 w 1157"/>
                <a:gd name="T15" fmla="*/ 107 h 738"/>
                <a:gd name="T16" fmla="*/ 746 w 1157"/>
                <a:gd name="T17" fmla="*/ 112 h 738"/>
                <a:gd name="T18" fmla="*/ 1060 w 1157"/>
                <a:gd name="T19" fmla="*/ 129 h 738"/>
                <a:gd name="T20" fmla="*/ 1363 w 1157"/>
                <a:gd name="T21" fmla="*/ 134 h 738"/>
                <a:gd name="T22" fmla="*/ 1807 w 1157"/>
                <a:gd name="T23" fmla="*/ 138 h 738"/>
                <a:gd name="T24" fmla="*/ 2285 w 1157"/>
                <a:gd name="T25" fmla="*/ 124 h 738"/>
                <a:gd name="T26" fmla="*/ 2528 w 1157"/>
                <a:gd name="T27" fmla="*/ 130 h 738"/>
                <a:gd name="T28" fmla="*/ 2885 w 1157"/>
                <a:gd name="T29" fmla="*/ 120 h 738"/>
                <a:gd name="T30" fmla="*/ 3130 w 1157"/>
                <a:gd name="T31" fmla="*/ 126 h 738"/>
                <a:gd name="T32" fmla="*/ 3300 w 1157"/>
                <a:gd name="T33" fmla="*/ 130 h 738"/>
                <a:gd name="T34" fmla="*/ 3644 w 1157"/>
                <a:gd name="T35" fmla="*/ 118 h 738"/>
                <a:gd name="T36" fmla="*/ 3839 w 1157"/>
                <a:gd name="T37" fmla="*/ 118 h 738"/>
                <a:gd name="T38" fmla="*/ 4099 w 1157"/>
                <a:gd name="T39" fmla="*/ 112 h 738"/>
                <a:gd name="T40" fmla="*/ 4314 w 1157"/>
                <a:gd name="T41" fmla="*/ 94 h 738"/>
                <a:gd name="T42" fmla="*/ 4487 w 1157"/>
                <a:gd name="T43" fmla="*/ 98 h 738"/>
                <a:gd name="T44" fmla="*/ 4736 w 1157"/>
                <a:gd name="T45" fmla="*/ 95 h 738"/>
                <a:gd name="T46" fmla="*/ 4952 w 1157"/>
                <a:gd name="T47" fmla="*/ 83 h 738"/>
                <a:gd name="T48" fmla="*/ 5122 w 1157"/>
                <a:gd name="T49" fmla="*/ 80 h 738"/>
                <a:gd name="T50" fmla="*/ 5197 w 1157"/>
                <a:gd name="T51" fmla="*/ 79 h 738"/>
                <a:gd name="T52" fmla="*/ 5277 w 1157"/>
                <a:gd name="T53" fmla="*/ 70 h 738"/>
                <a:gd name="T54" fmla="*/ 5012 w 1157"/>
                <a:gd name="T55" fmla="*/ 57 h 738"/>
                <a:gd name="T56" fmla="*/ 4736 w 1157"/>
                <a:gd name="T57" fmla="*/ 51 h 738"/>
                <a:gd name="T58" fmla="*/ 4539 w 1157"/>
                <a:gd name="T59" fmla="*/ 46 h 738"/>
                <a:gd name="T60" fmla="*/ 4521 w 1157"/>
                <a:gd name="T61" fmla="*/ 43 h 738"/>
                <a:gd name="T62" fmla="*/ 4437 w 1157"/>
                <a:gd name="T63" fmla="*/ 41 h 738"/>
                <a:gd name="T64" fmla="*/ 4520 w 1157"/>
                <a:gd name="T65" fmla="*/ 28 h 738"/>
                <a:gd name="T66" fmla="*/ 4528 w 1157"/>
                <a:gd name="T67" fmla="*/ 17 h 738"/>
                <a:gd name="T68" fmla="*/ 3951 w 1157"/>
                <a:gd name="T69" fmla="*/ 18 h 738"/>
                <a:gd name="T70" fmla="*/ 3586 w 1157"/>
                <a:gd name="T71" fmla="*/ 17 h 738"/>
                <a:gd name="T72" fmla="*/ 3492 w 1157"/>
                <a:gd name="T73" fmla="*/ 6 h 738"/>
                <a:gd name="T74" fmla="*/ 3322 w 1157"/>
                <a:gd name="T75" fmla="*/ 11 h 738"/>
                <a:gd name="T76" fmla="*/ 3269 w 1157"/>
                <a:gd name="T77" fmla="*/ 17 h 738"/>
                <a:gd name="T78" fmla="*/ 3026 w 1157"/>
                <a:gd name="T79" fmla="*/ 17 h 738"/>
                <a:gd name="T80" fmla="*/ 2757 w 1157"/>
                <a:gd name="T81" fmla="*/ 17 h 738"/>
                <a:gd name="T82" fmla="*/ 2390 w 1157"/>
                <a:gd name="T83" fmla="*/ 22 h 738"/>
                <a:gd name="T84" fmla="*/ 2146 w 1157"/>
                <a:gd name="T85" fmla="*/ 17 h 738"/>
                <a:gd name="T86" fmla="*/ 1831 w 1157"/>
                <a:gd name="T87" fmla="*/ 17 h 738"/>
                <a:gd name="T88" fmla="*/ 1517 w 1157"/>
                <a:gd name="T89" fmla="*/ 20 h 7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7"/>
                <a:gd name="T136" fmla="*/ 0 h 738"/>
                <a:gd name="T137" fmla="*/ 1157 w 1157"/>
                <a:gd name="T138" fmla="*/ 738 h 7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7" h="738">
                  <a:moveTo>
                    <a:pt x="327" y="114"/>
                  </a:moveTo>
                  <a:lnTo>
                    <a:pt x="307" y="138"/>
                  </a:lnTo>
                  <a:lnTo>
                    <a:pt x="303" y="158"/>
                  </a:lnTo>
                  <a:lnTo>
                    <a:pt x="305" y="188"/>
                  </a:lnTo>
                  <a:lnTo>
                    <a:pt x="261" y="193"/>
                  </a:lnTo>
                  <a:lnTo>
                    <a:pt x="217" y="204"/>
                  </a:lnTo>
                  <a:lnTo>
                    <a:pt x="161" y="221"/>
                  </a:lnTo>
                  <a:lnTo>
                    <a:pt x="182" y="274"/>
                  </a:lnTo>
                  <a:lnTo>
                    <a:pt x="165" y="300"/>
                  </a:lnTo>
                  <a:lnTo>
                    <a:pt x="134" y="320"/>
                  </a:lnTo>
                  <a:lnTo>
                    <a:pt x="101" y="298"/>
                  </a:lnTo>
                  <a:lnTo>
                    <a:pt x="86" y="324"/>
                  </a:lnTo>
                  <a:lnTo>
                    <a:pt x="62" y="346"/>
                  </a:lnTo>
                  <a:lnTo>
                    <a:pt x="33" y="399"/>
                  </a:lnTo>
                  <a:lnTo>
                    <a:pt x="16" y="430"/>
                  </a:lnTo>
                  <a:lnTo>
                    <a:pt x="27" y="449"/>
                  </a:lnTo>
                  <a:lnTo>
                    <a:pt x="16" y="476"/>
                  </a:lnTo>
                  <a:lnTo>
                    <a:pt x="33" y="502"/>
                  </a:lnTo>
                  <a:lnTo>
                    <a:pt x="7" y="526"/>
                  </a:lnTo>
                  <a:lnTo>
                    <a:pt x="0" y="559"/>
                  </a:lnTo>
                  <a:lnTo>
                    <a:pt x="55" y="561"/>
                  </a:lnTo>
                  <a:lnTo>
                    <a:pt x="103" y="559"/>
                  </a:lnTo>
                  <a:lnTo>
                    <a:pt x="115" y="565"/>
                  </a:lnTo>
                  <a:lnTo>
                    <a:pt x="128" y="570"/>
                  </a:lnTo>
                  <a:lnTo>
                    <a:pt x="152" y="576"/>
                  </a:lnTo>
                  <a:lnTo>
                    <a:pt x="158" y="585"/>
                  </a:lnTo>
                  <a:lnTo>
                    <a:pt x="161" y="594"/>
                  </a:lnTo>
                  <a:lnTo>
                    <a:pt x="176" y="637"/>
                  </a:lnTo>
                  <a:lnTo>
                    <a:pt x="224" y="644"/>
                  </a:lnTo>
                  <a:lnTo>
                    <a:pt x="228" y="684"/>
                  </a:lnTo>
                  <a:lnTo>
                    <a:pt x="261" y="716"/>
                  </a:lnTo>
                  <a:lnTo>
                    <a:pt x="277" y="714"/>
                  </a:lnTo>
                  <a:lnTo>
                    <a:pt x="294" y="712"/>
                  </a:lnTo>
                  <a:lnTo>
                    <a:pt x="309" y="738"/>
                  </a:lnTo>
                  <a:lnTo>
                    <a:pt x="349" y="730"/>
                  </a:lnTo>
                  <a:lnTo>
                    <a:pt x="390" y="729"/>
                  </a:lnTo>
                  <a:lnTo>
                    <a:pt x="423" y="706"/>
                  </a:lnTo>
                  <a:lnTo>
                    <a:pt x="463" y="681"/>
                  </a:lnTo>
                  <a:lnTo>
                    <a:pt x="493" y="660"/>
                  </a:lnTo>
                  <a:lnTo>
                    <a:pt x="524" y="672"/>
                  </a:lnTo>
                  <a:lnTo>
                    <a:pt x="528" y="701"/>
                  </a:lnTo>
                  <a:lnTo>
                    <a:pt x="544" y="694"/>
                  </a:lnTo>
                  <a:lnTo>
                    <a:pt x="553" y="655"/>
                  </a:lnTo>
                  <a:lnTo>
                    <a:pt x="607" y="659"/>
                  </a:lnTo>
                  <a:lnTo>
                    <a:pt x="621" y="638"/>
                  </a:lnTo>
                  <a:lnTo>
                    <a:pt x="642" y="664"/>
                  </a:lnTo>
                  <a:lnTo>
                    <a:pt x="667" y="662"/>
                  </a:lnTo>
                  <a:lnTo>
                    <a:pt x="675" y="670"/>
                  </a:lnTo>
                  <a:lnTo>
                    <a:pt x="684" y="675"/>
                  </a:lnTo>
                  <a:lnTo>
                    <a:pt x="691" y="673"/>
                  </a:lnTo>
                  <a:lnTo>
                    <a:pt x="712" y="690"/>
                  </a:lnTo>
                  <a:lnTo>
                    <a:pt x="739" y="677"/>
                  </a:lnTo>
                  <a:lnTo>
                    <a:pt x="739" y="613"/>
                  </a:lnTo>
                  <a:lnTo>
                    <a:pt x="785" y="629"/>
                  </a:lnTo>
                  <a:lnTo>
                    <a:pt x="809" y="624"/>
                  </a:lnTo>
                  <a:lnTo>
                    <a:pt x="827" y="613"/>
                  </a:lnTo>
                  <a:lnTo>
                    <a:pt x="827" y="627"/>
                  </a:lnTo>
                  <a:lnTo>
                    <a:pt x="868" y="631"/>
                  </a:lnTo>
                  <a:lnTo>
                    <a:pt x="855" y="611"/>
                  </a:lnTo>
                  <a:lnTo>
                    <a:pt x="886" y="594"/>
                  </a:lnTo>
                  <a:lnTo>
                    <a:pt x="912" y="583"/>
                  </a:lnTo>
                  <a:lnTo>
                    <a:pt x="916" y="500"/>
                  </a:lnTo>
                  <a:lnTo>
                    <a:pt x="930" y="500"/>
                  </a:lnTo>
                  <a:lnTo>
                    <a:pt x="947" y="504"/>
                  </a:lnTo>
                  <a:lnTo>
                    <a:pt x="956" y="513"/>
                  </a:lnTo>
                  <a:lnTo>
                    <a:pt x="965" y="521"/>
                  </a:lnTo>
                  <a:lnTo>
                    <a:pt x="978" y="539"/>
                  </a:lnTo>
                  <a:lnTo>
                    <a:pt x="1002" y="534"/>
                  </a:lnTo>
                  <a:lnTo>
                    <a:pt x="1021" y="506"/>
                  </a:lnTo>
                  <a:lnTo>
                    <a:pt x="1039" y="482"/>
                  </a:lnTo>
                  <a:lnTo>
                    <a:pt x="1056" y="462"/>
                  </a:lnTo>
                  <a:lnTo>
                    <a:pt x="1070" y="445"/>
                  </a:lnTo>
                  <a:lnTo>
                    <a:pt x="1085" y="434"/>
                  </a:lnTo>
                  <a:lnTo>
                    <a:pt x="1098" y="425"/>
                  </a:lnTo>
                  <a:lnTo>
                    <a:pt x="1103" y="423"/>
                  </a:lnTo>
                  <a:lnTo>
                    <a:pt x="1111" y="421"/>
                  </a:lnTo>
                  <a:lnTo>
                    <a:pt x="1116" y="421"/>
                  </a:lnTo>
                  <a:lnTo>
                    <a:pt x="1122" y="421"/>
                  </a:lnTo>
                  <a:lnTo>
                    <a:pt x="1155" y="430"/>
                  </a:lnTo>
                  <a:lnTo>
                    <a:pt x="1157" y="396"/>
                  </a:lnTo>
                  <a:lnTo>
                    <a:pt x="1137" y="368"/>
                  </a:lnTo>
                  <a:lnTo>
                    <a:pt x="1118" y="344"/>
                  </a:lnTo>
                  <a:lnTo>
                    <a:pt x="1098" y="322"/>
                  </a:lnTo>
                  <a:lnTo>
                    <a:pt x="1080" y="305"/>
                  </a:lnTo>
                  <a:lnTo>
                    <a:pt x="1059" y="293"/>
                  </a:lnTo>
                  <a:lnTo>
                    <a:pt x="1041" y="281"/>
                  </a:lnTo>
                  <a:lnTo>
                    <a:pt x="1021" y="276"/>
                  </a:lnTo>
                  <a:lnTo>
                    <a:pt x="1002" y="272"/>
                  </a:lnTo>
                  <a:lnTo>
                    <a:pt x="989" y="256"/>
                  </a:lnTo>
                  <a:lnTo>
                    <a:pt x="980" y="241"/>
                  </a:lnTo>
                  <a:lnTo>
                    <a:pt x="976" y="234"/>
                  </a:lnTo>
                  <a:lnTo>
                    <a:pt x="976" y="226"/>
                  </a:lnTo>
                  <a:lnTo>
                    <a:pt x="976" y="221"/>
                  </a:lnTo>
                  <a:lnTo>
                    <a:pt x="976" y="213"/>
                  </a:lnTo>
                  <a:lnTo>
                    <a:pt x="967" y="212"/>
                  </a:lnTo>
                  <a:lnTo>
                    <a:pt x="958" y="208"/>
                  </a:lnTo>
                  <a:lnTo>
                    <a:pt x="969" y="182"/>
                  </a:lnTo>
                  <a:lnTo>
                    <a:pt x="971" y="166"/>
                  </a:lnTo>
                  <a:lnTo>
                    <a:pt x="975" y="143"/>
                  </a:lnTo>
                  <a:lnTo>
                    <a:pt x="975" y="127"/>
                  </a:lnTo>
                  <a:lnTo>
                    <a:pt x="976" y="114"/>
                  </a:lnTo>
                  <a:lnTo>
                    <a:pt x="978" y="105"/>
                  </a:lnTo>
                  <a:lnTo>
                    <a:pt x="945" y="109"/>
                  </a:lnTo>
                  <a:lnTo>
                    <a:pt x="905" y="92"/>
                  </a:lnTo>
                  <a:lnTo>
                    <a:pt x="853" y="107"/>
                  </a:lnTo>
                  <a:lnTo>
                    <a:pt x="792" y="110"/>
                  </a:lnTo>
                  <a:lnTo>
                    <a:pt x="781" y="86"/>
                  </a:lnTo>
                  <a:lnTo>
                    <a:pt x="774" y="28"/>
                  </a:lnTo>
                  <a:lnTo>
                    <a:pt x="752" y="7"/>
                  </a:lnTo>
                  <a:lnTo>
                    <a:pt x="758" y="0"/>
                  </a:lnTo>
                  <a:lnTo>
                    <a:pt x="754" y="6"/>
                  </a:lnTo>
                  <a:lnTo>
                    <a:pt x="728" y="11"/>
                  </a:lnTo>
                  <a:lnTo>
                    <a:pt x="723" y="9"/>
                  </a:lnTo>
                  <a:lnTo>
                    <a:pt x="719" y="11"/>
                  </a:lnTo>
                  <a:lnTo>
                    <a:pt x="715" y="11"/>
                  </a:lnTo>
                  <a:lnTo>
                    <a:pt x="712" y="13"/>
                  </a:lnTo>
                  <a:lnTo>
                    <a:pt x="704" y="18"/>
                  </a:lnTo>
                  <a:lnTo>
                    <a:pt x="689" y="26"/>
                  </a:lnTo>
                  <a:lnTo>
                    <a:pt x="671" y="31"/>
                  </a:lnTo>
                  <a:lnTo>
                    <a:pt x="653" y="33"/>
                  </a:lnTo>
                  <a:lnTo>
                    <a:pt x="638" y="33"/>
                  </a:lnTo>
                  <a:lnTo>
                    <a:pt x="629" y="33"/>
                  </a:lnTo>
                  <a:lnTo>
                    <a:pt x="596" y="37"/>
                  </a:lnTo>
                  <a:lnTo>
                    <a:pt x="572" y="90"/>
                  </a:lnTo>
                  <a:lnTo>
                    <a:pt x="550" y="107"/>
                  </a:lnTo>
                  <a:lnTo>
                    <a:pt x="515" y="120"/>
                  </a:lnTo>
                  <a:lnTo>
                    <a:pt x="494" y="107"/>
                  </a:lnTo>
                  <a:lnTo>
                    <a:pt x="474" y="86"/>
                  </a:lnTo>
                  <a:lnTo>
                    <a:pt x="463" y="74"/>
                  </a:lnTo>
                  <a:lnTo>
                    <a:pt x="434" y="75"/>
                  </a:lnTo>
                  <a:lnTo>
                    <a:pt x="423" y="86"/>
                  </a:lnTo>
                  <a:lnTo>
                    <a:pt x="395" y="86"/>
                  </a:lnTo>
                  <a:lnTo>
                    <a:pt x="388" y="99"/>
                  </a:lnTo>
                  <a:lnTo>
                    <a:pt x="347" y="97"/>
                  </a:lnTo>
                  <a:lnTo>
                    <a:pt x="327" y="11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8" name="Freeform 31"/>
            <p:cNvSpPr>
              <a:spLocks noChangeAspect="1"/>
            </p:cNvSpPr>
            <p:nvPr/>
          </p:nvSpPr>
          <p:spPr bwMode="auto">
            <a:xfrm>
              <a:off x="4382" y="1992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2 w 6"/>
                <a:gd name="T5" fmla="*/ 0 h 2"/>
                <a:gd name="T6" fmla="*/ 4 w 6"/>
                <a:gd name="T7" fmla="*/ 0 h 2"/>
                <a:gd name="T8" fmla="*/ 6 w 6"/>
                <a:gd name="T9" fmla="*/ 0 h 2"/>
                <a:gd name="T10" fmla="*/ 2 w 6"/>
                <a:gd name="T11" fmla="*/ 2 h 2"/>
                <a:gd name="T12" fmla="*/ 0 w 6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09" name="Freeform 32"/>
            <p:cNvSpPr>
              <a:spLocks noChangeAspect="1"/>
            </p:cNvSpPr>
            <p:nvPr/>
          </p:nvSpPr>
          <p:spPr bwMode="auto">
            <a:xfrm>
              <a:off x="2956" y="2361"/>
              <a:ext cx="1019" cy="1166"/>
            </a:xfrm>
            <a:custGeom>
              <a:avLst/>
              <a:gdLst>
                <a:gd name="T0" fmla="*/ 3012 w 992"/>
                <a:gd name="T1" fmla="*/ 17 h 1200"/>
                <a:gd name="T2" fmla="*/ 3094 w 992"/>
                <a:gd name="T3" fmla="*/ 27 h 1200"/>
                <a:gd name="T4" fmla="*/ 3197 w 992"/>
                <a:gd name="T5" fmla="*/ 40 h 1200"/>
                <a:gd name="T6" fmla="*/ 3550 w 992"/>
                <a:gd name="T7" fmla="*/ 41 h 1200"/>
                <a:gd name="T8" fmla="*/ 3692 w 992"/>
                <a:gd name="T9" fmla="*/ 45 h 1200"/>
                <a:gd name="T10" fmla="*/ 4008 w 992"/>
                <a:gd name="T11" fmla="*/ 62 h 1200"/>
                <a:gd name="T12" fmla="*/ 4322 w 992"/>
                <a:gd name="T13" fmla="*/ 67 h 1200"/>
                <a:gd name="T14" fmla="*/ 4523 w 992"/>
                <a:gd name="T15" fmla="*/ 76 h 1200"/>
                <a:gd name="T16" fmla="*/ 4703 w 992"/>
                <a:gd name="T17" fmla="*/ 86 h 1200"/>
                <a:gd name="T18" fmla="*/ 4523 w 992"/>
                <a:gd name="T19" fmla="*/ 100 h 1200"/>
                <a:gd name="T20" fmla="*/ 4310 w 992"/>
                <a:gd name="T21" fmla="*/ 93 h 1200"/>
                <a:gd name="T22" fmla="*/ 3794 w 992"/>
                <a:gd name="T23" fmla="*/ 101 h 1200"/>
                <a:gd name="T24" fmla="*/ 3653 w 992"/>
                <a:gd name="T25" fmla="*/ 116 h 1200"/>
                <a:gd name="T26" fmla="*/ 3749 w 992"/>
                <a:gd name="T27" fmla="*/ 130 h 1200"/>
                <a:gd name="T28" fmla="*/ 3902 w 992"/>
                <a:gd name="T29" fmla="*/ 146 h 1200"/>
                <a:gd name="T30" fmla="*/ 4086 w 992"/>
                <a:gd name="T31" fmla="*/ 157 h 1200"/>
                <a:gd name="T32" fmla="*/ 4269 w 992"/>
                <a:gd name="T33" fmla="*/ 176 h 1200"/>
                <a:gd name="T34" fmla="*/ 3811 w 992"/>
                <a:gd name="T35" fmla="*/ 186 h 1200"/>
                <a:gd name="T36" fmla="*/ 3806 w 992"/>
                <a:gd name="T37" fmla="*/ 182 h 1200"/>
                <a:gd name="T38" fmla="*/ 3689 w 992"/>
                <a:gd name="T39" fmla="*/ 176 h 1200"/>
                <a:gd name="T40" fmla="*/ 3516 w 992"/>
                <a:gd name="T41" fmla="*/ 173 h 1200"/>
                <a:gd name="T42" fmla="*/ 3448 w 992"/>
                <a:gd name="T43" fmla="*/ 173 h 1200"/>
                <a:gd name="T44" fmla="*/ 3370 w 992"/>
                <a:gd name="T45" fmla="*/ 189 h 1200"/>
                <a:gd name="T46" fmla="*/ 3094 w 992"/>
                <a:gd name="T47" fmla="*/ 200 h 1200"/>
                <a:gd name="T48" fmla="*/ 2548 w 992"/>
                <a:gd name="T49" fmla="*/ 207 h 1200"/>
                <a:gd name="T50" fmla="*/ 2583 w 992"/>
                <a:gd name="T51" fmla="*/ 223 h 1200"/>
                <a:gd name="T52" fmla="*/ 2301 w 992"/>
                <a:gd name="T53" fmla="*/ 223 h 1200"/>
                <a:gd name="T54" fmla="*/ 1920 w 992"/>
                <a:gd name="T55" fmla="*/ 212 h 1200"/>
                <a:gd name="T56" fmla="*/ 1548 w 992"/>
                <a:gd name="T57" fmla="*/ 207 h 1200"/>
                <a:gd name="T58" fmla="*/ 1197 w 992"/>
                <a:gd name="T59" fmla="*/ 194 h 1200"/>
                <a:gd name="T60" fmla="*/ 1318 w 992"/>
                <a:gd name="T61" fmla="*/ 208 h 1200"/>
                <a:gd name="T62" fmla="*/ 1137 w 992"/>
                <a:gd name="T63" fmla="*/ 218 h 1200"/>
                <a:gd name="T64" fmla="*/ 980 w 992"/>
                <a:gd name="T65" fmla="*/ 191 h 1200"/>
                <a:gd name="T66" fmla="*/ 558 w 992"/>
                <a:gd name="T67" fmla="*/ 198 h 1200"/>
                <a:gd name="T68" fmla="*/ 264 w 992"/>
                <a:gd name="T69" fmla="*/ 189 h 1200"/>
                <a:gd name="T70" fmla="*/ 673 w 992"/>
                <a:gd name="T71" fmla="*/ 166 h 1200"/>
                <a:gd name="T72" fmla="*/ 1149 w 992"/>
                <a:gd name="T73" fmla="*/ 146 h 1200"/>
                <a:gd name="T74" fmla="*/ 858 w 992"/>
                <a:gd name="T75" fmla="*/ 133 h 1200"/>
                <a:gd name="T76" fmla="*/ 769 w 992"/>
                <a:gd name="T77" fmla="*/ 130 h 1200"/>
                <a:gd name="T78" fmla="*/ 705 w 992"/>
                <a:gd name="T79" fmla="*/ 121 h 1200"/>
                <a:gd name="T80" fmla="*/ 0 w 992"/>
                <a:gd name="T81" fmla="*/ 119 h 1200"/>
                <a:gd name="T82" fmla="*/ 110 w 992"/>
                <a:gd name="T83" fmla="*/ 74 h 1200"/>
                <a:gd name="T84" fmla="*/ 544 w 992"/>
                <a:gd name="T85" fmla="*/ 62 h 1200"/>
                <a:gd name="T86" fmla="*/ 812 w 992"/>
                <a:gd name="T87" fmla="*/ 50 h 1200"/>
                <a:gd name="T88" fmla="*/ 880 w 992"/>
                <a:gd name="T89" fmla="*/ 37 h 1200"/>
                <a:gd name="T90" fmla="*/ 1945 w 992"/>
                <a:gd name="T91" fmla="*/ 33 h 1200"/>
                <a:gd name="T92" fmla="*/ 2315 w 992"/>
                <a:gd name="T93" fmla="*/ 31 h 1200"/>
                <a:gd name="T94" fmla="*/ 2572 w 992"/>
                <a:gd name="T95" fmla="*/ 17 h 1200"/>
                <a:gd name="T96" fmla="*/ 3012 w 992"/>
                <a:gd name="T97" fmla="*/ 17 h 1200"/>
                <a:gd name="T98" fmla="*/ 3191 w 992"/>
                <a:gd name="T99" fmla="*/ 0 h 12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2"/>
                <a:gd name="T151" fmla="*/ 0 h 1200"/>
                <a:gd name="T152" fmla="*/ 992 w 992"/>
                <a:gd name="T153" fmla="*/ 1200 h 12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2" h="1200">
                  <a:moveTo>
                    <a:pt x="672" y="0"/>
                  </a:moveTo>
                  <a:lnTo>
                    <a:pt x="650" y="37"/>
                  </a:lnTo>
                  <a:lnTo>
                    <a:pt x="633" y="68"/>
                  </a:lnTo>
                  <a:lnTo>
                    <a:pt x="644" y="87"/>
                  </a:lnTo>
                  <a:lnTo>
                    <a:pt x="633" y="114"/>
                  </a:lnTo>
                  <a:lnTo>
                    <a:pt x="650" y="138"/>
                  </a:lnTo>
                  <a:lnTo>
                    <a:pt x="624" y="164"/>
                  </a:lnTo>
                  <a:lnTo>
                    <a:pt x="617" y="197"/>
                  </a:lnTo>
                  <a:lnTo>
                    <a:pt x="674" y="199"/>
                  </a:lnTo>
                  <a:lnTo>
                    <a:pt x="720" y="197"/>
                  </a:lnTo>
                  <a:lnTo>
                    <a:pt x="734" y="203"/>
                  </a:lnTo>
                  <a:lnTo>
                    <a:pt x="747" y="208"/>
                  </a:lnTo>
                  <a:lnTo>
                    <a:pt x="769" y="214"/>
                  </a:lnTo>
                  <a:lnTo>
                    <a:pt x="775" y="223"/>
                  </a:lnTo>
                  <a:lnTo>
                    <a:pt x="778" y="232"/>
                  </a:lnTo>
                  <a:lnTo>
                    <a:pt x="795" y="275"/>
                  </a:lnTo>
                  <a:lnTo>
                    <a:pt x="841" y="282"/>
                  </a:lnTo>
                  <a:lnTo>
                    <a:pt x="845" y="322"/>
                  </a:lnTo>
                  <a:lnTo>
                    <a:pt x="878" y="354"/>
                  </a:lnTo>
                  <a:lnTo>
                    <a:pt x="894" y="352"/>
                  </a:lnTo>
                  <a:lnTo>
                    <a:pt x="911" y="350"/>
                  </a:lnTo>
                  <a:lnTo>
                    <a:pt x="926" y="376"/>
                  </a:lnTo>
                  <a:lnTo>
                    <a:pt x="950" y="376"/>
                  </a:lnTo>
                  <a:lnTo>
                    <a:pt x="951" y="401"/>
                  </a:lnTo>
                  <a:lnTo>
                    <a:pt x="962" y="411"/>
                  </a:lnTo>
                  <a:lnTo>
                    <a:pt x="968" y="438"/>
                  </a:lnTo>
                  <a:lnTo>
                    <a:pt x="992" y="460"/>
                  </a:lnTo>
                  <a:lnTo>
                    <a:pt x="984" y="495"/>
                  </a:lnTo>
                  <a:lnTo>
                    <a:pt x="970" y="506"/>
                  </a:lnTo>
                  <a:lnTo>
                    <a:pt x="951" y="527"/>
                  </a:lnTo>
                  <a:lnTo>
                    <a:pt x="933" y="519"/>
                  </a:lnTo>
                  <a:lnTo>
                    <a:pt x="909" y="512"/>
                  </a:lnTo>
                  <a:lnTo>
                    <a:pt x="909" y="493"/>
                  </a:lnTo>
                  <a:lnTo>
                    <a:pt x="828" y="495"/>
                  </a:lnTo>
                  <a:lnTo>
                    <a:pt x="819" y="506"/>
                  </a:lnTo>
                  <a:lnTo>
                    <a:pt x="800" y="528"/>
                  </a:lnTo>
                  <a:lnTo>
                    <a:pt x="808" y="591"/>
                  </a:lnTo>
                  <a:lnTo>
                    <a:pt x="797" y="602"/>
                  </a:lnTo>
                  <a:lnTo>
                    <a:pt x="769" y="617"/>
                  </a:lnTo>
                  <a:lnTo>
                    <a:pt x="773" y="670"/>
                  </a:lnTo>
                  <a:lnTo>
                    <a:pt x="782" y="681"/>
                  </a:lnTo>
                  <a:lnTo>
                    <a:pt x="789" y="692"/>
                  </a:lnTo>
                  <a:lnTo>
                    <a:pt x="812" y="725"/>
                  </a:lnTo>
                  <a:lnTo>
                    <a:pt x="832" y="751"/>
                  </a:lnTo>
                  <a:lnTo>
                    <a:pt x="823" y="775"/>
                  </a:lnTo>
                  <a:lnTo>
                    <a:pt x="837" y="792"/>
                  </a:lnTo>
                  <a:lnTo>
                    <a:pt x="846" y="814"/>
                  </a:lnTo>
                  <a:lnTo>
                    <a:pt x="863" y="832"/>
                  </a:lnTo>
                  <a:lnTo>
                    <a:pt x="876" y="856"/>
                  </a:lnTo>
                  <a:lnTo>
                    <a:pt x="883" y="893"/>
                  </a:lnTo>
                  <a:lnTo>
                    <a:pt x="898" y="930"/>
                  </a:lnTo>
                  <a:lnTo>
                    <a:pt x="874" y="941"/>
                  </a:lnTo>
                  <a:lnTo>
                    <a:pt x="837" y="970"/>
                  </a:lnTo>
                  <a:lnTo>
                    <a:pt x="804" y="985"/>
                  </a:lnTo>
                  <a:lnTo>
                    <a:pt x="806" y="977"/>
                  </a:lnTo>
                  <a:lnTo>
                    <a:pt x="804" y="970"/>
                  </a:lnTo>
                  <a:lnTo>
                    <a:pt x="802" y="963"/>
                  </a:lnTo>
                  <a:lnTo>
                    <a:pt x="799" y="955"/>
                  </a:lnTo>
                  <a:lnTo>
                    <a:pt x="789" y="942"/>
                  </a:lnTo>
                  <a:lnTo>
                    <a:pt x="777" y="930"/>
                  </a:lnTo>
                  <a:lnTo>
                    <a:pt x="764" y="920"/>
                  </a:lnTo>
                  <a:lnTo>
                    <a:pt x="749" y="915"/>
                  </a:lnTo>
                  <a:lnTo>
                    <a:pt x="742" y="911"/>
                  </a:lnTo>
                  <a:lnTo>
                    <a:pt x="736" y="911"/>
                  </a:lnTo>
                  <a:lnTo>
                    <a:pt x="731" y="911"/>
                  </a:lnTo>
                  <a:lnTo>
                    <a:pt x="725" y="913"/>
                  </a:lnTo>
                  <a:lnTo>
                    <a:pt x="740" y="941"/>
                  </a:lnTo>
                  <a:lnTo>
                    <a:pt x="740" y="981"/>
                  </a:lnTo>
                  <a:lnTo>
                    <a:pt x="710" y="1001"/>
                  </a:lnTo>
                  <a:lnTo>
                    <a:pt x="696" y="1023"/>
                  </a:lnTo>
                  <a:lnTo>
                    <a:pt x="661" y="1034"/>
                  </a:lnTo>
                  <a:lnTo>
                    <a:pt x="650" y="1058"/>
                  </a:lnTo>
                  <a:lnTo>
                    <a:pt x="622" y="1069"/>
                  </a:lnTo>
                  <a:lnTo>
                    <a:pt x="611" y="1091"/>
                  </a:lnTo>
                  <a:lnTo>
                    <a:pt x="536" y="1093"/>
                  </a:lnTo>
                  <a:lnTo>
                    <a:pt x="558" y="1119"/>
                  </a:lnTo>
                  <a:lnTo>
                    <a:pt x="548" y="1148"/>
                  </a:lnTo>
                  <a:lnTo>
                    <a:pt x="545" y="1182"/>
                  </a:lnTo>
                  <a:lnTo>
                    <a:pt x="517" y="1183"/>
                  </a:lnTo>
                  <a:lnTo>
                    <a:pt x="499" y="1200"/>
                  </a:lnTo>
                  <a:lnTo>
                    <a:pt x="484" y="1180"/>
                  </a:lnTo>
                  <a:lnTo>
                    <a:pt x="440" y="1167"/>
                  </a:lnTo>
                  <a:lnTo>
                    <a:pt x="410" y="1154"/>
                  </a:lnTo>
                  <a:lnTo>
                    <a:pt x="405" y="1123"/>
                  </a:lnTo>
                  <a:lnTo>
                    <a:pt x="385" y="1113"/>
                  </a:lnTo>
                  <a:lnTo>
                    <a:pt x="368" y="1095"/>
                  </a:lnTo>
                  <a:lnTo>
                    <a:pt x="326" y="1093"/>
                  </a:lnTo>
                  <a:lnTo>
                    <a:pt x="300" y="1056"/>
                  </a:lnTo>
                  <a:lnTo>
                    <a:pt x="271" y="1012"/>
                  </a:lnTo>
                  <a:lnTo>
                    <a:pt x="252" y="1025"/>
                  </a:lnTo>
                  <a:lnTo>
                    <a:pt x="256" y="1047"/>
                  </a:lnTo>
                  <a:lnTo>
                    <a:pt x="271" y="1073"/>
                  </a:lnTo>
                  <a:lnTo>
                    <a:pt x="278" y="1102"/>
                  </a:lnTo>
                  <a:lnTo>
                    <a:pt x="282" y="1132"/>
                  </a:lnTo>
                  <a:lnTo>
                    <a:pt x="265" y="1152"/>
                  </a:lnTo>
                  <a:lnTo>
                    <a:pt x="239" y="1154"/>
                  </a:lnTo>
                  <a:lnTo>
                    <a:pt x="221" y="1126"/>
                  </a:lnTo>
                  <a:lnTo>
                    <a:pt x="206" y="1093"/>
                  </a:lnTo>
                  <a:lnTo>
                    <a:pt x="206" y="1014"/>
                  </a:lnTo>
                  <a:lnTo>
                    <a:pt x="173" y="1027"/>
                  </a:lnTo>
                  <a:lnTo>
                    <a:pt x="127" y="1031"/>
                  </a:lnTo>
                  <a:lnTo>
                    <a:pt x="118" y="1049"/>
                  </a:lnTo>
                  <a:lnTo>
                    <a:pt x="77" y="1067"/>
                  </a:lnTo>
                  <a:lnTo>
                    <a:pt x="54" y="1053"/>
                  </a:lnTo>
                  <a:lnTo>
                    <a:pt x="55" y="1009"/>
                  </a:lnTo>
                  <a:lnTo>
                    <a:pt x="88" y="963"/>
                  </a:lnTo>
                  <a:lnTo>
                    <a:pt x="138" y="953"/>
                  </a:lnTo>
                  <a:lnTo>
                    <a:pt x="142" y="878"/>
                  </a:lnTo>
                  <a:lnTo>
                    <a:pt x="230" y="845"/>
                  </a:lnTo>
                  <a:lnTo>
                    <a:pt x="228" y="773"/>
                  </a:lnTo>
                  <a:lnTo>
                    <a:pt x="241" y="766"/>
                  </a:lnTo>
                  <a:lnTo>
                    <a:pt x="243" y="714"/>
                  </a:lnTo>
                  <a:lnTo>
                    <a:pt x="215" y="709"/>
                  </a:lnTo>
                  <a:lnTo>
                    <a:pt x="182" y="701"/>
                  </a:lnTo>
                  <a:lnTo>
                    <a:pt x="173" y="698"/>
                  </a:lnTo>
                  <a:lnTo>
                    <a:pt x="166" y="692"/>
                  </a:lnTo>
                  <a:lnTo>
                    <a:pt x="162" y="685"/>
                  </a:lnTo>
                  <a:lnTo>
                    <a:pt x="158" y="677"/>
                  </a:lnTo>
                  <a:lnTo>
                    <a:pt x="155" y="659"/>
                  </a:lnTo>
                  <a:lnTo>
                    <a:pt x="149" y="643"/>
                  </a:lnTo>
                  <a:lnTo>
                    <a:pt x="68" y="650"/>
                  </a:lnTo>
                  <a:lnTo>
                    <a:pt x="61" y="635"/>
                  </a:lnTo>
                  <a:lnTo>
                    <a:pt x="0" y="628"/>
                  </a:lnTo>
                  <a:lnTo>
                    <a:pt x="6" y="499"/>
                  </a:lnTo>
                  <a:lnTo>
                    <a:pt x="24" y="473"/>
                  </a:lnTo>
                  <a:lnTo>
                    <a:pt x="22" y="390"/>
                  </a:lnTo>
                  <a:lnTo>
                    <a:pt x="46" y="379"/>
                  </a:lnTo>
                  <a:lnTo>
                    <a:pt x="92" y="354"/>
                  </a:lnTo>
                  <a:lnTo>
                    <a:pt x="116" y="328"/>
                  </a:lnTo>
                  <a:lnTo>
                    <a:pt x="142" y="313"/>
                  </a:lnTo>
                  <a:lnTo>
                    <a:pt x="158" y="286"/>
                  </a:lnTo>
                  <a:lnTo>
                    <a:pt x="171" y="264"/>
                  </a:lnTo>
                  <a:lnTo>
                    <a:pt x="221" y="267"/>
                  </a:lnTo>
                  <a:lnTo>
                    <a:pt x="208" y="238"/>
                  </a:lnTo>
                  <a:lnTo>
                    <a:pt x="186" y="186"/>
                  </a:lnTo>
                  <a:lnTo>
                    <a:pt x="214" y="183"/>
                  </a:lnTo>
                  <a:lnTo>
                    <a:pt x="363" y="201"/>
                  </a:lnTo>
                  <a:lnTo>
                    <a:pt x="410" y="166"/>
                  </a:lnTo>
                  <a:lnTo>
                    <a:pt x="453" y="172"/>
                  </a:lnTo>
                  <a:lnTo>
                    <a:pt x="445" y="148"/>
                  </a:lnTo>
                  <a:lnTo>
                    <a:pt x="488" y="153"/>
                  </a:lnTo>
                  <a:lnTo>
                    <a:pt x="497" y="118"/>
                  </a:lnTo>
                  <a:lnTo>
                    <a:pt x="534" y="127"/>
                  </a:lnTo>
                  <a:lnTo>
                    <a:pt x="541" y="96"/>
                  </a:lnTo>
                  <a:lnTo>
                    <a:pt x="578" y="92"/>
                  </a:lnTo>
                  <a:lnTo>
                    <a:pt x="604" y="81"/>
                  </a:lnTo>
                  <a:lnTo>
                    <a:pt x="633" y="68"/>
                  </a:lnTo>
                  <a:lnTo>
                    <a:pt x="650" y="37"/>
                  </a:lnTo>
                  <a:lnTo>
                    <a:pt x="67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0" name="Freeform 33"/>
            <p:cNvSpPr>
              <a:spLocks noChangeAspect="1"/>
            </p:cNvSpPr>
            <p:nvPr/>
          </p:nvSpPr>
          <p:spPr bwMode="auto">
            <a:xfrm>
              <a:off x="1796" y="2341"/>
              <a:ext cx="1427" cy="1343"/>
            </a:xfrm>
            <a:custGeom>
              <a:avLst/>
              <a:gdLst>
                <a:gd name="T0" fmla="*/ 5834 w 1390"/>
                <a:gd name="T1" fmla="*/ 185 h 1382"/>
                <a:gd name="T2" fmla="*/ 6312 w 1390"/>
                <a:gd name="T3" fmla="*/ 140 h 1382"/>
                <a:gd name="T4" fmla="*/ 5927 w 1390"/>
                <a:gd name="T5" fmla="*/ 135 h 1382"/>
                <a:gd name="T6" fmla="*/ 5464 w 1390"/>
                <a:gd name="T7" fmla="*/ 123 h 1382"/>
                <a:gd name="T8" fmla="*/ 5407 w 1390"/>
                <a:gd name="T9" fmla="*/ 77 h 1382"/>
                <a:gd name="T10" fmla="*/ 5981 w 1390"/>
                <a:gd name="T11" fmla="*/ 53 h 1382"/>
                <a:gd name="T12" fmla="*/ 6176 w 1390"/>
                <a:gd name="T13" fmla="*/ 35 h 1382"/>
                <a:gd name="T14" fmla="*/ 6068 w 1390"/>
                <a:gd name="T15" fmla="*/ 17 h 1382"/>
                <a:gd name="T16" fmla="*/ 5272 w 1390"/>
                <a:gd name="T17" fmla="*/ 17 h 1382"/>
                <a:gd name="T18" fmla="*/ 4923 w 1390"/>
                <a:gd name="T19" fmla="*/ 17 h 1382"/>
                <a:gd name="T20" fmla="*/ 4957 w 1390"/>
                <a:gd name="T21" fmla="*/ 17 h 1382"/>
                <a:gd name="T22" fmla="*/ 4773 w 1390"/>
                <a:gd name="T23" fmla="*/ 8 h 1382"/>
                <a:gd name="T24" fmla="*/ 4394 w 1390"/>
                <a:gd name="T25" fmla="*/ 17 h 1382"/>
                <a:gd name="T26" fmla="*/ 3968 w 1390"/>
                <a:gd name="T27" fmla="*/ 17 h 1382"/>
                <a:gd name="T28" fmla="*/ 3502 w 1390"/>
                <a:gd name="T29" fmla="*/ 17 h 1382"/>
                <a:gd name="T30" fmla="*/ 3404 w 1390"/>
                <a:gd name="T31" fmla="*/ 17 h 1382"/>
                <a:gd name="T32" fmla="*/ 3053 w 1390"/>
                <a:gd name="T33" fmla="*/ 28 h 1382"/>
                <a:gd name="T34" fmla="*/ 2590 w 1390"/>
                <a:gd name="T35" fmla="*/ 29 h 1382"/>
                <a:gd name="T36" fmla="*/ 2178 w 1390"/>
                <a:gd name="T37" fmla="*/ 30 h 1382"/>
                <a:gd name="T38" fmla="*/ 1770 w 1390"/>
                <a:gd name="T39" fmla="*/ 25 h 1382"/>
                <a:gd name="T40" fmla="*/ 1435 w 1390"/>
                <a:gd name="T41" fmla="*/ 29 h 1382"/>
                <a:gd name="T42" fmla="*/ 1299 w 1390"/>
                <a:gd name="T43" fmla="*/ 46 h 1382"/>
                <a:gd name="T44" fmla="*/ 1040 w 1390"/>
                <a:gd name="T45" fmla="*/ 41 h 1382"/>
                <a:gd name="T46" fmla="*/ 940 w 1390"/>
                <a:gd name="T47" fmla="*/ 64 h 1382"/>
                <a:gd name="T48" fmla="*/ 470 w 1390"/>
                <a:gd name="T49" fmla="*/ 73 h 1382"/>
                <a:gd name="T50" fmla="*/ 0 w 1390"/>
                <a:gd name="T51" fmla="*/ 71 h 1382"/>
                <a:gd name="T52" fmla="*/ 234 w 1390"/>
                <a:gd name="T53" fmla="*/ 93 h 1382"/>
                <a:gd name="T54" fmla="*/ 375 w 1390"/>
                <a:gd name="T55" fmla="*/ 109 h 1382"/>
                <a:gd name="T56" fmla="*/ 514 w 1390"/>
                <a:gd name="T57" fmla="*/ 119 h 1382"/>
                <a:gd name="T58" fmla="*/ 933 w 1390"/>
                <a:gd name="T59" fmla="*/ 119 h 1382"/>
                <a:gd name="T60" fmla="*/ 1160 w 1390"/>
                <a:gd name="T61" fmla="*/ 134 h 1382"/>
                <a:gd name="T62" fmla="*/ 1406 w 1390"/>
                <a:gd name="T63" fmla="*/ 138 h 1382"/>
                <a:gd name="T64" fmla="*/ 1540 w 1390"/>
                <a:gd name="T65" fmla="*/ 135 h 1382"/>
                <a:gd name="T66" fmla="*/ 1664 w 1390"/>
                <a:gd name="T67" fmla="*/ 143 h 1382"/>
                <a:gd name="T68" fmla="*/ 2139 w 1390"/>
                <a:gd name="T69" fmla="*/ 148 h 1382"/>
                <a:gd name="T70" fmla="*/ 2598 w 1390"/>
                <a:gd name="T71" fmla="*/ 134 h 1382"/>
                <a:gd name="T72" fmla="*/ 2745 w 1390"/>
                <a:gd name="T73" fmla="*/ 114 h 1382"/>
                <a:gd name="T74" fmla="*/ 3469 w 1390"/>
                <a:gd name="T75" fmla="*/ 114 h 1382"/>
                <a:gd name="T76" fmla="*/ 3642 w 1390"/>
                <a:gd name="T77" fmla="*/ 122 h 1382"/>
                <a:gd name="T78" fmla="*/ 3658 w 1390"/>
                <a:gd name="T79" fmla="*/ 135 h 1382"/>
                <a:gd name="T80" fmla="*/ 3370 w 1390"/>
                <a:gd name="T81" fmla="*/ 150 h 1382"/>
                <a:gd name="T82" fmla="*/ 3255 w 1390"/>
                <a:gd name="T83" fmla="*/ 174 h 1382"/>
                <a:gd name="T84" fmla="*/ 3404 w 1390"/>
                <a:gd name="T85" fmla="*/ 200 h 1382"/>
                <a:gd name="T86" fmla="*/ 3347 w 1390"/>
                <a:gd name="T87" fmla="*/ 212 h 1382"/>
                <a:gd name="T88" fmla="*/ 3076 w 1390"/>
                <a:gd name="T89" fmla="*/ 233 h 1382"/>
                <a:gd name="T90" fmla="*/ 2988 w 1390"/>
                <a:gd name="T91" fmla="*/ 259 h 1382"/>
                <a:gd name="T92" fmla="*/ 3323 w 1390"/>
                <a:gd name="T93" fmla="*/ 257 h 1382"/>
                <a:gd name="T94" fmla="*/ 3896 w 1390"/>
                <a:gd name="T95" fmla="*/ 237 h 1382"/>
                <a:gd name="T96" fmla="*/ 4292 w 1390"/>
                <a:gd name="T97" fmla="*/ 234 h 1382"/>
                <a:gd name="T98" fmla="*/ 4671 w 1390"/>
                <a:gd name="T99" fmla="*/ 229 h 1382"/>
                <a:gd name="T100" fmla="*/ 5295 w 1390"/>
                <a:gd name="T101" fmla="*/ 218 h 13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0"/>
                <a:gd name="T154" fmla="*/ 0 h 1382"/>
                <a:gd name="T155" fmla="*/ 1390 w 1390"/>
                <a:gd name="T156" fmla="*/ 1382 h 13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0" h="1382">
                  <a:moveTo>
                    <a:pt x="1207" y="1087"/>
                  </a:moveTo>
                  <a:lnTo>
                    <a:pt x="1185" y="1073"/>
                  </a:lnTo>
                  <a:lnTo>
                    <a:pt x="1185" y="1029"/>
                  </a:lnTo>
                  <a:lnTo>
                    <a:pt x="1218" y="983"/>
                  </a:lnTo>
                  <a:lnTo>
                    <a:pt x="1268" y="973"/>
                  </a:lnTo>
                  <a:lnTo>
                    <a:pt x="1272" y="898"/>
                  </a:lnTo>
                  <a:lnTo>
                    <a:pt x="1362" y="863"/>
                  </a:lnTo>
                  <a:lnTo>
                    <a:pt x="1358" y="791"/>
                  </a:lnTo>
                  <a:lnTo>
                    <a:pt x="1373" y="786"/>
                  </a:lnTo>
                  <a:lnTo>
                    <a:pt x="1373" y="734"/>
                  </a:lnTo>
                  <a:lnTo>
                    <a:pt x="1345" y="729"/>
                  </a:lnTo>
                  <a:lnTo>
                    <a:pt x="1314" y="721"/>
                  </a:lnTo>
                  <a:lnTo>
                    <a:pt x="1303" y="718"/>
                  </a:lnTo>
                  <a:lnTo>
                    <a:pt x="1296" y="712"/>
                  </a:lnTo>
                  <a:lnTo>
                    <a:pt x="1292" y="705"/>
                  </a:lnTo>
                  <a:lnTo>
                    <a:pt x="1288" y="697"/>
                  </a:lnTo>
                  <a:lnTo>
                    <a:pt x="1285" y="679"/>
                  </a:lnTo>
                  <a:lnTo>
                    <a:pt x="1279" y="663"/>
                  </a:lnTo>
                  <a:lnTo>
                    <a:pt x="1198" y="670"/>
                  </a:lnTo>
                  <a:lnTo>
                    <a:pt x="1191" y="653"/>
                  </a:lnTo>
                  <a:lnTo>
                    <a:pt x="1132" y="648"/>
                  </a:lnTo>
                  <a:lnTo>
                    <a:pt x="1136" y="517"/>
                  </a:lnTo>
                  <a:lnTo>
                    <a:pt x="1154" y="493"/>
                  </a:lnTo>
                  <a:lnTo>
                    <a:pt x="1154" y="410"/>
                  </a:lnTo>
                  <a:lnTo>
                    <a:pt x="1176" y="399"/>
                  </a:lnTo>
                  <a:lnTo>
                    <a:pt x="1224" y="374"/>
                  </a:lnTo>
                  <a:lnTo>
                    <a:pt x="1248" y="348"/>
                  </a:lnTo>
                  <a:lnTo>
                    <a:pt x="1274" y="333"/>
                  </a:lnTo>
                  <a:lnTo>
                    <a:pt x="1290" y="306"/>
                  </a:lnTo>
                  <a:lnTo>
                    <a:pt x="1301" y="284"/>
                  </a:lnTo>
                  <a:lnTo>
                    <a:pt x="1351" y="287"/>
                  </a:lnTo>
                  <a:lnTo>
                    <a:pt x="1338" y="258"/>
                  </a:lnTo>
                  <a:lnTo>
                    <a:pt x="1318" y="206"/>
                  </a:lnTo>
                  <a:lnTo>
                    <a:pt x="1342" y="203"/>
                  </a:lnTo>
                  <a:lnTo>
                    <a:pt x="1344" y="173"/>
                  </a:lnTo>
                  <a:lnTo>
                    <a:pt x="1355" y="144"/>
                  </a:lnTo>
                  <a:lnTo>
                    <a:pt x="1364" y="88"/>
                  </a:lnTo>
                  <a:lnTo>
                    <a:pt x="1390" y="72"/>
                  </a:lnTo>
                  <a:lnTo>
                    <a:pt x="1362" y="54"/>
                  </a:lnTo>
                  <a:lnTo>
                    <a:pt x="1323" y="44"/>
                  </a:lnTo>
                  <a:lnTo>
                    <a:pt x="1294" y="50"/>
                  </a:lnTo>
                  <a:lnTo>
                    <a:pt x="1237" y="44"/>
                  </a:lnTo>
                  <a:lnTo>
                    <a:pt x="1202" y="41"/>
                  </a:lnTo>
                  <a:lnTo>
                    <a:pt x="1171" y="46"/>
                  </a:lnTo>
                  <a:lnTo>
                    <a:pt x="1147" y="77"/>
                  </a:lnTo>
                  <a:lnTo>
                    <a:pt x="1128" y="54"/>
                  </a:lnTo>
                  <a:lnTo>
                    <a:pt x="1106" y="85"/>
                  </a:lnTo>
                  <a:lnTo>
                    <a:pt x="1071" y="147"/>
                  </a:lnTo>
                  <a:lnTo>
                    <a:pt x="1066" y="85"/>
                  </a:lnTo>
                  <a:lnTo>
                    <a:pt x="1073" y="77"/>
                  </a:lnTo>
                  <a:lnTo>
                    <a:pt x="1077" y="70"/>
                  </a:lnTo>
                  <a:lnTo>
                    <a:pt x="1080" y="63"/>
                  </a:lnTo>
                  <a:lnTo>
                    <a:pt x="1082" y="57"/>
                  </a:lnTo>
                  <a:lnTo>
                    <a:pt x="1082" y="50"/>
                  </a:lnTo>
                  <a:lnTo>
                    <a:pt x="1080" y="44"/>
                  </a:lnTo>
                  <a:lnTo>
                    <a:pt x="1079" y="39"/>
                  </a:lnTo>
                  <a:lnTo>
                    <a:pt x="1075" y="33"/>
                  </a:lnTo>
                  <a:lnTo>
                    <a:pt x="1066" y="24"/>
                  </a:lnTo>
                  <a:lnTo>
                    <a:pt x="1055" y="15"/>
                  </a:lnTo>
                  <a:lnTo>
                    <a:pt x="1042" y="8"/>
                  </a:lnTo>
                  <a:lnTo>
                    <a:pt x="1029" y="0"/>
                  </a:lnTo>
                  <a:lnTo>
                    <a:pt x="1012" y="11"/>
                  </a:lnTo>
                  <a:lnTo>
                    <a:pt x="994" y="19"/>
                  </a:lnTo>
                  <a:lnTo>
                    <a:pt x="977" y="24"/>
                  </a:lnTo>
                  <a:lnTo>
                    <a:pt x="957" y="28"/>
                  </a:lnTo>
                  <a:lnTo>
                    <a:pt x="937" y="28"/>
                  </a:lnTo>
                  <a:lnTo>
                    <a:pt x="917" y="26"/>
                  </a:lnTo>
                  <a:lnTo>
                    <a:pt x="895" y="22"/>
                  </a:lnTo>
                  <a:lnTo>
                    <a:pt x="871" y="17"/>
                  </a:lnTo>
                  <a:lnTo>
                    <a:pt x="865" y="46"/>
                  </a:lnTo>
                  <a:lnTo>
                    <a:pt x="777" y="90"/>
                  </a:lnTo>
                  <a:lnTo>
                    <a:pt x="773" y="72"/>
                  </a:lnTo>
                  <a:lnTo>
                    <a:pt x="770" y="57"/>
                  </a:lnTo>
                  <a:lnTo>
                    <a:pt x="766" y="54"/>
                  </a:lnTo>
                  <a:lnTo>
                    <a:pt x="764" y="50"/>
                  </a:lnTo>
                  <a:lnTo>
                    <a:pt x="760" y="46"/>
                  </a:lnTo>
                  <a:lnTo>
                    <a:pt x="757" y="44"/>
                  </a:lnTo>
                  <a:lnTo>
                    <a:pt x="751" y="44"/>
                  </a:lnTo>
                  <a:lnTo>
                    <a:pt x="747" y="46"/>
                  </a:lnTo>
                  <a:lnTo>
                    <a:pt x="742" y="50"/>
                  </a:lnTo>
                  <a:lnTo>
                    <a:pt x="736" y="54"/>
                  </a:lnTo>
                  <a:lnTo>
                    <a:pt x="725" y="65"/>
                  </a:lnTo>
                  <a:lnTo>
                    <a:pt x="711" y="79"/>
                  </a:lnTo>
                  <a:lnTo>
                    <a:pt x="698" y="116"/>
                  </a:lnTo>
                  <a:lnTo>
                    <a:pt x="666" y="142"/>
                  </a:lnTo>
                  <a:lnTo>
                    <a:pt x="641" y="160"/>
                  </a:lnTo>
                  <a:lnTo>
                    <a:pt x="624" y="160"/>
                  </a:lnTo>
                  <a:lnTo>
                    <a:pt x="604" y="157"/>
                  </a:lnTo>
                  <a:lnTo>
                    <a:pt x="584" y="151"/>
                  </a:lnTo>
                  <a:lnTo>
                    <a:pt x="563" y="144"/>
                  </a:lnTo>
                  <a:lnTo>
                    <a:pt x="523" y="123"/>
                  </a:lnTo>
                  <a:lnTo>
                    <a:pt x="510" y="127"/>
                  </a:lnTo>
                  <a:lnTo>
                    <a:pt x="497" y="134"/>
                  </a:lnTo>
                  <a:lnTo>
                    <a:pt x="486" y="142"/>
                  </a:lnTo>
                  <a:lnTo>
                    <a:pt x="475" y="149"/>
                  </a:lnTo>
                  <a:lnTo>
                    <a:pt x="459" y="138"/>
                  </a:lnTo>
                  <a:lnTo>
                    <a:pt x="442" y="127"/>
                  </a:lnTo>
                  <a:lnTo>
                    <a:pt x="416" y="114"/>
                  </a:lnTo>
                  <a:lnTo>
                    <a:pt x="414" y="116"/>
                  </a:lnTo>
                  <a:lnTo>
                    <a:pt x="387" y="129"/>
                  </a:lnTo>
                  <a:lnTo>
                    <a:pt x="374" y="134"/>
                  </a:lnTo>
                  <a:lnTo>
                    <a:pt x="341" y="134"/>
                  </a:lnTo>
                  <a:lnTo>
                    <a:pt x="324" y="127"/>
                  </a:lnTo>
                  <a:lnTo>
                    <a:pt x="300" y="123"/>
                  </a:lnTo>
                  <a:lnTo>
                    <a:pt x="313" y="144"/>
                  </a:lnTo>
                  <a:lnTo>
                    <a:pt x="326" y="173"/>
                  </a:lnTo>
                  <a:lnTo>
                    <a:pt x="319" y="204"/>
                  </a:lnTo>
                  <a:lnTo>
                    <a:pt x="300" y="219"/>
                  </a:lnTo>
                  <a:lnTo>
                    <a:pt x="291" y="226"/>
                  </a:lnTo>
                  <a:lnTo>
                    <a:pt x="282" y="230"/>
                  </a:lnTo>
                  <a:lnTo>
                    <a:pt x="273" y="230"/>
                  </a:lnTo>
                  <a:lnTo>
                    <a:pt x="262" y="228"/>
                  </a:lnTo>
                  <a:lnTo>
                    <a:pt x="251" y="223"/>
                  </a:lnTo>
                  <a:lnTo>
                    <a:pt x="240" y="214"/>
                  </a:lnTo>
                  <a:lnTo>
                    <a:pt x="227" y="203"/>
                  </a:lnTo>
                  <a:lnTo>
                    <a:pt x="212" y="188"/>
                  </a:lnTo>
                  <a:lnTo>
                    <a:pt x="208" y="243"/>
                  </a:lnTo>
                  <a:lnTo>
                    <a:pt x="236" y="285"/>
                  </a:lnTo>
                  <a:lnTo>
                    <a:pt x="245" y="324"/>
                  </a:lnTo>
                  <a:lnTo>
                    <a:pt x="205" y="331"/>
                  </a:lnTo>
                  <a:lnTo>
                    <a:pt x="190" y="350"/>
                  </a:lnTo>
                  <a:lnTo>
                    <a:pt x="162" y="359"/>
                  </a:lnTo>
                  <a:lnTo>
                    <a:pt x="138" y="353"/>
                  </a:lnTo>
                  <a:lnTo>
                    <a:pt x="131" y="374"/>
                  </a:lnTo>
                  <a:lnTo>
                    <a:pt x="103" y="375"/>
                  </a:lnTo>
                  <a:lnTo>
                    <a:pt x="92" y="359"/>
                  </a:lnTo>
                  <a:lnTo>
                    <a:pt x="81" y="348"/>
                  </a:lnTo>
                  <a:lnTo>
                    <a:pt x="59" y="352"/>
                  </a:lnTo>
                  <a:lnTo>
                    <a:pt x="50" y="359"/>
                  </a:lnTo>
                  <a:lnTo>
                    <a:pt x="0" y="363"/>
                  </a:lnTo>
                  <a:lnTo>
                    <a:pt x="15" y="398"/>
                  </a:lnTo>
                  <a:lnTo>
                    <a:pt x="41" y="381"/>
                  </a:lnTo>
                  <a:lnTo>
                    <a:pt x="56" y="390"/>
                  </a:lnTo>
                  <a:lnTo>
                    <a:pt x="63" y="473"/>
                  </a:lnTo>
                  <a:lnTo>
                    <a:pt x="52" y="486"/>
                  </a:lnTo>
                  <a:lnTo>
                    <a:pt x="59" y="499"/>
                  </a:lnTo>
                  <a:lnTo>
                    <a:pt x="61" y="523"/>
                  </a:lnTo>
                  <a:lnTo>
                    <a:pt x="72" y="532"/>
                  </a:lnTo>
                  <a:lnTo>
                    <a:pt x="69" y="561"/>
                  </a:lnTo>
                  <a:lnTo>
                    <a:pt x="83" y="569"/>
                  </a:lnTo>
                  <a:lnTo>
                    <a:pt x="83" y="589"/>
                  </a:lnTo>
                  <a:lnTo>
                    <a:pt x="94" y="593"/>
                  </a:lnTo>
                  <a:lnTo>
                    <a:pt x="105" y="602"/>
                  </a:lnTo>
                  <a:lnTo>
                    <a:pt x="102" y="620"/>
                  </a:lnTo>
                  <a:lnTo>
                    <a:pt x="113" y="624"/>
                  </a:lnTo>
                  <a:lnTo>
                    <a:pt x="115" y="642"/>
                  </a:lnTo>
                  <a:lnTo>
                    <a:pt x="126" y="657"/>
                  </a:lnTo>
                  <a:lnTo>
                    <a:pt x="166" y="657"/>
                  </a:lnTo>
                  <a:lnTo>
                    <a:pt x="184" y="637"/>
                  </a:lnTo>
                  <a:lnTo>
                    <a:pt x="203" y="624"/>
                  </a:lnTo>
                  <a:lnTo>
                    <a:pt x="212" y="646"/>
                  </a:lnTo>
                  <a:lnTo>
                    <a:pt x="225" y="670"/>
                  </a:lnTo>
                  <a:lnTo>
                    <a:pt x="241" y="686"/>
                  </a:lnTo>
                  <a:lnTo>
                    <a:pt x="245" y="701"/>
                  </a:lnTo>
                  <a:lnTo>
                    <a:pt x="253" y="701"/>
                  </a:lnTo>
                  <a:lnTo>
                    <a:pt x="258" y="699"/>
                  </a:lnTo>
                  <a:lnTo>
                    <a:pt x="267" y="679"/>
                  </a:lnTo>
                  <a:lnTo>
                    <a:pt x="299" y="679"/>
                  </a:lnTo>
                  <a:lnTo>
                    <a:pt x="299" y="703"/>
                  </a:lnTo>
                  <a:lnTo>
                    <a:pt x="306" y="721"/>
                  </a:lnTo>
                  <a:lnTo>
                    <a:pt x="319" y="721"/>
                  </a:lnTo>
                  <a:lnTo>
                    <a:pt x="322" y="712"/>
                  </a:lnTo>
                  <a:lnTo>
                    <a:pt x="326" y="707"/>
                  </a:lnTo>
                  <a:lnTo>
                    <a:pt x="330" y="705"/>
                  </a:lnTo>
                  <a:lnTo>
                    <a:pt x="335" y="705"/>
                  </a:lnTo>
                  <a:lnTo>
                    <a:pt x="339" y="707"/>
                  </a:lnTo>
                  <a:lnTo>
                    <a:pt x="343" y="710"/>
                  </a:lnTo>
                  <a:lnTo>
                    <a:pt x="348" y="716"/>
                  </a:lnTo>
                  <a:lnTo>
                    <a:pt x="354" y="723"/>
                  </a:lnTo>
                  <a:lnTo>
                    <a:pt x="361" y="751"/>
                  </a:lnTo>
                  <a:lnTo>
                    <a:pt x="370" y="767"/>
                  </a:lnTo>
                  <a:lnTo>
                    <a:pt x="396" y="786"/>
                  </a:lnTo>
                  <a:lnTo>
                    <a:pt x="422" y="802"/>
                  </a:lnTo>
                  <a:lnTo>
                    <a:pt x="446" y="804"/>
                  </a:lnTo>
                  <a:lnTo>
                    <a:pt x="466" y="777"/>
                  </a:lnTo>
                  <a:lnTo>
                    <a:pt x="505" y="773"/>
                  </a:lnTo>
                  <a:lnTo>
                    <a:pt x="538" y="760"/>
                  </a:lnTo>
                  <a:lnTo>
                    <a:pt x="556" y="747"/>
                  </a:lnTo>
                  <a:lnTo>
                    <a:pt x="556" y="699"/>
                  </a:lnTo>
                  <a:lnTo>
                    <a:pt x="565" y="699"/>
                  </a:lnTo>
                  <a:lnTo>
                    <a:pt x="562" y="613"/>
                  </a:lnTo>
                  <a:lnTo>
                    <a:pt x="576" y="607"/>
                  </a:lnTo>
                  <a:lnTo>
                    <a:pt x="578" y="593"/>
                  </a:lnTo>
                  <a:lnTo>
                    <a:pt x="587" y="591"/>
                  </a:lnTo>
                  <a:lnTo>
                    <a:pt x="597" y="591"/>
                  </a:lnTo>
                  <a:lnTo>
                    <a:pt x="624" y="582"/>
                  </a:lnTo>
                  <a:lnTo>
                    <a:pt x="709" y="582"/>
                  </a:lnTo>
                  <a:lnTo>
                    <a:pt x="711" y="598"/>
                  </a:lnTo>
                  <a:lnTo>
                    <a:pt x="746" y="598"/>
                  </a:lnTo>
                  <a:lnTo>
                    <a:pt x="755" y="600"/>
                  </a:lnTo>
                  <a:lnTo>
                    <a:pt x="762" y="605"/>
                  </a:lnTo>
                  <a:lnTo>
                    <a:pt x="770" y="611"/>
                  </a:lnTo>
                  <a:lnTo>
                    <a:pt x="779" y="620"/>
                  </a:lnTo>
                  <a:lnTo>
                    <a:pt x="784" y="629"/>
                  </a:lnTo>
                  <a:lnTo>
                    <a:pt x="792" y="642"/>
                  </a:lnTo>
                  <a:lnTo>
                    <a:pt x="799" y="657"/>
                  </a:lnTo>
                  <a:lnTo>
                    <a:pt x="804" y="674"/>
                  </a:lnTo>
                  <a:lnTo>
                    <a:pt x="804" y="685"/>
                  </a:lnTo>
                  <a:lnTo>
                    <a:pt x="801" y="696"/>
                  </a:lnTo>
                  <a:lnTo>
                    <a:pt x="797" y="707"/>
                  </a:lnTo>
                  <a:lnTo>
                    <a:pt x="793" y="716"/>
                  </a:lnTo>
                  <a:lnTo>
                    <a:pt x="781" y="734"/>
                  </a:lnTo>
                  <a:lnTo>
                    <a:pt x="766" y="751"/>
                  </a:lnTo>
                  <a:lnTo>
                    <a:pt x="749" y="767"/>
                  </a:lnTo>
                  <a:lnTo>
                    <a:pt x="733" y="784"/>
                  </a:lnTo>
                  <a:lnTo>
                    <a:pt x="727" y="789"/>
                  </a:lnTo>
                  <a:lnTo>
                    <a:pt x="720" y="795"/>
                  </a:lnTo>
                  <a:lnTo>
                    <a:pt x="720" y="839"/>
                  </a:lnTo>
                  <a:lnTo>
                    <a:pt x="709" y="846"/>
                  </a:lnTo>
                  <a:lnTo>
                    <a:pt x="709" y="913"/>
                  </a:lnTo>
                  <a:lnTo>
                    <a:pt x="729" y="937"/>
                  </a:lnTo>
                  <a:lnTo>
                    <a:pt x="729" y="1027"/>
                  </a:lnTo>
                  <a:lnTo>
                    <a:pt x="735" y="1034"/>
                  </a:lnTo>
                  <a:lnTo>
                    <a:pt x="740" y="1042"/>
                  </a:lnTo>
                  <a:lnTo>
                    <a:pt x="742" y="1051"/>
                  </a:lnTo>
                  <a:lnTo>
                    <a:pt x="742" y="1060"/>
                  </a:lnTo>
                  <a:lnTo>
                    <a:pt x="742" y="1071"/>
                  </a:lnTo>
                  <a:lnTo>
                    <a:pt x="738" y="1084"/>
                  </a:lnTo>
                  <a:lnTo>
                    <a:pt x="735" y="1099"/>
                  </a:lnTo>
                  <a:lnTo>
                    <a:pt x="729" y="1113"/>
                  </a:lnTo>
                  <a:lnTo>
                    <a:pt x="709" y="1126"/>
                  </a:lnTo>
                  <a:lnTo>
                    <a:pt x="700" y="1163"/>
                  </a:lnTo>
                  <a:lnTo>
                    <a:pt x="690" y="1181"/>
                  </a:lnTo>
                  <a:lnTo>
                    <a:pt x="689" y="1220"/>
                  </a:lnTo>
                  <a:lnTo>
                    <a:pt x="672" y="1224"/>
                  </a:lnTo>
                  <a:lnTo>
                    <a:pt x="674" y="1277"/>
                  </a:lnTo>
                  <a:lnTo>
                    <a:pt x="665" y="1284"/>
                  </a:lnTo>
                  <a:lnTo>
                    <a:pt x="666" y="1316"/>
                  </a:lnTo>
                  <a:lnTo>
                    <a:pt x="666" y="1349"/>
                  </a:lnTo>
                  <a:lnTo>
                    <a:pt x="652" y="1362"/>
                  </a:lnTo>
                  <a:lnTo>
                    <a:pt x="689" y="1382"/>
                  </a:lnTo>
                  <a:lnTo>
                    <a:pt x="714" y="1380"/>
                  </a:lnTo>
                  <a:lnTo>
                    <a:pt x="722" y="1363"/>
                  </a:lnTo>
                  <a:lnTo>
                    <a:pt x="738" y="1360"/>
                  </a:lnTo>
                  <a:lnTo>
                    <a:pt x="725" y="1351"/>
                  </a:lnTo>
                  <a:lnTo>
                    <a:pt x="720" y="1308"/>
                  </a:lnTo>
                  <a:lnTo>
                    <a:pt x="757" y="1292"/>
                  </a:lnTo>
                  <a:lnTo>
                    <a:pt x="781" y="1266"/>
                  </a:lnTo>
                  <a:lnTo>
                    <a:pt x="803" y="1249"/>
                  </a:lnTo>
                  <a:lnTo>
                    <a:pt x="850" y="1246"/>
                  </a:lnTo>
                  <a:lnTo>
                    <a:pt x="869" y="1264"/>
                  </a:lnTo>
                  <a:lnTo>
                    <a:pt x="900" y="1231"/>
                  </a:lnTo>
                  <a:lnTo>
                    <a:pt x="908" y="1244"/>
                  </a:lnTo>
                  <a:lnTo>
                    <a:pt x="935" y="1249"/>
                  </a:lnTo>
                  <a:lnTo>
                    <a:pt x="935" y="1233"/>
                  </a:lnTo>
                  <a:lnTo>
                    <a:pt x="954" y="1227"/>
                  </a:lnTo>
                  <a:lnTo>
                    <a:pt x="966" y="1203"/>
                  </a:lnTo>
                  <a:lnTo>
                    <a:pt x="983" y="1192"/>
                  </a:lnTo>
                  <a:lnTo>
                    <a:pt x="1003" y="1191"/>
                  </a:lnTo>
                  <a:lnTo>
                    <a:pt x="1018" y="1207"/>
                  </a:lnTo>
                  <a:lnTo>
                    <a:pt x="1047" y="1213"/>
                  </a:lnTo>
                  <a:lnTo>
                    <a:pt x="1069" y="1191"/>
                  </a:lnTo>
                  <a:lnTo>
                    <a:pt x="1101" y="1174"/>
                  </a:lnTo>
                  <a:lnTo>
                    <a:pt x="1132" y="1157"/>
                  </a:lnTo>
                  <a:lnTo>
                    <a:pt x="1154" y="1148"/>
                  </a:lnTo>
                  <a:lnTo>
                    <a:pt x="1185" y="1150"/>
                  </a:lnTo>
                  <a:lnTo>
                    <a:pt x="1189" y="1133"/>
                  </a:lnTo>
                  <a:lnTo>
                    <a:pt x="1209" y="1113"/>
                  </a:lnTo>
                  <a:lnTo>
                    <a:pt x="1207" y="108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1" name="Freeform 34"/>
            <p:cNvSpPr>
              <a:spLocks noChangeAspect="1"/>
            </p:cNvSpPr>
            <p:nvPr/>
          </p:nvSpPr>
          <p:spPr bwMode="auto">
            <a:xfrm>
              <a:off x="3899" y="2416"/>
              <a:ext cx="1171" cy="877"/>
            </a:xfrm>
            <a:custGeom>
              <a:avLst/>
              <a:gdLst>
                <a:gd name="T0" fmla="*/ 147 w 1141"/>
                <a:gd name="T1" fmla="*/ 96 h 902"/>
                <a:gd name="T2" fmla="*/ 228 w 1141"/>
                <a:gd name="T3" fmla="*/ 88 h 902"/>
                <a:gd name="T4" fmla="*/ 216 w 1141"/>
                <a:gd name="T5" fmla="*/ 76 h 902"/>
                <a:gd name="T6" fmla="*/ 135 w 1141"/>
                <a:gd name="T7" fmla="*/ 64 h 902"/>
                <a:gd name="T8" fmla="*/ 396 w 1141"/>
                <a:gd name="T9" fmla="*/ 62 h 902"/>
                <a:gd name="T10" fmla="*/ 860 w 1141"/>
                <a:gd name="T11" fmla="*/ 49 h 902"/>
                <a:gd name="T12" fmla="*/ 1096 w 1141"/>
                <a:gd name="T13" fmla="*/ 53 h 902"/>
                <a:gd name="T14" fmla="*/ 1436 w 1141"/>
                <a:gd name="T15" fmla="*/ 45 h 902"/>
                <a:gd name="T16" fmla="*/ 1679 w 1141"/>
                <a:gd name="T17" fmla="*/ 50 h 902"/>
                <a:gd name="T18" fmla="*/ 1857 w 1141"/>
                <a:gd name="T19" fmla="*/ 53 h 902"/>
                <a:gd name="T20" fmla="*/ 2176 w 1141"/>
                <a:gd name="T21" fmla="*/ 43 h 902"/>
                <a:gd name="T22" fmla="*/ 2367 w 1141"/>
                <a:gd name="T23" fmla="*/ 43 h 902"/>
                <a:gd name="T24" fmla="*/ 2647 w 1141"/>
                <a:gd name="T25" fmla="*/ 37 h 902"/>
                <a:gd name="T26" fmla="*/ 2831 w 1141"/>
                <a:gd name="T27" fmla="*/ 18 h 902"/>
                <a:gd name="T28" fmla="*/ 2982 w 1141"/>
                <a:gd name="T29" fmla="*/ 18 h 902"/>
                <a:gd name="T30" fmla="*/ 3241 w 1141"/>
                <a:gd name="T31" fmla="*/ 18 h 902"/>
                <a:gd name="T32" fmla="*/ 3468 w 1141"/>
                <a:gd name="T33" fmla="*/ 18 h 902"/>
                <a:gd name="T34" fmla="*/ 3653 w 1141"/>
                <a:gd name="T35" fmla="*/ 2 h 902"/>
                <a:gd name="T36" fmla="*/ 3839 w 1141"/>
                <a:gd name="T37" fmla="*/ 18 h 902"/>
                <a:gd name="T38" fmla="*/ 3940 w 1141"/>
                <a:gd name="T39" fmla="*/ 18 h 902"/>
                <a:gd name="T40" fmla="*/ 4134 w 1141"/>
                <a:gd name="T41" fmla="*/ 42 h 902"/>
                <a:gd name="T42" fmla="*/ 4220 w 1141"/>
                <a:gd name="T43" fmla="*/ 67 h 902"/>
                <a:gd name="T44" fmla="*/ 4425 w 1141"/>
                <a:gd name="T45" fmla="*/ 84 h 902"/>
                <a:gd name="T46" fmla="*/ 4660 w 1141"/>
                <a:gd name="T47" fmla="*/ 86 h 902"/>
                <a:gd name="T48" fmla="*/ 4966 w 1141"/>
                <a:gd name="T49" fmla="*/ 96 h 902"/>
                <a:gd name="T50" fmla="*/ 4897 w 1141"/>
                <a:gd name="T51" fmla="*/ 102 h 902"/>
                <a:gd name="T52" fmla="*/ 5132 w 1141"/>
                <a:gd name="T53" fmla="*/ 128 h 902"/>
                <a:gd name="T54" fmla="*/ 4859 w 1141"/>
                <a:gd name="T55" fmla="*/ 137 h 902"/>
                <a:gd name="T56" fmla="*/ 4507 w 1141"/>
                <a:gd name="T57" fmla="*/ 138 h 902"/>
                <a:gd name="T58" fmla="*/ 4260 w 1141"/>
                <a:gd name="T59" fmla="*/ 130 h 902"/>
                <a:gd name="T60" fmla="*/ 3765 w 1141"/>
                <a:gd name="T61" fmla="*/ 126 h 902"/>
                <a:gd name="T62" fmla="*/ 3323 w 1141"/>
                <a:gd name="T63" fmla="*/ 134 h 902"/>
                <a:gd name="T64" fmla="*/ 2887 w 1141"/>
                <a:gd name="T65" fmla="*/ 132 h 902"/>
                <a:gd name="T66" fmla="*/ 2847 w 1141"/>
                <a:gd name="T67" fmla="*/ 146 h 902"/>
                <a:gd name="T68" fmla="*/ 2551 w 1141"/>
                <a:gd name="T69" fmla="*/ 150 h 902"/>
                <a:gd name="T70" fmla="*/ 2375 w 1141"/>
                <a:gd name="T71" fmla="*/ 150 h 902"/>
                <a:gd name="T72" fmla="*/ 2095 w 1141"/>
                <a:gd name="T73" fmla="*/ 150 h 902"/>
                <a:gd name="T74" fmla="*/ 2095 w 1141"/>
                <a:gd name="T75" fmla="*/ 158 h 902"/>
                <a:gd name="T76" fmla="*/ 2114 w 1141"/>
                <a:gd name="T77" fmla="*/ 163 h 902"/>
                <a:gd name="T78" fmla="*/ 1938 w 1141"/>
                <a:gd name="T79" fmla="*/ 168 h 902"/>
                <a:gd name="T80" fmla="*/ 1750 w 1141"/>
                <a:gd name="T81" fmla="*/ 160 h 902"/>
                <a:gd name="T82" fmla="*/ 1474 w 1141"/>
                <a:gd name="T83" fmla="*/ 158 h 902"/>
                <a:gd name="T84" fmla="*/ 1155 w 1141"/>
                <a:gd name="T85" fmla="*/ 163 h 902"/>
                <a:gd name="T86" fmla="*/ 999 w 1141"/>
                <a:gd name="T87" fmla="*/ 163 h 902"/>
                <a:gd name="T88" fmla="*/ 704 w 1141"/>
                <a:gd name="T89" fmla="*/ 171 h 902"/>
                <a:gd name="T90" fmla="*/ 269 w 1141"/>
                <a:gd name="T91" fmla="*/ 176 h 902"/>
                <a:gd name="T92" fmla="*/ 0 w 1141"/>
                <a:gd name="T93" fmla="*/ 173 h 902"/>
                <a:gd name="T94" fmla="*/ 13 w 1141"/>
                <a:gd name="T95" fmla="*/ 150 h 902"/>
                <a:gd name="T96" fmla="*/ 105 w 1141"/>
                <a:gd name="T97" fmla="*/ 138 h 902"/>
                <a:gd name="T98" fmla="*/ 195 w 1141"/>
                <a:gd name="T99" fmla="*/ 107 h 9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41"/>
                <a:gd name="T151" fmla="*/ 0 h 902"/>
                <a:gd name="T152" fmla="*/ 1141 w 1141"/>
                <a:gd name="T153" fmla="*/ 902 h 9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41" h="902">
                  <a:moveTo>
                    <a:pt x="44" y="503"/>
                  </a:moveTo>
                  <a:lnTo>
                    <a:pt x="55" y="495"/>
                  </a:lnTo>
                  <a:lnTo>
                    <a:pt x="35" y="488"/>
                  </a:lnTo>
                  <a:lnTo>
                    <a:pt x="35" y="468"/>
                  </a:lnTo>
                  <a:lnTo>
                    <a:pt x="52" y="449"/>
                  </a:lnTo>
                  <a:lnTo>
                    <a:pt x="66" y="438"/>
                  </a:lnTo>
                  <a:lnTo>
                    <a:pt x="74" y="403"/>
                  </a:lnTo>
                  <a:lnTo>
                    <a:pt x="50" y="381"/>
                  </a:lnTo>
                  <a:lnTo>
                    <a:pt x="44" y="354"/>
                  </a:lnTo>
                  <a:lnTo>
                    <a:pt x="33" y="344"/>
                  </a:lnTo>
                  <a:lnTo>
                    <a:pt x="32" y="319"/>
                  </a:lnTo>
                  <a:lnTo>
                    <a:pt x="11" y="319"/>
                  </a:lnTo>
                  <a:lnTo>
                    <a:pt x="48" y="311"/>
                  </a:lnTo>
                  <a:lnTo>
                    <a:pt x="89" y="310"/>
                  </a:lnTo>
                  <a:lnTo>
                    <a:pt x="122" y="287"/>
                  </a:lnTo>
                  <a:lnTo>
                    <a:pt x="162" y="262"/>
                  </a:lnTo>
                  <a:lnTo>
                    <a:pt x="192" y="241"/>
                  </a:lnTo>
                  <a:lnTo>
                    <a:pt x="223" y="251"/>
                  </a:lnTo>
                  <a:lnTo>
                    <a:pt x="227" y="282"/>
                  </a:lnTo>
                  <a:lnTo>
                    <a:pt x="243" y="273"/>
                  </a:lnTo>
                  <a:lnTo>
                    <a:pt x="252" y="236"/>
                  </a:lnTo>
                  <a:lnTo>
                    <a:pt x="306" y="240"/>
                  </a:lnTo>
                  <a:lnTo>
                    <a:pt x="320" y="219"/>
                  </a:lnTo>
                  <a:lnTo>
                    <a:pt x="341" y="245"/>
                  </a:lnTo>
                  <a:lnTo>
                    <a:pt x="368" y="243"/>
                  </a:lnTo>
                  <a:lnTo>
                    <a:pt x="374" y="251"/>
                  </a:lnTo>
                  <a:lnTo>
                    <a:pt x="383" y="256"/>
                  </a:lnTo>
                  <a:lnTo>
                    <a:pt x="390" y="253"/>
                  </a:lnTo>
                  <a:lnTo>
                    <a:pt x="411" y="271"/>
                  </a:lnTo>
                  <a:lnTo>
                    <a:pt x="440" y="256"/>
                  </a:lnTo>
                  <a:lnTo>
                    <a:pt x="440" y="194"/>
                  </a:lnTo>
                  <a:lnTo>
                    <a:pt x="484" y="208"/>
                  </a:lnTo>
                  <a:lnTo>
                    <a:pt x="510" y="203"/>
                  </a:lnTo>
                  <a:lnTo>
                    <a:pt x="526" y="192"/>
                  </a:lnTo>
                  <a:lnTo>
                    <a:pt x="526" y="208"/>
                  </a:lnTo>
                  <a:lnTo>
                    <a:pt x="567" y="212"/>
                  </a:lnTo>
                  <a:lnTo>
                    <a:pt x="554" y="192"/>
                  </a:lnTo>
                  <a:lnTo>
                    <a:pt x="587" y="175"/>
                  </a:lnTo>
                  <a:lnTo>
                    <a:pt x="611" y="164"/>
                  </a:lnTo>
                  <a:lnTo>
                    <a:pt x="615" y="81"/>
                  </a:lnTo>
                  <a:lnTo>
                    <a:pt x="629" y="81"/>
                  </a:lnTo>
                  <a:lnTo>
                    <a:pt x="646" y="85"/>
                  </a:lnTo>
                  <a:lnTo>
                    <a:pt x="655" y="92"/>
                  </a:lnTo>
                  <a:lnTo>
                    <a:pt x="664" y="102"/>
                  </a:lnTo>
                  <a:lnTo>
                    <a:pt x="677" y="120"/>
                  </a:lnTo>
                  <a:lnTo>
                    <a:pt x="701" y="115"/>
                  </a:lnTo>
                  <a:lnTo>
                    <a:pt x="720" y="87"/>
                  </a:lnTo>
                  <a:lnTo>
                    <a:pt x="738" y="63"/>
                  </a:lnTo>
                  <a:lnTo>
                    <a:pt x="755" y="43"/>
                  </a:lnTo>
                  <a:lnTo>
                    <a:pt x="769" y="26"/>
                  </a:lnTo>
                  <a:lnTo>
                    <a:pt x="784" y="13"/>
                  </a:lnTo>
                  <a:lnTo>
                    <a:pt x="797" y="6"/>
                  </a:lnTo>
                  <a:lnTo>
                    <a:pt x="810" y="2"/>
                  </a:lnTo>
                  <a:lnTo>
                    <a:pt x="821" y="0"/>
                  </a:lnTo>
                  <a:lnTo>
                    <a:pt x="854" y="11"/>
                  </a:lnTo>
                  <a:lnTo>
                    <a:pt x="850" y="37"/>
                  </a:lnTo>
                  <a:lnTo>
                    <a:pt x="856" y="39"/>
                  </a:lnTo>
                  <a:lnTo>
                    <a:pt x="861" y="43"/>
                  </a:lnTo>
                  <a:lnTo>
                    <a:pt x="872" y="74"/>
                  </a:lnTo>
                  <a:lnTo>
                    <a:pt x="893" y="102"/>
                  </a:lnTo>
                  <a:lnTo>
                    <a:pt x="900" y="168"/>
                  </a:lnTo>
                  <a:lnTo>
                    <a:pt x="917" y="197"/>
                  </a:lnTo>
                  <a:lnTo>
                    <a:pt x="926" y="236"/>
                  </a:lnTo>
                  <a:lnTo>
                    <a:pt x="937" y="265"/>
                  </a:lnTo>
                  <a:lnTo>
                    <a:pt x="937" y="335"/>
                  </a:lnTo>
                  <a:lnTo>
                    <a:pt x="944" y="414"/>
                  </a:lnTo>
                  <a:lnTo>
                    <a:pt x="966" y="444"/>
                  </a:lnTo>
                  <a:lnTo>
                    <a:pt x="983" y="422"/>
                  </a:lnTo>
                  <a:lnTo>
                    <a:pt x="1007" y="418"/>
                  </a:lnTo>
                  <a:lnTo>
                    <a:pt x="1016" y="427"/>
                  </a:lnTo>
                  <a:lnTo>
                    <a:pt x="1036" y="435"/>
                  </a:lnTo>
                  <a:lnTo>
                    <a:pt x="1064" y="455"/>
                  </a:lnTo>
                  <a:lnTo>
                    <a:pt x="1102" y="468"/>
                  </a:lnTo>
                  <a:lnTo>
                    <a:pt x="1100" y="486"/>
                  </a:lnTo>
                  <a:lnTo>
                    <a:pt x="1075" y="488"/>
                  </a:lnTo>
                  <a:lnTo>
                    <a:pt x="1073" y="514"/>
                  </a:lnTo>
                  <a:lnTo>
                    <a:pt x="1086" y="517"/>
                  </a:lnTo>
                  <a:lnTo>
                    <a:pt x="1095" y="552"/>
                  </a:lnTo>
                  <a:lnTo>
                    <a:pt x="1078" y="586"/>
                  </a:lnTo>
                  <a:lnTo>
                    <a:pt x="1139" y="654"/>
                  </a:lnTo>
                  <a:lnTo>
                    <a:pt x="1141" y="722"/>
                  </a:lnTo>
                  <a:lnTo>
                    <a:pt x="1089" y="722"/>
                  </a:lnTo>
                  <a:lnTo>
                    <a:pt x="1078" y="696"/>
                  </a:lnTo>
                  <a:lnTo>
                    <a:pt x="1058" y="685"/>
                  </a:lnTo>
                  <a:lnTo>
                    <a:pt x="1014" y="683"/>
                  </a:lnTo>
                  <a:lnTo>
                    <a:pt x="1001" y="698"/>
                  </a:lnTo>
                  <a:lnTo>
                    <a:pt x="968" y="685"/>
                  </a:lnTo>
                  <a:lnTo>
                    <a:pt x="968" y="661"/>
                  </a:lnTo>
                  <a:lnTo>
                    <a:pt x="944" y="665"/>
                  </a:lnTo>
                  <a:lnTo>
                    <a:pt x="937" y="655"/>
                  </a:lnTo>
                  <a:lnTo>
                    <a:pt x="848" y="655"/>
                  </a:lnTo>
                  <a:lnTo>
                    <a:pt x="836" y="646"/>
                  </a:lnTo>
                  <a:lnTo>
                    <a:pt x="779" y="648"/>
                  </a:lnTo>
                  <a:lnTo>
                    <a:pt x="766" y="674"/>
                  </a:lnTo>
                  <a:lnTo>
                    <a:pt x="738" y="679"/>
                  </a:lnTo>
                  <a:lnTo>
                    <a:pt x="721" y="685"/>
                  </a:lnTo>
                  <a:lnTo>
                    <a:pt x="703" y="674"/>
                  </a:lnTo>
                  <a:lnTo>
                    <a:pt x="639" y="676"/>
                  </a:lnTo>
                  <a:lnTo>
                    <a:pt x="652" y="685"/>
                  </a:lnTo>
                  <a:lnTo>
                    <a:pt x="641" y="714"/>
                  </a:lnTo>
                  <a:lnTo>
                    <a:pt x="633" y="738"/>
                  </a:lnTo>
                  <a:lnTo>
                    <a:pt x="620" y="764"/>
                  </a:lnTo>
                  <a:lnTo>
                    <a:pt x="591" y="768"/>
                  </a:lnTo>
                  <a:lnTo>
                    <a:pt x="567" y="768"/>
                  </a:lnTo>
                  <a:lnTo>
                    <a:pt x="561" y="784"/>
                  </a:lnTo>
                  <a:lnTo>
                    <a:pt x="534" y="781"/>
                  </a:lnTo>
                  <a:lnTo>
                    <a:pt x="528" y="766"/>
                  </a:lnTo>
                  <a:lnTo>
                    <a:pt x="514" y="751"/>
                  </a:lnTo>
                  <a:lnTo>
                    <a:pt x="491" y="764"/>
                  </a:lnTo>
                  <a:lnTo>
                    <a:pt x="464" y="769"/>
                  </a:lnTo>
                  <a:lnTo>
                    <a:pt x="462" y="786"/>
                  </a:lnTo>
                  <a:lnTo>
                    <a:pt x="462" y="803"/>
                  </a:lnTo>
                  <a:lnTo>
                    <a:pt x="464" y="810"/>
                  </a:lnTo>
                  <a:lnTo>
                    <a:pt x="468" y="817"/>
                  </a:lnTo>
                  <a:lnTo>
                    <a:pt x="468" y="825"/>
                  </a:lnTo>
                  <a:lnTo>
                    <a:pt x="468" y="832"/>
                  </a:lnTo>
                  <a:lnTo>
                    <a:pt x="466" y="849"/>
                  </a:lnTo>
                  <a:lnTo>
                    <a:pt x="460" y="865"/>
                  </a:lnTo>
                  <a:lnTo>
                    <a:pt x="429" y="863"/>
                  </a:lnTo>
                  <a:lnTo>
                    <a:pt x="411" y="852"/>
                  </a:lnTo>
                  <a:lnTo>
                    <a:pt x="405" y="834"/>
                  </a:lnTo>
                  <a:lnTo>
                    <a:pt x="388" y="819"/>
                  </a:lnTo>
                  <a:lnTo>
                    <a:pt x="379" y="803"/>
                  </a:lnTo>
                  <a:lnTo>
                    <a:pt x="339" y="803"/>
                  </a:lnTo>
                  <a:lnTo>
                    <a:pt x="328" y="815"/>
                  </a:lnTo>
                  <a:lnTo>
                    <a:pt x="309" y="827"/>
                  </a:lnTo>
                  <a:lnTo>
                    <a:pt x="284" y="838"/>
                  </a:lnTo>
                  <a:lnTo>
                    <a:pt x="256" y="827"/>
                  </a:lnTo>
                  <a:lnTo>
                    <a:pt x="236" y="803"/>
                  </a:lnTo>
                  <a:lnTo>
                    <a:pt x="236" y="821"/>
                  </a:lnTo>
                  <a:lnTo>
                    <a:pt x="223" y="832"/>
                  </a:lnTo>
                  <a:lnTo>
                    <a:pt x="216" y="867"/>
                  </a:lnTo>
                  <a:lnTo>
                    <a:pt x="171" y="863"/>
                  </a:lnTo>
                  <a:lnTo>
                    <a:pt x="157" y="871"/>
                  </a:lnTo>
                  <a:lnTo>
                    <a:pt x="155" y="902"/>
                  </a:lnTo>
                  <a:lnTo>
                    <a:pt x="66" y="902"/>
                  </a:lnTo>
                  <a:lnTo>
                    <a:pt x="59" y="896"/>
                  </a:lnTo>
                  <a:lnTo>
                    <a:pt x="55" y="889"/>
                  </a:lnTo>
                  <a:lnTo>
                    <a:pt x="9" y="889"/>
                  </a:lnTo>
                  <a:lnTo>
                    <a:pt x="0" y="884"/>
                  </a:lnTo>
                  <a:lnTo>
                    <a:pt x="2" y="847"/>
                  </a:lnTo>
                  <a:lnTo>
                    <a:pt x="6" y="784"/>
                  </a:lnTo>
                  <a:lnTo>
                    <a:pt x="13" y="769"/>
                  </a:lnTo>
                  <a:lnTo>
                    <a:pt x="15" y="731"/>
                  </a:lnTo>
                  <a:lnTo>
                    <a:pt x="22" y="722"/>
                  </a:lnTo>
                  <a:lnTo>
                    <a:pt x="22" y="709"/>
                  </a:lnTo>
                  <a:lnTo>
                    <a:pt x="33" y="703"/>
                  </a:lnTo>
                  <a:lnTo>
                    <a:pt x="33" y="549"/>
                  </a:lnTo>
                  <a:lnTo>
                    <a:pt x="46" y="541"/>
                  </a:lnTo>
                  <a:lnTo>
                    <a:pt x="44" y="50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2" name="Freeform 35"/>
            <p:cNvSpPr>
              <a:spLocks noChangeAspect="1"/>
            </p:cNvSpPr>
            <p:nvPr/>
          </p:nvSpPr>
          <p:spPr bwMode="auto">
            <a:xfrm>
              <a:off x="4309" y="3044"/>
              <a:ext cx="1067" cy="645"/>
            </a:xfrm>
            <a:custGeom>
              <a:avLst/>
              <a:gdLst>
                <a:gd name="T0" fmla="*/ 124 w 1039"/>
                <a:gd name="T1" fmla="*/ 51 h 664"/>
                <a:gd name="T2" fmla="*/ 166 w 1039"/>
                <a:gd name="T3" fmla="*/ 48 h 664"/>
                <a:gd name="T4" fmla="*/ 200 w 1039"/>
                <a:gd name="T5" fmla="*/ 43 h 664"/>
                <a:gd name="T6" fmla="*/ 282 w 1039"/>
                <a:gd name="T7" fmla="*/ 43 h 664"/>
                <a:gd name="T8" fmla="*/ 314 w 1039"/>
                <a:gd name="T9" fmla="*/ 37 h 664"/>
                <a:gd name="T10" fmla="*/ 314 w 1039"/>
                <a:gd name="T11" fmla="*/ 34 h 664"/>
                <a:gd name="T12" fmla="*/ 290 w 1039"/>
                <a:gd name="T13" fmla="*/ 31 h 664"/>
                <a:gd name="T14" fmla="*/ 298 w 1039"/>
                <a:gd name="T15" fmla="*/ 23 h 664"/>
                <a:gd name="T16" fmla="*/ 534 w 1039"/>
                <a:gd name="T17" fmla="*/ 17 h 664"/>
                <a:gd name="T18" fmla="*/ 626 w 1039"/>
                <a:gd name="T19" fmla="*/ 26 h 664"/>
                <a:gd name="T20" fmla="*/ 786 w 1039"/>
                <a:gd name="T21" fmla="*/ 23 h 664"/>
                <a:gd name="T22" fmla="*/ 1031 w 1039"/>
                <a:gd name="T23" fmla="*/ 21 h 664"/>
                <a:gd name="T24" fmla="*/ 1122 w 1039"/>
                <a:gd name="T25" fmla="*/ 17 h 664"/>
                <a:gd name="T26" fmla="*/ 1120 w 1039"/>
                <a:gd name="T27" fmla="*/ 17 h 664"/>
                <a:gd name="T28" fmla="*/ 1501 w 1039"/>
                <a:gd name="T29" fmla="*/ 17 h 664"/>
                <a:gd name="T30" fmla="*/ 1712 w 1039"/>
                <a:gd name="T31" fmla="*/ 17 h 664"/>
                <a:gd name="T32" fmla="*/ 2038 w 1039"/>
                <a:gd name="T33" fmla="*/ 0 h 664"/>
                <a:gd name="T34" fmla="*/ 2511 w 1039"/>
                <a:gd name="T35" fmla="*/ 9 h 664"/>
                <a:gd name="T36" fmla="*/ 2653 w 1039"/>
                <a:gd name="T37" fmla="*/ 15 h 664"/>
                <a:gd name="T38" fmla="*/ 2816 w 1039"/>
                <a:gd name="T39" fmla="*/ 17 h 664"/>
                <a:gd name="T40" fmla="*/ 3081 w 1039"/>
                <a:gd name="T41" fmla="*/ 17 h 664"/>
                <a:gd name="T42" fmla="*/ 3221 w 1039"/>
                <a:gd name="T43" fmla="*/ 17 h 664"/>
                <a:gd name="T44" fmla="*/ 3499 w 1039"/>
                <a:gd name="T45" fmla="*/ 17 h 664"/>
                <a:gd name="T46" fmla="*/ 3577 w 1039"/>
                <a:gd name="T47" fmla="*/ 33 h 664"/>
                <a:gd name="T48" fmla="*/ 3660 w 1039"/>
                <a:gd name="T49" fmla="*/ 45 h 664"/>
                <a:gd name="T50" fmla="*/ 3835 w 1039"/>
                <a:gd name="T51" fmla="*/ 47 h 664"/>
                <a:gd name="T52" fmla="*/ 3955 w 1039"/>
                <a:gd name="T53" fmla="*/ 52 h 664"/>
                <a:gd name="T54" fmla="*/ 3942 w 1039"/>
                <a:gd name="T55" fmla="*/ 57 h 664"/>
                <a:gd name="T56" fmla="*/ 3886 w 1039"/>
                <a:gd name="T57" fmla="*/ 67 h 664"/>
                <a:gd name="T58" fmla="*/ 4010 w 1039"/>
                <a:gd name="T59" fmla="*/ 75 h 664"/>
                <a:gd name="T60" fmla="*/ 4127 w 1039"/>
                <a:gd name="T61" fmla="*/ 71 h 664"/>
                <a:gd name="T62" fmla="*/ 4309 w 1039"/>
                <a:gd name="T63" fmla="*/ 76 h 664"/>
                <a:gd name="T64" fmla="*/ 4283 w 1039"/>
                <a:gd name="T65" fmla="*/ 85 h 664"/>
                <a:gd name="T66" fmla="*/ 4309 w 1039"/>
                <a:gd name="T67" fmla="*/ 94 h 664"/>
                <a:gd name="T68" fmla="*/ 4492 w 1039"/>
                <a:gd name="T69" fmla="*/ 100 h 664"/>
                <a:gd name="T70" fmla="*/ 4791 w 1039"/>
                <a:gd name="T71" fmla="*/ 103 h 664"/>
                <a:gd name="T72" fmla="*/ 4839 w 1039"/>
                <a:gd name="T73" fmla="*/ 115 h 664"/>
                <a:gd name="T74" fmla="*/ 4748 w 1039"/>
                <a:gd name="T75" fmla="*/ 121 h 664"/>
                <a:gd name="T76" fmla="*/ 4588 w 1039"/>
                <a:gd name="T77" fmla="*/ 120 h 664"/>
                <a:gd name="T78" fmla="*/ 3886 w 1039"/>
                <a:gd name="T79" fmla="*/ 121 h 664"/>
                <a:gd name="T80" fmla="*/ 3636 w 1039"/>
                <a:gd name="T81" fmla="*/ 120 h 664"/>
                <a:gd name="T82" fmla="*/ 3118 w 1039"/>
                <a:gd name="T83" fmla="*/ 124 h 664"/>
                <a:gd name="T84" fmla="*/ 2912 w 1039"/>
                <a:gd name="T85" fmla="*/ 118 h 664"/>
                <a:gd name="T86" fmla="*/ 2816 w 1039"/>
                <a:gd name="T87" fmla="*/ 114 h 664"/>
                <a:gd name="T88" fmla="*/ 2947 w 1039"/>
                <a:gd name="T89" fmla="*/ 106 h 664"/>
                <a:gd name="T90" fmla="*/ 2936 w 1039"/>
                <a:gd name="T91" fmla="*/ 103 h 664"/>
                <a:gd name="T92" fmla="*/ 2724 w 1039"/>
                <a:gd name="T93" fmla="*/ 101 h 664"/>
                <a:gd name="T94" fmla="*/ 2471 w 1039"/>
                <a:gd name="T95" fmla="*/ 97 h 664"/>
                <a:gd name="T96" fmla="*/ 2254 w 1039"/>
                <a:gd name="T97" fmla="*/ 94 h 664"/>
                <a:gd name="T98" fmla="*/ 1840 w 1039"/>
                <a:gd name="T99" fmla="*/ 90 h 664"/>
                <a:gd name="T100" fmla="*/ 1662 w 1039"/>
                <a:gd name="T101" fmla="*/ 92 h 664"/>
                <a:gd name="T102" fmla="*/ 1411 w 1039"/>
                <a:gd name="T103" fmla="*/ 94 h 664"/>
                <a:gd name="T104" fmla="*/ 1204 w 1039"/>
                <a:gd name="T105" fmla="*/ 97 h 664"/>
                <a:gd name="T106" fmla="*/ 932 w 1039"/>
                <a:gd name="T107" fmla="*/ 100 h 664"/>
                <a:gd name="T108" fmla="*/ 687 w 1039"/>
                <a:gd name="T109" fmla="*/ 97 h 664"/>
                <a:gd name="T110" fmla="*/ 493 w 1039"/>
                <a:gd name="T111" fmla="*/ 94 h 664"/>
                <a:gd name="T112" fmla="*/ 195 w 1039"/>
                <a:gd name="T113" fmla="*/ 93 h 664"/>
                <a:gd name="T114" fmla="*/ 11 w 1039"/>
                <a:gd name="T115" fmla="*/ 91 h 664"/>
                <a:gd name="T116" fmla="*/ 11 w 1039"/>
                <a:gd name="T117" fmla="*/ 75 h 664"/>
                <a:gd name="T118" fmla="*/ 166 w 1039"/>
                <a:gd name="T119" fmla="*/ 69 h 664"/>
                <a:gd name="T120" fmla="*/ 18 w 1039"/>
                <a:gd name="T121" fmla="*/ 59 h 6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9"/>
                <a:gd name="T184" fmla="*/ 0 h 664"/>
                <a:gd name="T185" fmla="*/ 1039 w 1039"/>
                <a:gd name="T186" fmla="*/ 664 h 6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9" h="664">
                  <a:moveTo>
                    <a:pt x="18" y="317"/>
                  </a:moveTo>
                  <a:lnTo>
                    <a:pt x="27" y="280"/>
                  </a:lnTo>
                  <a:lnTo>
                    <a:pt x="33" y="267"/>
                  </a:lnTo>
                  <a:lnTo>
                    <a:pt x="38" y="254"/>
                  </a:lnTo>
                  <a:lnTo>
                    <a:pt x="42" y="241"/>
                  </a:lnTo>
                  <a:lnTo>
                    <a:pt x="45" y="223"/>
                  </a:lnTo>
                  <a:lnTo>
                    <a:pt x="31" y="217"/>
                  </a:lnTo>
                  <a:lnTo>
                    <a:pt x="60" y="219"/>
                  </a:lnTo>
                  <a:lnTo>
                    <a:pt x="66" y="203"/>
                  </a:lnTo>
                  <a:lnTo>
                    <a:pt x="68" y="186"/>
                  </a:lnTo>
                  <a:lnTo>
                    <a:pt x="68" y="179"/>
                  </a:lnTo>
                  <a:lnTo>
                    <a:pt x="68" y="171"/>
                  </a:lnTo>
                  <a:lnTo>
                    <a:pt x="66" y="164"/>
                  </a:lnTo>
                  <a:lnTo>
                    <a:pt x="62" y="157"/>
                  </a:lnTo>
                  <a:lnTo>
                    <a:pt x="62" y="140"/>
                  </a:lnTo>
                  <a:lnTo>
                    <a:pt x="64" y="123"/>
                  </a:lnTo>
                  <a:lnTo>
                    <a:pt x="93" y="118"/>
                  </a:lnTo>
                  <a:lnTo>
                    <a:pt x="115" y="105"/>
                  </a:lnTo>
                  <a:lnTo>
                    <a:pt x="128" y="120"/>
                  </a:lnTo>
                  <a:lnTo>
                    <a:pt x="134" y="135"/>
                  </a:lnTo>
                  <a:lnTo>
                    <a:pt x="161" y="138"/>
                  </a:lnTo>
                  <a:lnTo>
                    <a:pt x="167" y="122"/>
                  </a:lnTo>
                  <a:lnTo>
                    <a:pt x="191" y="122"/>
                  </a:lnTo>
                  <a:lnTo>
                    <a:pt x="220" y="118"/>
                  </a:lnTo>
                  <a:lnTo>
                    <a:pt x="233" y="90"/>
                  </a:lnTo>
                  <a:lnTo>
                    <a:pt x="241" y="68"/>
                  </a:lnTo>
                  <a:lnTo>
                    <a:pt x="252" y="39"/>
                  </a:lnTo>
                  <a:lnTo>
                    <a:pt x="239" y="30"/>
                  </a:lnTo>
                  <a:lnTo>
                    <a:pt x="303" y="28"/>
                  </a:lnTo>
                  <a:lnTo>
                    <a:pt x="321" y="39"/>
                  </a:lnTo>
                  <a:lnTo>
                    <a:pt x="338" y="33"/>
                  </a:lnTo>
                  <a:lnTo>
                    <a:pt x="366" y="28"/>
                  </a:lnTo>
                  <a:lnTo>
                    <a:pt x="379" y="2"/>
                  </a:lnTo>
                  <a:lnTo>
                    <a:pt x="436" y="0"/>
                  </a:lnTo>
                  <a:lnTo>
                    <a:pt x="448" y="9"/>
                  </a:lnTo>
                  <a:lnTo>
                    <a:pt x="537" y="9"/>
                  </a:lnTo>
                  <a:lnTo>
                    <a:pt x="544" y="19"/>
                  </a:lnTo>
                  <a:lnTo>
                    <a:pt x="568" y="15"/>
                  </a:lnTo>
                  <a:lnTo>
                    <a:pt x="568" y="39"/>
                  </a:lnTo>
                  <a:lnTo>
                    <a:pt x="601" y="52"/>
                  </a:lnTo>
                  <a:lnTo>
                    <a:pt x="614" y="35"/>
                  </a:lnTo>
                  <a:lnTo>
                    <a:pt x="660" y="39"/>
                  </a:lnTo>
                  <a:lnTo>
                    <a:pt x="678" y="50"/>
                  </a:lnTo>
                  <a:lnTo>
                    <a:pt x="689" y="74"/>
                  </a:lnTo>
                  <a:lnTo>
                    <a:pt x="741" y="76"/>
                  </a:lnTo>
                  <a:lnTo>
                    <a:pt x="750" y="105"/>
                  </a:lnTo>
                  <a:lnTo>
                    <a:pt x="754" y="127"/>
                  </a:lnTo>
                  <a:lnTo>
                    <a:pt x="765" y="164"/>
                  </a:lnTo>
                  <a:lnTo>
                    <a:pt x="781" y="179"/>
                  </a:lnTo>
                  <a:lnTo>
                    <a:pt x="783" y="236"/>
                  </a:lnTo>
                  <a:lnTo>
                    <a:pt x="807" y="238"/>
                  </a:lnTo>
                  <a:lnTo>
                    <a:pt x="818" y="249"/>
                  </a:lnTo>
                  <a:lnTo>
                    <a:pt x="844" y="263"/>
                  </a:lnTo>
                  <a:lnTo>
                    <a:pt x="846" y="285"/>
                  </a:lnTo>
                  <a:lnTo>
                    <a:pt x="838" y="287"/>
                  </a:lnTo>
                  <a:lnTo>
                    <a:pt x="842" y="304"/>
                  </a:lnTo>
                  <a:lnTo>
                    <a:pt x="848" y="326"/>
                  </a:lnTo>
                  <a:lnTo>
                    <a:pt x="833" y="353"/>
                  </a:lnTo>
                  <a:lnTo>
                    <a:pt x="853" y="372"/>
                  </a:lnTo>
                  <a:lnTo>
                    <a:pt x="859" y="401"/>
                  </a:lnTo>
                  <a:lnTo>
                    <a:pt x="894" y="396"/>
                  </a:lnTo>
                  <a:lnTo>
                    <a:pt x="884" y="379"/>
                  </a:lnTo>
                  <a:lnTo>
                    <a:pt x="908" y="383"/>
                  </a:lnTo>
                  <a:lnTo>
                    <a:pt x="923" y="403"/>
                  </a:lnTo>
                  <a:lnTo>
                    <a:pt x="919" y="455"/>
                  </a:lnTo>
                  <a:lnTo>
                    <a:pt x="916" y="462"/>
                  </a:lnTo>
                  <a:lnTo>
                    <a:pt x="907" y="490"/>
                  </a:lnTo>
                  <a:lnTo>
                    <a:pt x="923" y="504"/>
                  </a:lnTo>
                  <a:lnTo>
                    <a:pt x="954" y="508"/>
                  </a:lnTo>
                  <a:lnTo>
                    <a:pt x="958" y="536"/>
                  </a:lnTo>
                  <a:lnTo>
                    <a:pt x="989" y="537"/>
                  </a:lnTo>
                  <a:lnTo>
                    <a:pt x="1026" y="550"/>
                  </a:lnTo>
                  <a:lnTo>
                    <a:pt x="1039" y="565"/>
                  </a:lnTo>
                  <a:lnTo>
                    <a:pt x="1035" y="620"/>
                  </a:lnTo>
                  <a:lnTo>
                    <a:pt x="1026" y="637"/>
                  </a:lnTo>
                  <a:lnTo>
                    <a:pt x="1015" y="657"/>
                  </a:lnTo>
                  <a:lnTo>
                    <a:pt x="991" y="657"/>
                  </a:lnTo>
                  <a:lnTo>
                    <a:pt x="982" y="648"/>
                  </a:lnTo>
                  <a:lnTo>
                    <a:pt x="833" y="646"/>
                  </a:lnTo>
                  <a:lnTo>
                    <a:pt x="833" y="655"/>
                  </a:lnTo>
                  <a:lnTo>
                    <a:pt x="781" y="657"/>
                  </a:lnTo>
                  <a:lnTo>
                    <a:pt x="776" y="646"/>
                  </a:lnTo>
                  <a:lnTo>
                    <a:pt x="669" y="646"/>
                  </a:lnTo>
                  <a:lnTo>
                    <a:pt x="667" y="664"/>
                  </a:lnTo>
                  <a:lnTo>
                    <a:pt x="634" y="661"/>
                  </a:lnTo>
                  <a:lnTo>
                    <a:pt x="623" y="639"/>
                  </a:lnTo>
                  <a:lnTo>
                    <a:pt x="597" y="642"/>
                  </a:lnTo>
                  <a:lnTo>
                    <a:pt x="601" y="609"/>
                  </a:lnTo>
                  <a:lnTo>
                    <a:pt x="618" y="580"/>
                  </a:lnTo>
                  <a:lnTo>
                    <a:pt x="631" y="569"/>
                  </a:lnTo>
                  <a:lnTo>
                    <a:pt x="647" y="552"/>
                  </a:lnTo>
                  <a:lnTo>
                    <a:pt x="627" y="547"/>
                  </a:lnTo>
                  <a:lnTo>
                    <a:pt x="607" y="539"/>
                  </a:lnTo>
                  <a:lnTo>
                    <a:pt x="583" y="539"/>
                  </a:lnTo>
                  <a:lnTo>
                    <a:pt x="546" y="539"/>
                  </a:lnTo>
                  <a:lnTo>
                    <a:pt x="529" y="523"/>
                  </a:lnTo>
                  <a:lnTo>
                    <a:pt x="511" y="517"/>
                  </a:lnTo>
                  <a:lnTo>
                    <a:pt x="482" y="501"/>
                  </a:lnTo>
                  <a:lnTo>
                    <a:pt x="461" y="486"/>
                  </a:lnTo>
                  <a:lnTo>
                    <a:pt x="393" y="484"/>
                  </a:lnTo>
                  <a:lnTo>
                    <a:pt x="391" y="499"/>
                  </a:lnTo>
                  <a:lnTo>
                    <a:pt x="355" y="495"/>
                  </a:lnTo>
                  <a:lnTo>
                    <a:pt x="342" y="508"/>
                  </a:lnTo>
                  <a:lnTo>
                    <a:pt x="301" y="501"/>
                  </a:lnTo>
                  <a:lnTo>
                    <a:pt x="294" y="519"/>
                  </a:lnTo>
                  <a:lnTo>
                    <a:pt x="257" y="517"/>
                  </a:lnTo>
                  <a:lnTo>
                    <a:pt x="244" y="530"/>
                  </a:lnTo>
                  <a:lnTo>
                    <a:pt x="200" y="532"/>
                  </a:lnTo>
                  <a:lnTo>
                    <a:pt x="167" y="528"/>
                  </a:lnTo>
                  <a:lnTo>
                    <a:pt x="147" y="519"/>
                  </a:lnTo>
                  <a:lnTo>
                    <a:pt x="108" y="517"/>
                  </a:lnTo>
                  <a:lnTo>
                    <a:pt x="106" y="506"/>
                  </a:lnTo>
                  <a:lnTo>
                    <a:pt x="73" y="502"/>
                  </a:lnTo>
                  <a:lnTo>
                    <a:pt x="44" y="499"/>
                  </a:lnTo>
                  <a:lnTo>
                    <a:pt x="0" y="497"/>
                  </a:lnTo>
                  <a:lnTo>
                    <a:pt x="11" y="488"/>
                  </a:lnTo>
                  <a:lnTo>
                    <a:pt x="12" y="442"/>
                  </a:lnTo>
                  <a:lnTo>
                    <a:pt x="11" y="394"/>
                  </a:lnTo>
                  <a:lnTo>
                    <a:pt x="25" y="388"/>
                  </a:lnTo>
                  <a:lnTo>
                    <a:pt x="38" y="364"/>
                  </a:lnTo>
                  <a:lnTo>
                    <a:pt x="31" y="331"/>
                  </a:lnTo>
                  <a:lnTo>
                    <a:pt x="18" y="3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3" name="Freeform 36"/>
            <p:cNvSpPr>
              <a:spLocks noChangeAspect="1"/>
            </p:cNvSpPr>
            <p:nvPr/>
          </p:nvSpPr>
          <p:spPr bwMode="auto">
            <a:xfrm>
              <a:off x="3471" y="3152"/>
              <a:ext cx="885" cy="941"/>
            </a:xfrm>
            <a:custGeom>
              <a:avLst/>
              <a:gdLst>
                <a:gd name="T0" fmla="*/ 3920 w 862"/>
                <a:gd name="T1" fmla="*/ 30 h 969"/>
                <a:gd name="T2" fmla="*/ 3968 w 862"/>
                <a:gd name="T3" fmla="*/ 19 h 969"/>
                <a:gd name="T4" fmla="*/ 3787 w 862"/>
                <a:gd name="T5" fmla="*/ 17 h 969"/>
                <a:gd name="T6" fmla="*/ 3479 w 862"/>
                <a:gd name="T7" fmla="*/ 17 h 969"/>
                <a:gd name="T8" fmla="*/ 3222 w 862"/>
                <a:gd name="T9" fmla="*/ 17 h 969"/>
                <a:gd name="T10" fmla="*/ 2994 w 862"/>
                <a:gd name="T11" fmla="*/ 17 h 969"/>
                <a:gd name="T12" fmla="*/ 2712 w 862"/>
                <a:gd name="T13" fmla="*/ 17 h 969"/>
                <a:gd name="T14" fmla="*/ 2225 w 862"/>
                <a:gd name="T15" fmla="*/ 28 h 969"/>
                <a:gd name="T16" fmla="*/ 1959 w 862"/>
                <a:gd name="T17" fmla="*/ 24 h 969"/>
                <a:gd name="T18" fmla="*/ 1931 w 862"/>
                <a:gd name="T19" fmla="*/ 17 h 969"/>
                <a:gd name="T20" fmla="*/ 1931 w 862"/>
                <a:gd name="T21" fmla="*/ 17 h 969"/>
                <a:gd name="T22" fmla="*/ 1912 w 862"/>
                <a:gd name="T23" fmla="*/ 23 h 969"/>
                <a:gd name="T24" fmla="*/ 1844 w 862"/>
                <a:gd name="T25" fmla="*/ 23 h 969"/>
                <a:gd name="T26" fmla="*/ 1757 w 862"/>
                <a:gd name="T27" fmla="*/ 17 h 969"/>
                <a:gd name="T28" fmla="*/ 1590 w 862"/>
                <a:gd name="T29" fmla="*/ 0 h 969"/>
                <a:gd name="T30" fmla="*/ 1713 w 862"/>
                <a:gd name="T31" fmla="*/ 17 h 969"/>
                <a:gd name="T32" fmla="*/ 1832 w 862"/>
                <a:gd name="T33" fmla="*/ 20 h 969"/>
                <a:gd name="T34" fmla="*/ 1393 w 862"/>
                <a:gd name="T35" fmla="*/ 33 h 969"/>
                <a:gd name="T36" fmla="*/ 1386 w 862"/>
                <a:gd name="T37" fmla="*/ 29 h 969"/>
                <a:gd name="T38" fmla="*/ 1275 w 862"/>
                <a:gd name="T39" fmla="*/ 20 h 969"/>
                <a:gd name="T40" fmla="*/ 1110 w 862"/>
                <a:gd name="T41" fmla="*/ 17 h 969"/>
                <a:gd name="T42" fmla="*/ 1033 w 862"/>
                <a:gd name="T43" fmla="*/ 17 h 969"/>
                <a:gd name="T44" fmla="*/ 964 w 862"/>
                <a:gd name="T45" fmla="*/ 36 h 969"/>
                <a:gd name="T46" fmla="*/ 685 w 862"/>
                <a:gd name="T47" fmla="*/ 45 h 969"/>
                <a:gd name="T48" fmla="*/ 150 w 862"/>
                <a:gd name="T49" fmla="*/ 50 h 969"/>
                <a:gd name="T50" fmla="*/ 200 w 862"/>
                <a:gd name="T51" fmla="*/ 69 h 969"/>
                <a:gd name="T52" fmla="*/ 9 w 862"/>
                <a:gd name="T53" fmla="*/ 71 h 969"/>
                <a:gd name="T54" fmla="*/ 280 w 862"/>
                <a:gd name="T55" fmla="*/ 80 h 969"/>
                <a:gd name="T56" fmla="*/ 601 w 862"/>
                <a:gd name="T57" fmla="*/ 80 h 969"/>
                <a:gd name="T58" fmla="*/ 964 w 862"/>
                <a:gd name="T59" fmla="*/ 92 h 969"/>
                <a:gd name="T60" fmla="*/ 1282 w 862"/>
                <a:gd name="T61" fmla="*/ 101 h 969"/>
                <a:gd name="T62" fmla="*/ 1757 w 862"/>
                <a:gd name="T63" fmla="*/ 100 h 969"/>
                <a:gd name="T64" fmla="*/ 1858 w 862"/>
                <a:gd name="T65" fmla="*/ 109 h 969"/>
                <a:gd name="T66" fmla="*/ 1844 w 862"/>
                <a:gd name="T67" fmla="*/ 121 h 969"/>
                <a:gd name="T68" fmla="*/ 2168 w 862"/>
                <a:gd name="T69" fmla="*/ 131 h 969"/>
                <a:gd name="T70" fmla="*/ 2513 w 862"/>
                <a:gd name="T71" fmla="*/ 135 h 969"/>
                <a:gd name="T72" fmla="*/ 2388 w 862"/>
                <a:gd name="T73" fmla="*/ 141 h 969"/>
                <a:gd name="T74" fmla="*/ 2584 w 862"/>
                <a:gd name="T75" fmla="*/ 150 h 969"/>
                <a:gd name="T76" fmla="*/ 2735 w 862"/>
                <a:gd name="T77" fmla="*/ 164 h 969"/>
                <a:gd name="T78" fmla="*/ 3069 w 862"/>
                <a:gd name="T79" fmla="*/ 175 h 969"/>
                <a:gd name="T80" fmla="*/ 3189 w 862"/>
                <a:gd name="T81" fmla="*/ 175 h 969"/>
                <a:gd name="T82" fmla="*/ 3640 w 862"/>
                <a:gd name="T83" fmla="*/ 166 h 969"/>
                <a:gd name="T84" fmla="*/ 3474 w 862"/>
                <a:gd name="T85" fmla="*/ 147 h 969"/>
                <a:gd name="T86" fmla="*/ 3638 w 862"/>
                <a:gd name="T87" fmla="*/ 138 h 969"/>
                <a:gd name="T88" fmla="*/ 3558 w 862"/>
                <a:gd name="T89" fmla="*/ 118 h 969"/>
                <a:gd name="T90" fmla="*/ 3361 w 862"/>
                <a:gd name="T91" fmla="*/ 101 h 969"/>
                <a:gd name="T92" fmla="*/ 3133 w 862"/>
                <a:gd name="T93" fmla="*/ 91 h 969"/>
                <a:gd name="T94" fmla="*/ 3285 w 862"/>
                <a:gd name="T95" fmla="*/ 80 h 969"/>
                <a:gd name="T96" fmla="*/ 3361 w 862"/>
                <a:gd name="T97" fmla="*/ 76 h 969"/>
                <a:gd name="T98" fmla="*/ 3818 w 862"/>
                <a:gd name="T99" fmla="*/ 70 h 969"/>
                <a:gd name="T100" fmla="*/ 3868 w 862"/>
                <a:gd name="T101" fmla="*/ 50 h 969"/>
                <a:gd name="T102" fmla="*/ 3847 w 862"/>
                <a:gd name="T103" fmla="*/ 40 h 9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2"/>
                <a:gd name="T157" fmla="*/ 0 h 969"/>
                <a:gd name="T158" fmla="*/ 862 w 862"/>
                <a:gd name="T159" fmla="*/ 969 h 9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2" h="969">
                  <a:moveTo>
                    <a:pt x="835" y="208"/>
                  </a:moveTo>
                  <a:lnTo>
                    <a:pt x="842" y="169"/>
                  </a:lnTo>
                  <a:lnTo>
                    <a:pt x="850" y="156"/>
                  </a:lnTo>
                  <a:lnTo>
                    <a:pt x="855" y="143"/>
                  </a:lnTo>
                  <a:lnTo>
                    <a:pt x="859" y="130"/>
                  </a:lnTo>
                  <a:lnTo>
                    <a:pt x="862" y="114"/>
                  </a:lnTo>
                  <a:lnTo>
                    <a:pt x="846" y="104"/>
                  </a:lnTo>
                  <a:lnTo>
                    <a:pt x="828" y="95"/>
                  </a:lnTo>
                  <a:lnTo>
                    <a:pt x="822" y="77"/>
                  </a:lnTo>
                  <a:lnTo>
                    <a:pt x="805" y="62"/>
                  </a:lnTo>
                  <a:lnTo>
                    <a:pt x="796" y="46"/>
                  </a:lnTo>
                  <a:lnTo>
                    <a:pt x="756" y="46"/>
                  </a:lnTo>
                  <a:lnTo>
                    <a:pt x="745" y="57"/>
                  </a:lnTo>
                  <a:lnTo>
                    <a:pt x="726" y="70"/>
                  </a:lnTo>
                  <a:lnTo>
                    <a:pt x="701" y="81"/>
                  </a:lnTo>
                  <a:lnTo>
                    <a:pt x="675" y="68"/>
                  </a:lnTo>
                  <a:lnTo>
                    <a:pt x="653" y="44"/>
                  </a:lnTo>
                  <a:lnTo>
                    <a:pt x="653" y="64"/>
                  </a:lnTo>
                  <a:lnTo>
                    <a:pt x="642" y="75"/>
                  </a:lnTo>
                  <a:lnTo>
                    <a:pt x="633" y="110"/>
                  </a:lnTo>
                  <a:lnTo>
                    <a:pt x="588" y="106"/>
                  </a:lnTo>
                  <a:lnTo>
                    <a:pt x="574" y="114"/>
                  </a:lnTo>
                  <a:lnTo>
                    <a:pt x="572" y="143"/>
                  </a:lnTo>
                  <a:lnTo>
                    <a:pt x="483" y="145"/>
                  </a:lnTo>
                  <a:lnTo>
                    <a:pt x="476" y="138"/>
                  </a:lnTo>
                  <a:lnTo>
                    <a:pt x="472" y="132"/>
                  </a:lnTo>
                  <a:lnTo>
                    <a:pt x="426" y="132"/>
                  </a:lnTo>
                  <a:lnTo>
                    <a:pt x="417" y="127"/>
                  </a:lnTo>
                  <a:lnTo>
                    <a:pt x="419" y="79"/>
                  </a:lnTo>
                  <a:lnTo>
                    <a:pt x="419" y="47"/>
                  </a:lnTo>
                  <a:lnTo>
                    <a:pt x="419" y="33"/>
                  </a:lnTo>
                  <a:lnTo>
                    <a:pt x="419" y="29"/>
                  </a:lnTo>
                  <a:lnTo>
                    <a:pt x="419" y="38"/>
                  </a:lnTo>
                  <a:lnTo>
                    <a:pt x="419" y="58"/>
                  </a:lnTo>
                  <a:lnTo>
                    <a:pt x="419" y="88"/>
                  </a:lnTo>
                  <a:lnTo>
                    <a:pt x="417" y="127"/>
                  </a:lnTo>
                  <a:lnTo>
                    <a:pt x="417" y="138"/>
                  </a:lnTo>
                  <a:lnTo>
                    <a:pt x="399" y="138"/>
                  </a:lnTo>
                  <a:lnTo>
                    <a:pt x="399" y="127"/>
                  </a:lnTo>
                  <a:lnTo>
                    <a:pt x="397" y="116"/>
                  </a:lnTo>
                  <a:lnTo>
                    <a:pt x="390" y="92"/>
                  </a:lnTo>
                  <a:lnTo>
                    <a:pt x="382" y="66"/>
                  </a:lnTo>
                  <a:lnTo>
                    <a:pt x="373" y="42"/>
                  </a:lnTo>
                  <a:lnTo>
                    <a:pt x="362" y="18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62" y="18"/>
                  </a:lnTo>
                  <a:lnTo>
                    <a:pt x="373" y="42"/>
                  </a:lnTo>
                  <a:lnTo>
                    <a:pt x="382" y="66"/>
                  </a:lnTo>
                  <a:lnTo>
                    <a:pt x="390" y="92"/>
                  </a:lnTo>
                  <a:lnTo>
                    <a:pt x="397" y="116"/>
                  </a:lnTo>
                  <a:lnTo>
                    <a:pt x="373" y="127"/>
                  </a:lnTo>
                  <a:lnTo>
                    <a:pt x="336" y="156"/>
                  </a:lnTo>
                  <a:lnTo>
                    <a:pt x="303" y="171"/>
                  </a:lnTo>
                  <a:lnTo>
                    <a:pt x="305" y="163"/>
                  </a:lnTo>
                  <a:lnTo>
                    <a:pt x="303" y="156"/>
                  </a:lnTo>
                  <a:lnTo>
                    <a:pt x="301" y="149"/>
                  </a:lnTo>
                  <a:lnTo>
                    <a:pt x="298" y="141"/>
                  </a:lnTo>
                  <a:lnTo>
                    <a:pt x="288" y="128"/>
                  </a:lnTo>
                  <a:lnTo>
                    <a:pt x="276" y="116"/>
                  </a:lnTo>
                  <a:lnTo>
                    <a:pt x="263" y="106"/>
                  </a:lnTo>
                  <a:lnTo>
                    <a:pt x="248" y="101"/>
                  </a:lnTo>
                  <a:lnTo>
                    <a:pt x="241" y="97"/>
                  </a:lnTo>
                  <a:lnTo>
                    <a:pt x="235" y="97"/>
                  </a:lnTo>
                  <a:lnTo>
                    <a:pt x="230" y="97"/>
                  </a:lnTo>
                  <a:lnTo>
                    <a:pt x="224" y="99"/>
                  </a:lnTo>
                  <a:lnTo>
                    <a:pt x="239" y="127"/>
                  </a:lnTo>
                  <a:lnTo>
                    <a:pt x="239" y="167"/>
                  </a:lnTo>
                  <a:lnTo>
                    <a:pt x="209" y="187"/>
                  </a:lnTo>
                  <a:lnTo>
                    <a:pt x="195" y="209"/>
                  </a:lnTo>
                  <a:lnTo>
                    <a:pt x="160" y="220"/>
                  </a:lnTo>
                  <a:lnTo>
                    <a:pt x="149" y="244"/>
                  </a:lnTo>
                  <a:lnTo>
                    <a:pt x="121" y="255"/>
                  </a:lnTo>
                  <a:lnTo>
                    <a:pt x="112" y="276"/>
                  </a:lnTo>
                  <a:lnTo>
                    <a:pt x="35" y="279"/>
                  </a:lnTo>
                  <a:lnTo>
                    <a:pt x="57" y="303"/>
                  </a:lnTo>
                  <a:lnTo>
                    <a:pt x="47" y="334"/>
                  </a:lnTo>
                  <a:lnTo>
                    <a:pt x="46" y="368"/>
                  </a:lnTo>
                  <a:lnTo>
                    <a:pt x="16" y="369"/>
                  </a:lnTo>
                  <a:lnTo>
                    <a:pt x="0" y="386"/>
                  </a:lnTo>
                  <a:lnTo>
                    <a:pt x="9" y="382"/>
                  </a:lnTo>
                  <a:lnTo>
                    <a:pt x="20" y="380"/>
                  </a:lnTo>
                  <a:lnTo>
                    <a:pt x="36" y="412"/>
                  </a:lnTo>
                  <a:lnTo>
                    <a:pt x="60" y="432"/>
                  </a:lnTo>
                  <a:lnTo>
                    <a:pt x="95" y="467"/>
                  </a:lnTo>
                  <a:lnTo>
                    <a:pt x="123" y="465"/>
                  </a:lnTo>
                  <a:lnTo>
                    <a:pt x="130" y="437"/>
                  </a:lnTo>
                  <a:lnTo>
                    <a:pt x="156" y="456"/>
                  </a:lnTo>
                  <a:lnTo>
                    <a:pt x="184" y="478"/>
                  </a:lnTo>
                  <a:lnTo>
                    <a:pt x="209" y="500"/>
                  </a:lnTo>
                  <a:lnTo>
                    <a:pt x="235" y="522"/>
                  </a:lnTo>
                  <a:lnTo>
                    <a:pt x="272" y="535"/>
                  </a:lnTo>
                  <a:lnTo>
                    <a:pt x="279" y="550"/>
                  </a:lnTo>
                  <a:lnTo>
                    <a:pt x="345" y="550"/>
                  </a:lnTo>
                  <a:lnTo>
                    <a:pt x="349" y="533"/>
                  </a:lnTo>
                  <a:lnTo>
                    <a:pt x="382" y="541"/>
                  </a:lnTo>
                  <a:lnTo>
                    <a:pt x="388" y="552"/>
                  </a:lnTo>
                  <a:lnTo>
                    <a:pt x="408" y="553"/>
                  </a:lnTo>
                  <a:lnTo>
                    <a:pt x="404" y="592"/>
                  </a:lnTo>
                  <a:lnTo>
                    <a:pt x="393" y="618"/>
                  </a:lnTo>
                  <a:lnTo>
                    <a:pt x="382" y="649"/>
                  </a:lnTo>
                  <a:lnTo>
                    <a:pt x="399" y="666"/>
                  </a:lnTo>
                  <a:lnTo>
                    <a:pt x="423" y="675"/>
                  </a:lnTo>
                  <a:lnTo>
                    <a:pt x="456" y="684"/>
                  </a:lnTo>
                  <a:lnTo>
                    <a:pt x="471" y="712"/>
                  </a:lnTo>
                  <a:lnTo>
                    <a:pt x="483" y="728"/>
                  </a:lnTo>
                  <a:lnTo>
                    <a:pt x="509" y="734"/>
                  </a:lnTo>
                  <a:lnTo>
                    <a:pt x="544" y="739"/>
                  </a:lnTo>
                  <a:lnTo>
                    <a:pt x="541" y="750"/>
                  </a:lnTo>
                  <a:lnTo>
                    <a:pt x="539" y="759"/>
                  </a:lnTo>
                  <a:lnTo>
                    <a:pt x="518" y="769"/>
                  </a:lnTo>
                  <a:lnTo>
                    <a:pt x="526" y="798"/>
                  </a:lnTo>
                  <a:lnTo>
                    <a:pt x="535" y="815"/>
                  </a:lnTo>
                  <a:lnTo>
                    <a:pt x="561" y="820"/>
                  </a:lnTo>
                  <a:lnTo>
                    <a:pt x="568" y="846"/>
                  </a:lnTo>
                  <a:lnTo>
                    <a:pt x="579" y="870"/>
                  </a:lnTo>
                  <a:lnTo>
                    <a:pt x="592" y="896"/>
                  </a:lnTo>
                  <a:lnTo>
                    <a:pt x="616" y="936"/>
                  </a:lnTo>
                  <a:lnTo>
                    <a:pt x="651" y="945"/>
                  </a:lnTo>
                  <a:lnTo>
                    <a:pt x="667" y="958"/>
                  </a:lnTo>
                  <a:lnTo>
                    <a:pt x="673" y="969"/>
                  </a:lnTo>
                  <a:lnTo>
                    <a:pt x="691" y="965"/>
                  </a:lnTo>
                  <a:lnTo>
                    <a:pt x="691" y="958"/>
                  </a:lnTo>
                  <a:lnTo>
                    <a:pt x="691" y="949"/>
                  </a:lnTo>
                  <a:lnTo>
                    <a:pt x="772" y="951"/>
                  </a:lnTo>
                  <a:lnTo>
                    <a:pt x="789" y="907"/>
                  </a:lnTo>
                  <a:lnTo>
                    <a:pt x="793" y="874"/>
                  </a:lnTo>
                  <a:lnTo>
                    <a:pt x="747" y="840"/>
                  </a:lnTo>
                  <a:lnTo>
                    <a:pt x="754" y="802"/>
                  </a:lnTo>
                  <a:lnTo>
                    <a:pt x="769" y="787"/>
                  </a:lnTo>
                  <a:lnTo>
                    <a:pt x="783" y="785"/>
                  </a:lnTo>
                  <a:lnTo>
                    <a:pt x="787" y="752"/>
                  </a:lnTo>
                  <a:lnTo>
                    <a:pt x="767" y="741"/>
                  </a:lnTo>
                  <a:lnTo>
                    <a:pt x="759" y="704"/>
                  </a:lnTo>
                  <a:lnTo>
                    <a:pt x="772" y="642"/>
                  </a:lnTo>
                  <a:lnTo>
                    <a:pt x="750" y="623"/>
                  </a:lnTo>
                  <a:lnTo>
                    <a:pt x="723" y="603"/>
                  </a:lnTo>
                  <a:lnTo>
                    <a:pt x="728" y="548"/>
                  </a:lnTo>
                  <a:lnTo>
                    <a:pt x="734" y="524"/>
                  </a:lnTo>
                  <a:lnTo>
                    <a:pt x="713" y="511"/>
                  </a:lnTo>
                  <a:lnTo>
                    <a:pt x="682" y="493"/>
                  </a:lnTo>
                  <a:lnTo>
                    <a:pt x="691" y="469"/>
                  </a:lnTo>
                  <a:lnTo>
                    <a:pt x="706" y="450"/>
                  </a:lnTo>
                  <a:lnTo>
                    <a:pt x="712" y="434"/>
                  </a:lnTo>
                  <a:lnTo>
                    <a:pt x="701" y="428"/>
                  </a:lnTo>
                  <a:lnTo>
                    <a:pt x="701" y="410"/>
                  </a:lnTo>
                  <a:lnTo>
                    <a:pt x="728" y="412"/>
                  </a:lnTo>
                  <a:lnTo>
                    <a:pt x="772" y="397"/>
                  </a:lnTo>
                  <a:lnTo>
                    <a:pt x="817" y="386"/>
                  </a:lnTo>
                  <a:lnTo>
                    <a:pt x="828" y="377"/>
                  </a:lnTo>
                  <a:lnTo>
                    <a:pt x="829" y="331"/>
                  </a:lnTo>
                  <a:lnTo>
                    <a:pt x="828" y="283"/>
                  </a:lnTo>
                  <a:lnTo>
                    <a:pt x="842" y="277"/>
                  </a:lnTo>
                  <a:lnTo>
                    <a:pt x="855" y="253"/>
                  </a:lnTo>
                  <a:lnTo>
                    <a:pt x="848" y="222"/>
                  </a:lnTo>
                  <a:lnTo>
                    <a:pt x="835" y="20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4" name="Freeform 37"/>
            <p:cNvSpPr>
              <a:spLocks noChangeAspect="1"/>
            </p:cNvSpPr>
            <p:nvPr/>
          </p:nvSpPr>
          <p:spPr bwMode="auto">
            <a:xfrm>
              <a:off x="4173" y="3512"/>
              <a:ext cx="974" cy="664"/>
            </a:xfrm>
            <a:custGeom>
              <a:avLst/>
              <a:gdLst>
                <a:gd name="T0" fmla="*/ 490 w 949"/>
                <a:gd name="T1" fmla="*/ 98 h 683"/>
                <a:gd name="T2" fmla="*/ 382 w 949"/>
                <a:gd name="T3" fmla="*/ 81 h 683"/>
                <a:gd name="T4" fmla="*/ 372 w 949"/>
                <a:gd name="T5" fmla="*/ 73 h 683"/>
                <a:gd name="T6" fmla="*/ 297 w 949"/>
                <a:gd name="T7" fmla="*/ 49 h 683"/>
                <a:gd name="T8" fmla="*/ 221 w 949"/>
                <a:gd name="T9" fmla="*/ 32 h 683"/>
                <a:gd name="T10" fmla="*/ 7 w 949"/>
                <a:gd name="T11" fmla="*/ 17 h 683"/>
                <a:gd name="T12" fmla="*/ 18 w 949"/>
                <a:gd name="T13" fmla="*/ 17 h 683"/>
                <a:gd name="T14" fmla="*/ 395 w 949"/>
                <a:gd name="T15" fmla="*/ 17 h 683"/>
                <a:gd name="T16" fmla="*/ 929 w 949"/>
                <a:gd name="T17" fmla="*/ 17 h 683"/>
                <a:gd name="T18" fmla="*/ 1261 w 949"/>
                <a:gd name="T19" fmla="*/ 17 h 683"/>
                <a:gd name="T20" fmla="*/ 1706 w 949"/>
                <a:gd name="T21" fmla="*/ 17 h 683"/>
                <a:gd name="T22" fmla="*/ 1958 w 949"/>
                <a:gd name="T23" fmla="*/ 17 h 683"/>
                <a:gd name="T24" fmla="*/ 2365 w 949"/>
                <a:gd name="T25" fmla="*/ 17 h 683"/>
                <a:gd name="T26" fmla="*/ 2775 w 949"/>
                <a:gd name="T27" fmla="*/ 17 h 683"/>
                <a:gd name="T28" fmla="*/ 3067 w 949"/>
                <a:gd name="T29" fmla="*/ 17 h 683"/>
                <a:gd name="T30" fmla="*/ 3434 w 949"/>
                <a:gd name="T31" fmla="*/ 17 h 683"/>
                <a:gd name="T32" fmla="*/ 3390 w 949"/>
                <a:gd name="T33" fmla="*/ 17 h 683"/>
                <a:gd name="T34" fmla="*/ 3413 w 949"/>
                <a:gd name="T35" fmla="*/ 32 h 683"/>
                <a:gd name="T36" fmla="*/ 3620 w 949"/>
                <a:gd name="T37" fmla="*/ 34 h 683"/>
                <a:gd name="T38" fmla="*/ 4284 w 949"/>
                <a:gd name="T39" fmla="*/ 37 h 683"/>
                <a:gd name="T40" fmla="*/ 4241 w 949"/>
                <a:gd name="T41" fmla="*/ 44 h 683"/>
                <a:gd name="T42" fmla="*/ 4154 w 949"/>
                <a:gd name="T43" fmla="*/ 55 h 683"/>
                <a:gd name="T44" fmla="*/ 4231 w 949"/>
                <a:gd name="T45" fmla="*/ 65 h 683"/>
                <a:gd name="T46" fmla="*/ 4094 w 949"/>
                <a:gd name="T47" fmla="*/ 69 h 683"/>
                <a:gd name="T48" fmla="*/ 3875 w 949"/>
                <a:gd name="T49" fmla="*/ 75 h 683"/>
                <a:gd name="T50" fmla="*/ 3756 w 949"/>
                <a:gd name="T51" fmla="*/ 81 h 683"/>
                <a:gd name="T52" fmla="*/ 3756 w 949"/>
                <a:gd name="T53" fmla="*/ 89 h 683"/>
                <a:gd name="T54" fmla="*/ 3750 w 949"/>
                <a:gd name="T55" fmla="*/ 105 h 683"/>
                <a:gd name="T56" fmla="*/ 3609 w 949"/>
                <a:gd name="T57" fmla="*/ 107 h 683"/>
                <a:gd name="T58" fmla="*/ 3571 w 949"/>
                <a:gd name="T59" fmla="*/ 113 h 683"/>
                <a:gd name="T60" fmla="*/ 3680 w 949"/>
                <a:gd name="T61" fmla="*/ 126 h 683"/>
                <a:gd name="T62" fmla="*/ 3044 w 949"/>
                <a:gd name="T63" fmla="*/ 120 h 683"/>
                <a:gd name="T64" fmla="*/ 2625 w 949"/>
                <a:gd name="T65" fmla="*/ 114 h 683"/>
                <a:gd name="T66" fmla="*/ 2398 w 949"/>
                <a:gd name="T67" fmla="*/ 104 h 683"/>
                <a:gd name="T68" fmla="*/ 1921 w 949"/>
                <a:gd name="T69" fmla="*/ 95 h 683"/>
                <a:gd name="T70" fmla="*/ 1767 w 949"/>
                <a:gd name="T71" fmla="*/ 107 h 683"/>
                <a:gd name="T72" fmla="*/ 1589 w 949"/>
                <a:gd name="T73" fmla="*/ 111 h 683"/>
                <a:gd name="T74" fmla="*/ 1399 w 949"/>
                <a:gd name="T75" fmla="*/ 112 h 683"/>
                <a:gd name="T76" fmla="*/ 1203 w 949"/>
                <a:gd name="T77" fmla="*/ 117 h 683"/>
                <a:gd name="T78" fmla="*/ 997 w 949"/>
                <a:gd name="T79" fmla="*/ 122 h 683"/>
                <a:gd name="T80" fmla="*/ 905 w 949"/>
                <a:gd name="T81" fmla="*/ 133 h 683"/>
                <a:gd name="T82" fmla="*/ 775 w 949"/>
                <a:gd name="T83" fmla="*/ 125 h 683"/>
                <a:gd name="T84" fmla="*/ 741 w 949"/>
                <a:gd name="T85" fmla="*/ 125 h 683"/>
                <a:gd name="T86" fmla="*/ 722 w 949"/>
                <a:gd name="T87" fmla="*/ 129 h 683"/>
                <a:gd name="T88" fmla="*/ 544 w 949"/>
                <a:gd name="T89" fmla="*/ 129 h 683"/>
                <a:gd name="T90" fmla="*/ 372 w 949"/>
                <a:gd name="T91" fmla="*/ 122 h 6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9"/>
                <a:gd name="T139" fmla="*/ 0 h 683"/>
                <a:gd name="T140" fmla="*/ 949 w 949"/>
                <a:gd name="T141" fmla="*/ 683 h 6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9" h="683">
                  <a:moveTo>
                    <a:pt x="88" y="580"/>
                  </a:moveTo>
                  <a:lnTo>
                    <a:pt x="105" y="536"/>
                  </a:lnTo>
                  <a:lnTo>
                    <a:pt x="109" y="503"/>
                  </a:lnTo>
                  <a:lnTo>
                    <a:pt x="63" y="469"/>
                  </a:lnTo>
                  <a:lnTo>
                    <a:pt x="70" y="431"/>
                  </a:lnTo>
                  <a:lnTo>
                    <a:pt x="85" y="416"/>
                  </a:lnTo>
                  <a:lnTo>
                    <a:pt x="99" y="414"/>
                  </a:lnTo>
                  <a:lnTo>
                    <a:pt x="105" y="381"/>
                  </a:lnTo>
                  <a:lnTo>
                    <a:pt x="83" y="370"/>
                  </a:lnTo>
                  <a:lnTo>
                    <a:pt x="75" y="333"/>
                  </a:lnTo>
                  <a:lnTo>
                    <a:pt x="88" y="269"/>
                  </a:lnTo>
                  <a:lnTo>
                    <a:pt x="66" y="252"/>
                  </a:lnTo>
                  <a:lnTo>
                    <a:pt x="41" y="232"/>
                  </a:lnTo>
                  <a:lnTo>
                    <a:pt x="44" y="177"/>
                  </a:lnTo>
                  <a:lnTo>
                    <a:pt x="50" y="153"/>
                  </a:lnTo>
                  <a:lnTo>
                    <a:pt x="29" y="140"/>
                  </a:lnTo>
                  <a:lnTo>
                    <a:pt x="0" y="122"/>
                  </a:lnTo>
                  <a:lnTo>
                    <a:pt x="7" y="96"/>
                  </a:lnTo>
                  <a:lnTo>
                    <a:pt x="24" y="79"/>
                  </a:lnTo>
                  <a:lnTo>
                    <a:pt x="28" y="63"/>
                  </a:lnTo>
                  <a:lnTo>
                    <a:pt x="18" y="57"/>
                  </a:lnTo>
                  <a:lnTo>
                    <a:pt x="17" y="39"/>
                  </a:lnTo>
                  <a:lnTo>
                    <a:pt x="44" y="41"/>
                  </a:lnTo>
                  <a:lnTo>
                    <a:pt x="88" y="26"/>
                  </a:lnTo>
                  <a:lnTo>
                    <a:pt x="133" y="13"/>
                  </a:lnTo>
                  <a:lnTo>
                    <a:pt x="177" y="17"/>
                  </a:lnTo>
                  <a:lnTo>
                    <a:pt x="206" y="20"/>
                  </a:lnTo>
                  <a:lnTo>
                    <a:pt x="239" y="24"/>
                  </a:lnTo>
                  <a:lnTo>
                    <a:pt x="241" y="35"/>
                  </a:lnTo>
                  <a:lnTo>
                    <a:pt x="280" y="37"/>
                  </a:lnTo>
                  <a:lnTo>
                    <a:pt x="302" y="46"/>
                  </a:lnTo>
                  <a:lnTo>
                    <a:pt x="333" y="50"/>
                  </a:lnTo>
                  <a:lnTo>
                    <a:pt x="377" y="46"/>
                  </a:lnTo>
                  <a:lnTo>
                    <a:pt x="390" y="35"/>
                  </a:lnTo>
                  <a:lnTo>
                    <a:pt x="427" y="37"/>
                  </a:lnTo>
                  <a:lnTo>
                    <a:pt x="434" y="19"/>
                  </a:lnTo>
                  <a:lnTo>
                    <a:pt x="475" y="26"/>
                  </a:lnTo>
                  <a:lnTo>
                    <a:pt x="488" y="13"/>
                  </a:lnTo>
                  <a:lnTo>
                    <a:pt x="524" y="17"/>
                  </a:lnTo>
                  <a:lnTo>
                    <a:pt x="526" y="0"/>
                  </a:lnTo>
                  <a:lnTo>
                    <a:pt x="594" y="4"/>
                  </a:lnTo>
                  <a:lnTo>
                    <a:pt x="615" y="19"/>
                  </a:lnTo>
                  <a:lnTo>
                    <a:pt x="644" y="33"/>
                  </a:lnTo>
                  <a:lnTo>
                    <a:pt x="662" y="41"/>
                  </a:lnTo>
                  <a:lnTo>
                    <a:pt x="679" y="55"/>
                  </a:lnTo>
                  <a:lnTo>
                    <a:pt x="718" y="57"/>
                  </a:lnTo>
                  <a:lnTo>
                    <a:pt x="740" y="57"/>
                  </a:lnTo>
                  <a:lnTo>
                    <a:pt x="760" y="63"/>
                  </a:lnTo>
                  <a:lnTo>
                    <a:pt x="780" y="68"/>
                  </a:lnTo>
                  <a:lnTo>
                    <a:pt x="764" y="87"/>
                  </a:lnTo>
                  <a:lnTo>
                    <a:pt x="751" y="98"/>
                  </a:lnTo>
                  <a:lnTo>
                    <a:pt x="736" y="127"/>
                  </a:lnTo>
                  <a:lnTo>
                    <a:pt x="730" y="160"/>
                  </a:lnTo>
                  <a:lnTo>
                    <a:pt x="756" y="155"/>
                  </a:lnTo>
                  <a:lnTo>
                    <a:pt x="767" y="179"/>
                  </a:lnTo>
                  <a:lnTo>
                    <a:pt x="800" y="182"/>
                  </a:lnTo>
                  <a:lnTo>
                    <a:pt x="802" y="164"/>
                  </a:lnTo>
                  <a:lnTo>
                    <a:pt x="909" y="164"/>
                  </a:lnTo>
                  <a:lnTo>
                    <a:pt x="914" y="175"/>
                  </a:lnTo>
                  <a:lnTo>
                    <a:pt x="949" y="179"/>
                  </a:lnTo>
                  <a:lnTo>
                    <a:pt x="948" y="201"/>
                  </a:lnTo>
                  <a:lnTo>
                    <a:pt x="949" y="217"/>
                  </a:lnTo>
                  <a:lnTo>
                    <a:pt x="938" y="219"/>
                  </a:lnTo>
                  <a:lnTo>
                    <a:pt x="937" y="225"/>
                  </a:lnTo>
                  <a:lnTo>
                    <a:pt x="914" y="232"/>
                  </a:lnTo>
                  <a:lnTo>
                    <a:pt x="918" y="285"/>
                  </a:lnTo>
                  <a:lnTo>
                    <a:pt x="946" y="300"/>
                  </a:lnTo>
                  <a:lnTo>
                    <a:pt x="948" y="333"/>
                  </a:lnTo>
                  <a:lnTo>
                    <a:pt x="937" y="331"/>
                  </a:lnTo>
                  <a:lnTo>
                    <a:pt x="935" y="365"/>
                  </a:lnTo>
                  <a:lnTo>
                    <a:pt x="911" y="361"/>
                  </a:lnTo>
                  <a:lnTo>
                    <a:pt x="907" y="350"/>
                  </a:lnTo>
                  <a:lnTo>
                    <a:pt x="894" y="359"/>
                  </a:lnTo>
                  <a:lnTo>
                    <a:pt x="868" y="363"/>
                  </a:lnTo>
                  <a:lnTo>
                    <a:pt x="857" y="376"/>
                  </a:lnTo>
                  <a:lnTo>
                    <a:pt x="846" y="390"/>
                  </a:lnTo>
                  <a:lnTo>
                    <a:pt x="837" y="403"/>
                  </a:lnTo>
                  <a:lnTo>
                    <a:pt x="832" y="418"/>
                  </a:lnTo>
                  <a:lnTo>
                    <a:pt x="828" y="431"/>
                  </a:lnTo>
                  <a:lnTo>
                    <a:pt x="828" y="445"/>
                  </a:lnTo>
                  <a:lnTo>
                    <a:pt x="832" y="458"/>
                  </a:lnTo>
                  <a:lnTo>
                    <a:pt x="839" y="471"/>
                  </a:lnTo>
                  <a:lnTo>
                    <a:pt x="845" y="534"/>
                  </a:lnTo>
                  <a:lnTo>
                    <a:pt x="830" y="536"/>
                  </a:lnTo>
                  <a:lnTo>
                    <a:pt x="819" y="537"/>
                  </a:lnTo>
                  <a:lnTo>
                    <a:pt x="808" y="543"/>
                  </a:lnTo>
                  <a:lnTo>
                    <a:pt x="799" y="548"/>
                  </a:lnTo>
                  <a:lnTo>
                    <a:pt x="793" y="556"/>
                  </a:lnTo>
                  <a:lnTo>
                    <a:pt x="791" y="567"/>
                  </a:lnTo>
                  <a:lnTo>
                    <a:pt x="791" y="578"/>
                  </a:lnTo>
                  <a:lnTo>
                    <a:pt x="795" y="593"/>
                  </a:lnTo>
                  <a:lnTo>
                    <a:pt x="810" y="626"/>
                  </a:lnTo>
                  <a:lnTo>
                    <a:pt x="815" y="652"/>
                  </a:lnTo>
                  <a:lnTo>
                    <a:pt x="797" y="653"/>
                  </a:lnTo>
                  <a:lnTo>
                    <a:pt x="745" y="613"/>
                  </a:lnTo>
                  <a:lnTo>
                    <a:pt x="673" y="617"/>
                  </a:lnTo>
                  <a:lnTo>
                    <a:pt x="666" y="607"/>
                  </a:lnTo>
                  <a:lnTo>
                    <a:pt x="594" y="602"/>
                  </a:lnTo>
                  <a:lnTo>
                    <a:pt x="583" y="583"/>
                  </a:lnTo>
                  <a:lnTo>
                    <a:pt x="570" y="569"/>
                  </a:lnTo>
                  <a:lnTo>
                    <a:pt x="545" y="560"/>
                  </a:lnTo>
                  <a:lnTo>
                    <a:pt x="530" y="530"/>
                  </a:lnTo>
                  <a:lnTo>
                    <a:pt x="478" y="536"/>
                  </a:lnTo>
                  <a:lnTo>
                    <a:pt x="449" y="491"/>
                  </a:lnTo>
                  <a:lnTo>
                    <a:pt x="427" y="490"/>
                  </a:lnTo>
                  <a:lnTo>
                    <a:pt x="414" y="523"/>
                  </a:lnTo>
                  <a:lnTo>
                    <a:pt x="394" y="523"/>
                  </a:lnTo>
                  <a:lnTo>
                    <a:pt x="392" y="543"/>
                  </a:lnTo>
                  <a:lnTo>
                    <a:pt x="383" y="552"/>
                  </a:lnTo>
                  <a:lnTo>
                    <a:pt x="381" y="571"/>
                  </a:lnTo>
                  <a:lnTo>
                    <a:pt x="351" y="567"/>
                  </a:lnTo>
                  <a:lnTo>
                    <a:pt x="353" y="580"/>
                  </a:lnTo>
                  <a:lnTo>
                    <a:pt x="316" y="583"/>
                  </a:lnTo>
                  <a:lnTo>
                    <a:pt x="311" y="571"/>
                  </a:lnTo>
                  <a:lnTo>
                    <a:pt x="287" y="565"/>
                  </a:lnTo>
                  <a:lnTo>
                    <a:pt x="278" y="578"/>
                  </a:lnTo>
                  <a:lnTo>
                    <a:pt x="267" y="602"/>
                  </a:lnTo>
                  <a:lnTo>
                    <a:pt x="245" y="598"/>
                  </a:lnTo>
                  <a:lnTo>
                    <a:pt x="237" y="633"/>
                  </a:lnTo>
                  <a:lnTo>
                    <a:pt x="221" y="631"/>
                  </a:lnTo>
                  <a:lnTo>
                    <a:pt x="204" y="653"/>
                  </a:lnTo>
                  <a:lnTo>
                    <a:pt x="212" y="681"/>
                  </a:lnTo>
                  <a:lnTo>
                    <a:pt x="201" y="683"/>
                  </a:lnTo>
                  <a:lnTo>
                    <a:pt x="188" y="672"/>
                  </a:lnTo>
                  <a:lnTo>
                    <a:pt x="175" y="652"/>
                  </a:lnTo>
                  <a:lnTo>
                    <a:pt x="171" y="648"/>
                  </a:lnTo>
                  <a:lnTo>
                    <a:pt x="169" y="646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60" y="655"/>
                  </a:lnTo>
                  <a:lnTo>
                    <a:pt x="160" y="664"/>
                  </a:lnTo>
                  <a:lnTo>
                    <a:pt x="158" y="675"/>
                  </a:lnTo>
                  <a:lnTo>
                    <a:pt x="120" y="679"/>
                  </a:lnTo>
                  <a:lnTo>
                    <a:pt x="121" y="668"/>
                  </a:lnTo>
                  <a:lnTo>
                    <a:pt x="98" y="663"/>
                  </a:lnTo>
                  <a:lnTo>
                    <a:pt x="98" y="628"/>
                  </a:lnTo>
                  <a:lnTo>
                    <a:pt x="83" y="622"/>
                  </a:lnTo>
                  <a:lnTo>
                    <a:pt x="88" y="58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5" name="Freeform 38"/>
            <p:cNvSpPr>
              <a:spLocks noChangeAspect="1"/>
            </p:cNvSpPr>
            <p:nvPr/>
          </p:nvSpPr>
          <p:spPr bwMode="auto">
            <a:xfrm>
              <a:off x="4321" y="351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6" name="Freeform 39"/>
            <p:cNvSpPr>
              <a:spLocks noChangeAspect="1"/>
            </p:cNvSpPr>
            <p:nvPr/>
          </p:nvSpPr>
          <p:spPr bwMode="auto">
            <a:xfrm>
              <a:off x="361" y="1812"/>
              <a:ext cx="870" cy="649"/>
            </a:xfrm>
            <a:custGeom>
              <a:avLst/>
              <a:gdLst>
                <a:gd name="T0" fmla="*/ 1880 w 848"/>
                <a:gd name="T1" fmla="*/ 18 h 667"/>
                <a:gd name="T2" fmla="*/ 2083 w 848"/>
                <a:gd name="T3" fmla="*/ 7 h 667"/>
                <a:gd name="T4" fmla="*/ 2196 w 848"/>
                <a:gd name="T5" fmla="*/ 9 h 667"/>
                <a:gd name="T6" fmla="*/ 2322 w 848"/>
                <a:gd name="T7" fmla="*/ 18 h 667"/>
                <a:gd name="T8" fmla="*/ 2272 w 848"/>
                <a:gd name="T9" fmla="*/ 18 h 667"/>
                <a:gd name="T10" fmla="*/ 2311 w 848"/>
                <a:gd name="T11" fmla="*/ 23 h 667"/>
                <a:gd name="T12" fmla="*/ 2572 w 848"/>
                <a:gd name="T13" fmla="*/ 31 h 667"/>
                <a:gd name="T14" fmla="*/ 2980 w 848"/>
                <a:gd name="T15" fmla="*/ 39 h 667"/>
                <a:gd name="T16" fmla="*/ 3177 w 848"/>
                <a:gd name="T17" fmla="*/ 36 h 667"/>
                <a:gd name="T18" fmla="*/ 3217 w 848"/>
                <a:gd name="T19" fmla="*/ 44 h 667"/>
                <a:gd name="T20" fmla="*/ 3261 w 848"/>
                <a:gd name="T21" fmla="*/ 47 h 667"/>
                <a:gd name="T22" fmla="*/ 3249 w 848"/>
                <a:gd name="T23" fmla="*/ 50 h 667"/>
                <a:gd name="T24" fmla="*/ 3289 w 848"/>
                <a:gd name="T25" fmla="*/ 52 h 667"/>
                <a:gd name="T26" fmla="*/ 3408 w 848"/>
                <a:gd name="T27" fmla="*/ 56 h 667"/>
                <a:gd name="T28" fmla="*/ 3552 w 848"/>
                <a:gd name="T29" fmla="*/ 70 h 667"/>
                <a:gd name="T30" fmla="*/ 3669 w 848"/>
                <a:gd name="T31" fmla="*/ 80 h 667"/>
                <a:gd name="T32" fmla="*/ 3681 w 848"/>
                <a:gd name="T33" fmla="*/ 87 h 667"/>
                <a:gd name="T34" fmla="*/ 3645 w 848"/>
                <a:gd name="T35" fmla="*/ 89 h 667"/>
                <a:gd name="T36" fmla="*/ 3519 w 848"/>
                <a:gd name="T37" fmla="*/ 84 h 667"/>
                <a:gd name="T38" fmla="*/ 3288 w 848"/>
                <a:gd name="T39" fmla="*/ 81 h 667"/>
                <a:gd name="T40" fmla="*/ 3207 w 848"/>
                <a:gd name="T41" fmla="*/ 87 h 667"/>
                <a:gd name="T42" fmla="*/ 3077 w 848"/>
                <a:gd name="T43" fmla="*/ 87 h 667"/>
                <a:gd name="T44" fmla="*/ 2942 w 848"/>
                <a:gd name="T45" fmla="*/ 87 h 667"/>
                <a:gd name="T46" fmla="*/ 2837 w 848"/>
                <a:gd name="T47" fmla="*/ 89 h 667"/>
                <a:gd name="T48" fmla="*/ 2644 w 848"/>
                <a:gd name="T49" fmla="*/ 91 h 667"/>
                <a:gd name="T50" fmla="*/ 2481 w 848"/>
                <a:gd name="T51" fmla="*/ 106 h 667"/>
                <a:gd name="T52" fmla="*/ 2397 w 848"/>
                <a:gd name="T53" fmla="*/ 118 h 667"/>
                <a:gd name="T54" fmla="*/ 2322 w 848"/>
                <a:gd name="T55" fmla="*/ 133 h 667"/>
                <a:gd name="T56" fmla="*/ 1983 w 848"/>
                <a:gd name="T57" fmla="*/ 136 h 667"/>
                <a:gd name="T58" fmla="*/ 1711 w 848"/>
                <a:gd name="T59" fmla="*/ 132 h 667"/>
                <a:gd name="T60" fmla="*/ 1609 w 848"/>
                <a:gd name="T61" fmla="*/ 124 h 667"/>
                <a:gd name="T62" fmla="*/ 1689 w 848"/>
                <a:gd name="T63" fmla="*/ 119 h 667"/>
                <a:gd name="T64" fmla="*/ 1587 w 848"/>
                <a:gd name="T65" fmla="*/ 115 h 667"/>
                <a:gd name="T66" fmla="*/ 1496 w 848"/>
                <a:gd name="T67" fmla="*/ 103 h 667"/>
                <a:gd name="T68" fmla="*/ 1509 w 848"/>
                <a:gd name="T69" fmla="*/ 92 h 667"/>
                <a:gd name="T70" fmla="*/ 1496 w 848"/>
                <a:gd name="T71" fmla="*/ 85 h 667"/>
                <a:gd name="T72" fmla="*/ 1468 w 848"/>
                <a:gd name="T73" fmla="*/ 81 h 667"/>
                <a:gd name="T74" fmla="*/ 1414 w 848"/>
                <a:gd name="T75" fmla="*/ 78 h 667"/>
                <a:gd name="T76" fmla="*/ 1304 w 848"/>
                <a:gd name="T77" fmla="*/ 73 h 667"/>
                <a:gd name="T78" fmla="*/ 1251 w 848"/>
                <a:gd name="T79" fmla="*/ 70 h 667"/>
                <a:gd name="T80" fmla="*/ 1219 w 848"/>
                <a:gd name="T81" fmla="*/ 68 h 667"/>
                <a:gd name="T82" fmla="*/ 1000 w 848"/>
                <a:gd name="T83" fmla="*/ 70 h 667"/>
                <a:gd name="T84" fmla="*/ 818 w 848"/>
                <a:gd name="T85" fmla="*/ 68 h 667"/>
                <a:gd name="T86" fmla="*/ 657 w 848"/>
                <a:gd name="T87" fmla="*/ 70 h 667"/>
                <a:gd name="T88" fmla="*/ 586 w 848"/>
                <a:gd name="T89" fmla="*/ 70 h 667"/>
                <a:gd name="T90" fmla="*/ 380 w 848"/>
                <a:gd name="T91" fmla="*/ 67 h 667"/>
                <a:gd name="T92" fmla="*/ 202 w 848"/>
                <a:gd name="T93" fmla="*/ 58 h 667"/>
                <a:gd name="T94" fmla="*/ 15 w 848"/>
                <a:gd name="T95" fmla="*/ 56 h 667"/>
                <a:gd name="T96" fmla="*/ 11 w 848"/>
                <a:gd name="T97" fmla="*/ 49 h 667"/>
                <a:gd name="T98" fmla="*/ 242 w 848"/>
                <a:gd name="T99" fmla="*/ 50 h 667"/>
                <a:gd name="T100" fmla="*/ 380 w 848"/>
                <a:gd name="T101" fmla="*/ 51 h 667"/>
                <a:gd name="T102" fmla="*/ 701 w 848"/>
                <a:gd name="T103" fmla="*/ 51 h 667"/>
                <a:gd name="T104" fmla="*/ 880 w 848"/>
                <a:gd name="T105" fmla="*/ 50 h 667"/>
                <a:gd name="T106" fmla="*/ 1045 w 848"/>
                <a:gd name="T107" fmla="*/ 48 h 667"/>
                <a:gd name="T108" fmla="*/ 1309 w 848"/>
                <a:gd name="T109" fmla="*/ 52 h 667"/>
                <a:gd name="T110" fmla="*/ 1381 w 848"/>
                <a:gd name="T111" fmla="*/ 46 h 667"/>
                <a:gd name="T112" fmla="*/ 1484 w 848"/>
                <a:gd name="T113" fmla="*/ 43 h 667"/>
                <a:gd name="T114" fmla="*/ 1414 w 848"/>
                <a:gd name="T115" fmla="*/ 40 h 667"/>
                <a:gd name="T116" fmla="*/ 1587 w 848"/>
                <a:gd name="T117" fmla="*/ 35 h 667"/>
                <a:gd name="T118" fmla="*/ 1547 w 848"/>
                <a:gd name="T119" fmla="*/ 20 h 667"/>
                <a:gd name="T120" fmla="*/ 1880 w 848"/>
                <a:gd name="T121" fmla="*/ 18 h 667"/>
                <a:gd name="T122" fmla="*/ 1855 w 848"/>
                <a:gd name="T123" fmla="*/ 18 h 6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667"/>
                <a:gd name="T188" fmla="*/ 848 w 848"/>
                <a:gd name="T189" fmla="*/ 667 h 6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667">
                  <a:moveTo>
                    <a:pt x="423" y="49"/>
                  </a:moveTo>
                  <a:lnTo>
                    <a:pt x="425" y="25"/>
                  </a:lnTo>
                  <a:lnTo>
                    <a:pt x="438" y="7"/>
                  </a:lnTo>
                  <a:lnTo>
                    <a:pt x="471" y="7"/>
                  </a:lnTo>
                  <a:lnTo>
                    <a:pt x="491" y="0"/>
                  </a:lnTo>
                  <a:lnTo>
                    <a:pt x="497" y="9"/>
                  </a:lnTo>
                  <a:lnTo>
                    <a:pt x="517" y="11"/>
                  </a:lnTo>
                  <a:lnTo>
                    <a:pt x="525" y="35"/>
                  </a:lnTo>
                  <a:lnTo>
                    <a:pt x="515" y="51"/>
                  </a:lnTo>
                  <a:lnTo>
                    <a:pt x="515" y="84"/>
                  </a:lnTo>
                  <a:lnTo>
                    <a:pt x="530" y="92"/>
                  </a:lnTo>
                  <a:lnTo>
                    <a:pt x="523" y="116"/>
                  </a:lnTo>
                  <a:lnTo>
                    <a:pt x="548" y="132"/>
                  </a:lnTo>
                  <a:lnTo>
                    <a:pt x="582" y="145"/>
                  </a:lnTo>
                  <a:lnTo>
                    <a:pt x="663" y="149"/>
                  </a:lnTo>
                  <a:lnTo>
                    <a:pt x="675" y="178"/>
                  </a:lnTo>
                  <a:lnTo>
                    <a:pt x="714" y="178"/>
                  </a:lnTo>
                  <a:lnTo>
                    <a:pt x="720" y="165"/>
                  </a:lnTo>
                  <a:lnTo>
                    <a:pt x="731" y="167"/>
                  </a:lnTo>
                  <a:lnTo>
                    <a:pt x="729" y="204"/>
                  </a:lnTo>
                  <a:lnTo>
                    <a:pt x="738" y="209"/>
                  </a:lnTo>
                  <a:lnTo>
                    <a:pt x="740" y="224"/>
                  </a:lnTo>
                  <a:lnTo>
                    <a:pt x="736" y="233"/>
                  </a:lnTo>
                  <a:lnTo>
                    <a:pt x="736" y="242"/>
                  </a:lnTo>
                  <a:lnTo>
                    <a:pt x="738" y="250"/>
                  </a:lnTo>
                  <a:lnTo>
                    <a:pt x="743" y="255"/>
                  </a:lnTo>
                  <a:lnTo>
                    <a:pt x="755" y="266"/>
                  </a:lnTo>
                  <a:lnTo>
                    <a:pt x="771" y="279"/>
                  </a:lnTo>
                  <a:lnTo>
                    <a:pt x="793" y="296"/>
                  </a:lnTo>
                  <a:lnTo>
                    <a:pt x="802" y="338"/>
                  </a:lnTo>
                  <a:lnTo>
                    <a:pt x="819" y="377"/>
                  </a:lnTo>
                  <a:lnTo>
                    <a:pt x="830" y="390"/>
                  </a:lnTo>
                  <a:lnTo>
                    <a:pt x="848" y="414"/>
                  </a:lnTo>
                  <a:lnTo>
                    <a:pt x="834" y="428"/>
                  </a:lnTo>
                  <a:lnTo>
                    <a:pt x="823" y="430"/>
                  </a:lnTo>
                  <a:lnTo>
                    <a:pt x="824" y="439"/>
                  </a:lnTo>
                  <a:lnTo>
                    <a:pt x="802" y="436"/>
                  </a:lnTo>
                  <a:lnTo>
                    <a:pt x="797" y="410"/>
                  </a:lnTo>
                  <a:lnTo>
                    <a:pt x="766" y="391"/>
                  </a:lnTo>
                  <a:lnTo>
                    <a:pt x="742" y="393"/>
                  </a:lnTo>
                  <a:lnTo>
                    <a:pt x="749" y="430"/>
                  </a:lnTo>
                  <a:lnTo>
                    <a:pt x="725" y="428"/>
                  </a:lnTo>
                  <a:lnTo>
                    <a:pt x="710" y="437"/>
                  </a:lnTo>
                  <a:lnTo>
                    <a:pt x="696" y="426"/>
                  </a:lnTo>
                  <a:lnTo>
                    <a:pt x="681" y="426"/>
                  </a:lnTo>
                  <a:lnTo>
                    <a:pt x="666" y="428"/>
                  </a:lnTo>
                  <a:lnTo>
                    <a:pt x="653" y="430"/>
                  </a:lnTo>
                  <a:lnTo>
                    <a:pt x="642" y="436"/>
                  </a:lnTo>
                  <a:lnTo>
                    <a:pt x="620" y="443"/>
                  </a:lnTo>
                  <a:lnTo>
                    <a:pt x="598" y="452"/>
                  </a:lnTo>
                  <a:lnTo>
                    <a:pt x="559" y="487"/>
                  </a:lnTo>
                  <a:lnTo>
                    <a:pt x="559" y="515"/>
                  </a:lnTo>
                  <a:lnTo>
                    <a:pt x="556" y="546"/>
                  </a:lnTo>
                  <a:lnTo>
                    <a:pt x="543" y="575"/>
                  </a:lnTo>
                  <a:lnTo>
                    <a:pt x="525" y="618"/>
                  </a:lnTo>
                  <a:lnTo>
                    <a:pt x="525" y="651"/>
                  </a:lnTo>
                  <a:lnTo>
                    <a:pt x="488" y="651"/>
                  </a:lnTo>
                  <a:lnTo>
                    <a:pt x="449" y="667"/>
                  </a:lnTo>
                  <a:lnTo>
                    <a:pt x="409" y="658"/>
                  </a:lnTo>
                  <a:lnTo>
                    <a:pt x="387" y="649"/>
                  </a:lnTo>
                  <a:lnTo>
                    <a:pt x="366" y="640"/>
                  </a:lnTo>
                  <a:lnTo>
                    <a:pt x="364" y="609"/>
                  </a:lnTo>
                  <a:lnTo>
                    <a:pt x="387" y="601"/>
                  </a:lnTo>
                  <a:lnTo>
                    <a:pt x="381" y="581"/>
                  </a:lnTo>
                  <a:lnTo>
                    <a:pt x="361" y="574"/>
                  </a:lnTo>
                  <a:lnTo>
                    <a:pt x="359" y="557"/>
                  </a:lnTo>
                  <a:lnTo>
                    <a:pt x="361" y="522"/>
                  </a:lnTo>
                  <a:lnTo>
                    <a:pt x="339" y="504"/>
                  </a:lnTo>
                  <a:lnTo>
                    <a:pt x="341" y="478"/>
                  </a:lnTo>
                  <a:lnTo>
                    <a:pt x="342" y="454"/>
                  </a:lnTo>
                  <a:lnTo>
                    <a:pt x="341" y="434"/>
                  </a:lnTo>
                  <a:lnTo>
                    <a:pt x="339" y="417"/>
                  </a:lnTo>
                  <a:lnTo>
                    <a:pt x="335" y="404"/>
                  </a:lnTo>
                  <a:lnTo>
                    <a:pt x="331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07" y="362"/>
                  </a:lnTo>
                  <a:lnTo>
                    <a:pt x="295" y="351"/>
                  </a:lnTo>
                  <a:lnTo>
                    <a:pt x="289" y="345"/>
                  </a:lnTo>
                  <a:lnTo>
                    <a:pt x="283" y="340"/>
                  </a:lnTo>
                  <a:lnTo>
                    <a:pt x="280" y="334"/>
                  </a:lnTo>
                  <a:lnTo>
                    <a:pt x="276" y="327"/>
                  </a:lnTo>
                  <a:lnTo>
                    <a:pt x="237" y="327"/>
                  </a:lnTo>
                  <a:lnTo>
                    <a:pt x="226" y="338"/>
                  </a:lnTo>
                  <a:lnTo>
                    <a:pt x="206" y="333"/>
                  </a:lnTo>
                  <a:lnTo>
                    <a:pt x="186" y="329"/>
                  </a:lnTo>
                  <a:lnTo>
                    <a:pt x="180" y="342"/>
                  </a:lnTo>
                  <a:lnTo>
                    <a:pt x="149" y="340"/>
                  </a:lnTo>
                  <a:lnTo>
                    <a:pt x="144" y="355"/>
                  </a:lnTo>
                  <a:lnTo>
                    <a:pt x="133" y="338"/>
                  </a:lnTo>
                  <a:lnTo>
                    <a:pt x="107" y="342"/>
                  </a:lnTo>
                  <a:lnTo>
                    <a:pt x="87" y="323"/>
                  </a:lnTo>
                  <a:lnTo>
                    <a:pt x="70" y="299"/>
                  </a:lnTo>
                  <a:lnTo>
                    <a:pt x="48" y="288"/>
                  </a:lnTo>
                  <a:lnTo>
                    <a:pt x="26" y="285"/>
                  </a:lnTo>
                  <a:lnTo>
                    <a:pt x="15" y="277"/>
                  </a:lnTo>
                  <a:lnTo>
                    <a:pt x="0" y="253"/>
                  </a:lnTo>
                  <a:lnTo>
                    <a:pt x="11" y="233"/>
                  </a:lnTo>
                  <a:lnTo>
                    <a:pt x="44" y="228"/>
                  </a:lnTo>
                  <a:lnTo>
                    <a:pt x="55" y="242"/>
                  </a:lnTo>
                  <a:lnTo>
                    <a:pt x="81" y="242"/>
                  </a:lnTo>
                  <a:lnTo>
                    <a:pt x="87" y="246"/>
                  </a:lnTo>
                  <a:lnTo>
                    <a:pt x="92" y="250"/>
                  </a:lnTo>
                  <a:lnTo>
                    <a:pt x="160" y="252"/>
                  </a:lnTo>
                  <a:lnTo>
                    <a:pt x="164" y="239"/>
                  </a:lnTo>
                  <a:lnTo>
                    <a:pt x="199" y="244"/>
                  </a:lnTo>
                  <a:lnTo>
                    <a:pt x="201" y="228"/>
                  </a:lnTo>
                  <a:lnTo>
                    <a:pt x="237" y="231"/>
                  </a:lnTo>
                  <a:lnTo>
                    <a:pt x="250" y="244"/>
                  </a:lnTo>
                  <a:lnTo>
                    <a:pt x="296" y="253"/>
                  </a:lnTo>
                  <a:lnTo>
                    <a:pt x="296" y="231"/>
                  </a:lnTo>
                  <a:lnTo>
                    <a:pt x="313" y="220"/>
                  </a:lnTo>
                  <a:lnTo>
                    <a:pt x="313" y="202"/>
                  </a:lnTo>
                  <a:lnTo>
                    <a:pt x="335" y="200"/>
                  </a:lnTo>
                  <a:lnTo>
                    <a:pt x="326" y="187"/>
                  </a:lnTo>
                  <a:lnTo>
                    <a:pt x="320" y="184"/>
                  </a:lnTo>
                  <a:lnTo>
                    <a:pt x="322" y="165"/>
                  </a:lnTo>
                  <a:lnTo>
                    <a:pt x="359" y="162"/>
                  </a:lnTo>
                  <a:lnTo>
                    <a:pt x="359" y="134"/>
                  </a:lnTo>
                  <a:lnTo>
                    <a:pt x="350" y="106"/>
                  </a:lnTo>
                  <a:lnTo>
                    <a:pt x="396" y="114"/>
                  </a:lnTo>
                  <a:lnTo>
                    <a:pt x="425" y="92"/>
                  </a:lnTo>
                  <a:lnTo>
                    <a:pt x="438" y="79"/>
                  </a:lnTo>
                  <a:lnTo>
                    <a:pt x="421" y="68"/>
                  </a:lnTo>
                  <a:lnTo>
                    <a:pt x="423" y="4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7" name="Freeform 40"/>
            <p:cNvSpPr>
              <a:spLocks noChangeAspect="1"/>
            </p:cNvSpPr>
            <p:nvPr/>
          </p:nvSpPr>
          <p:spPr bwMode="auto">
            <a:xfrm>
              <a:off x="1220" y="2488"/>
              <a:ext cx="303" cy="238"/>
            </a:xfrm>
            <a:custGeom>
              <a:avLst/>
              <a:gdLst>
                <a:gd name="T0" fmla="*/ 273 w 295"/>
                <a:gd name="T1" fmla="*/ 17 h 245"/>
                <a:gd name="T2" fmla="*/ 317 w 295"/>
                <a:gd name="T3" fmla="*/ 17 h 245"/>
                <a:gd name="T4" fmla="*/ 488 w 295"/>
                <a:gd name="T5" fmla="*/ 0 h 245"/>
                <a:gd name="T6" fmla="*/ 834 w 295"/>
                <a:gd name="T7" fmla="*/ 17 h 245"/>
                <a:gd name="T8" fmla="*/ 1119 w 295"/>
                <a:gd name="T9" fmla="*/ 17 h 245"/>
                <a:gd name="T10" fmla="*/ 1168 w 295"/>
                <a:gd name="T11" fmla="*/ 21 h 245"/>
                <a:gd name="T12" fmla="*/ 1390 w 295"/>
                <a:gd name="T13" fmla="*/ 41 h 245"/>
                <a:gd name="T14" fmla="*/ 1253 w 295"/>
                <a:gd name="T15" fmla="*/ 46 h 245"/>
                <a:gd name="T16" fmla="*/ 995 w 295"/>
                <a:gd name="T17" fmla="*/ 42 h 245"/>
                <a:gd name="T18" fmla="*/ 721 w 295"/>
                <a:gd name="T19" fmla="*/ 45 h 245"/>
                <a:gd name="T20" fmla="*/ 605 w 295"/>
                <a:gd name="T21" fmla="*/ 44 h 245"/>
                <a:gd name="T22" fmla="*/ 515 w 295"/>
                <a:gd name="T23" fmla="*/ 40 h 245"/>
                <a:gd name="T24" fmla="*/ 438 w 295"/>
                <a:gd name="T25" fmla="*/ 36 h 245"/>
                <a:gd name="T26" fmla="*/ 196 w 295"/>
                <a:gd name="T27" fmla="*/ 31 h 245"/>
                <a:gd name="T28" fmla="*/ 100 w 295"/>
                <a:gd name="T29" fmla="*/ 28 h 245"/>
                <a:gd name="T30" fmla="*/ 0 w 295"/>
                <a:gd name="T31" fmla="*/ 17 h 245"/>
                <a:gd name="T32" fmla="*/ 273 w 295"/>
                <a:gd name="T33" fmla="*/ 17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"/>
                <a:gd name="T52" fmla="*/ 0 h 245"/>
                <a:gd name="T53" fmla="*/ 295 w 295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" h="245">
                  <a:moveTo>
                    <a:pt x="57" y="79"/>
                  </a:moveTo>
                  <a:lnTo>
                    <a:pt x="68" y="17"/>
                  </a:lnTo>
                  <a:lnTo>
                    <a:pt x="103" y="0"/>
                  </a:lnTo>
                  <a:lnTo>
                    <a:pt x="177" y="28"/>
                  </a:lnTo>
                  <a:lnTo>
                    <a:pt x="236" y="50"/>
                  </a:lnTo>
                  <a:lnTo>
                    <a:pt x="247" y="116"/>
                  </a:lnTo>
                  <a:lnTo>
                    <a:pt x="295" y="212"/>
                  </a:lnTo>
                  <a:lnTo>
                    <a:pt x="267" y="245"/>
                  </a:lnTo>
                  <a:lnTo>
                    <a:pt x="210" y="215"/>
                  </a:lnTo>
                  <a:lnTo>
                    <a:pt x="153" y="237"/>
                  </a:lnTo>
                  <a:lnTo>
                    <a:pt x="127" y="226"/>
                  </a:lnTo>
                  <a:lnTo>
                    <a:pt x="109" y="204"/>
                  </a:lnTo>
                  <a:lnTo>
                    <a:pt x="92" y="180"/>
                  </a:lnTo>
                  <a:lnTo>
                    <a:pt x="44" y="156"/>
                  </a:lnTo>
                  <a:lnTo>
                    <a:pt x="19" y="142"/>
                  </a:lnTo>
                  <a:lnTo>
                    <a:pt x="0" y="101"/>
                  </a:lnTo>
                  <a:lnTo>
                    <a:pt x="57" y="7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8" name="Freeform 41"/>
            <p:cNvSpPr>
              <a:spLocks noChangeAspect="1"/>
            </p:cNvSpPr>
            <p:nvPr/>
          </p:nvSpPr>
          <p:spPr bwMode="auto">
            <a:xfrm>
              <a:off x="183" y="2565"/>
              <a:ext cx="1264" cy="1094"/>
            </a:xfrm>
            <a:custGeom>
              <a:avLst/>
              <a:gdLst>
                <a:gd name="T0" fmla="*/ 2145 w 1231"/>
                <a:gd name="T1" fmla="*/ 18 h 1126"/>
                <a:gd name="T2" fmla="*/ 2425 w 1231"/>
                <a:gd name="T3" fmla="*/ 17 h 1126"/>
                <a:gd name="T4" fmla="*/ 2643 w 1231"/>
                <a:gd name="T5" fmla="*/ 17 h 1126"/>
                <a:gd name="T6" fmla="*/ 2750 w 1231"/>
                <a:gd name="T7" fmla="*/ 0 h 1126"/>
                <a:gd name="T8" fmla="*/ 2902 w 1231"/>
                <a:gd name="T9" fmla="*/ 17 h 1126"/>
                <a:gd name="T10" fmla="*/ 3291 w 1231"/>
                <a:gd name="T11" fmla="*/ 17 h 1126"/>
                <a:gd name="T12" fmla="*/ 3578 w 1231"/>
                <a:gd name="T13" fmla="*/ 17 h 1126"/>
                <a:gd name="T14" fmla="*/ 3679 w 1231"/>
                <a:gd name="T15" fmla="*/ 17 h 1126"/>
                <a:gd name="T16" fmla="*/ 4036 w 1231"/>
                <a:gd name="T17" fmla="*/ 17 h 1126"/>
                <a:gd name="T18" fmla="*/ 4514 w 1231"/>
                <a:gd name="T19" fmla="*/ 17 h 1126"/>
                <a:gd name="T20" fmla="*/ 4913 w 1231"/>
                <a:gd name="T21" fmla="*/ 23 h 1126"/>
                <a:gd name="T22" fmla="*/ 5331 w 1231"/>
                <a:gd name="T23" fmla="*/ 40 h 1126"/>
                <a:gd name="T24" fmla="*/ 5621 w 1231"/>
                <a:gd name="T25" fmla="*/ 47 h 1126"/>
                <a:gd name="T26" fmla="*/ 5712 w 1231"/>
                <a:gd name="T27" fmla="*/ 52 h 1126"/>
                <a:gd name="T28" fmla="*/ 5433 w 1231"/>
                <a:gd name="T29" fmla="*/ 59 h 1126"/>
                <a:gd name="T30" fmla="*/ 5160 w 1231"/>
                <a:gd name="T31" fmla="*/ 51 h 1126"/>
                <a:gd name="T32" fmla="*/ 5090 w 1231"/>
                <a:gd name="T33" fmla="*/ 57 h 1126"/>
                <a:gd name="T34" fmla="*/ 5032 w 1231"/>
                <a:gd name="T35" fmla="*/ 62 h 1126"/>
                <a:gd name="T36" fmla="*/ 4886 w 1231"/>
                <a:gd name="T37" fmla="*/ 65 h 1126"/>
                <a:gd name="T38" fmla="*/ 4621 w 1231"/>
                <a:gd name="T39" fmla="*/ 81 h 1126"/>
                <a:gd name="T40" fmla="*/ 4430 w 1231"/>
                <a:gd name="T41" fmla="*/ 80 h 1126"/>
                <a:gd name="T42" fmla="*/ 4313 w 1231"/>
                <a:gd name="T43" fmla="*/ 72 h 1126"/>
                <a:gd name="T44" fmla="*/ 4091 w 1231"/>
                <a:gd name="T45" fmla="*/ 97 h 1126"/>
                <a:gd name="T46" fmla="*/ 3945 w 1231"/>
                <a:gd name="T47" fmla="*/ 96 h 1126"/>
                <a:gd name="T48" fmla="*/ 3879 w 1231"/>
                <a:gd name="T49" fmla="*/ 101 h 1126"/>
                <a:gd name="T50" fmla="*/ 3459 w 1231"/>
                <a:gd name="T51" fmla="*/ 107 h 1126"/>
                <a:gd name="T52" fmla="*/ 3398 w 1231"/>
                <a:gd name="T53" fmla="*/ 124 h 1126"/>
                <a:gd name="T54" fmla="*/ 3186 w 1231"/>
                <a:gd name="T55" fmla="*/ 117 h 1126"/>
                <a:gd name="T56" fmla="*/ 2829 w 1231"/>
                <a:gd name="T57" fmla="*/ 120 h 1126"/>
                <a:gd name="T58" fmla="*/ 2603 w 1231"/>
                <a:gd name="T59" fmla="*/ 119 h 1126"/>
                <a:gd name="T60" fmla="*/ 2238 w 1231"/>
                <a:gd name="T61" fmla="*/ 123 h 1126"/>
                <a:gd name="T62" fmla="*/ 2001 w 1231"/>
                <a:gd name="T63" fmla="*/ 126 h 1126"/>
                <a:gd name="T64" fmla="*/ 1879 w 1231"/>
                <a:gd name="T65" fmla="*/ 131 h 1126"/>
                <a:gd name="T66" fmla="*/ 1707 w 1231"/>
                <a:gd name="T67" fmla="*/ 142 h 1126"/>
                <a:gd name="T68" fmla="*/ 1778 w 1231"/>
                <a:gd name="T69" fmla="*/ 150 h 1126"/>
                <a:gd name="T70" fmla="*/ 1720 w 1231"/>
                <a:gd name="T71" fmla="*/ 159 h 1126"/>
                <a:gd name="T72" fmla="*/ 1477 w 1231"/>
                <a:gd name="T73" fmla="*/ 196 h 1126"/>
                <a:gd name="T74" fmla="*/ 1251 w 1231"/>
                <a:gd name="T75" fmla="*/ 206 h 1126"/>
                <a:gd name="T76" fmla="*/ 790 w 1231"/>
                <a:gd name="T77" fmla="*/ 193 h 1126"/>
                <a:gd name="T78" fmla="*/ 979 w 1231"/>
                <a:gd name="T79" fmla="*/ 178 h 1126"/>
                <a:gd name="T80" fmla="*/ 1119 w 1231"/>
                <a:gd name="T81" fmla="*/ 163 h 1126"/>
                <a:gd name="T82" fmla="*/ 1275 w 1231"/>
                <a:gd name="T83" fmla="*/ 166 h 1126"/>
                <a:gd name="T84" fmla="*/ 1496 w 1231"/>
                <a:gd name="T85" fmla="*/ 151 h 1126"/>
                <a:gd name="T86" fmla="*/ 1102 w 1231"/>
                <a:gd name="T87" fmla="*/ 136 h 1126"/>
                <a:gd name="T88" fmla="*/ 675 w 1231"/>
                <a:gd name="T89" fmla="*/ 121 h 1126"/>
                <a:gd name="T90" fmla="*/ 103 w 1231"/>
                <a:gd name="T91" fmla="*/ 101 h 1126"/>
                <a:gd name="T92" fmla="*/ 369 w 1231"/>
                <a:gd name="T93" fmla="*/ 92 h 1126"/>
                <a:gd name="T94" fmla="*/ 691 w 1231"/>
                <a:gd name="T95" fmla="*/ 77 h 1126"/>
                <a:gd name="T96" fmla="*/ 153 w 1231"/>
                <a:gd name="T97" fmla="*/ 47 h 1126"/>
                <a:gd name="T98" fmla="*/ 512 w 1231"/>
                <a:gd name="T99" fmla="*/ 41 h 1126"/>
                <a:gd name="T100" fmla="*/ 880 w 1231"/>
                <a:gd name="T101" fmla="*/ 59 h 1126"/>
                <a:gd name="T102" fmla="*/ 991 w 1231"/>
                <a:gd name="T103" fmla="*/ 68 h 1126"/>
                <a:gd name="T104" fmla="*/ 1088 w 1231"/>
                <a:gd name="T105" fmla="*/ 62 h 1126"/>
                <a:gd name="T106" fmla="*/ 1185 w 1231"/>
                <a:gd name="T107" fmla="*/ 44 h 1126"/>
                <a:gd name="T108" fmla="*/ 1427 w 1231"/>
                <a:gd name="T109" fmla="*/ 34 h 1126"/>
                <a:gd name="T110" fmla="*/ 1575 w 1231"/>
                <a:gd name="T111" fmla="*/ 43 h 1126"/>
                <a:gd name="T112" fmla="*/ 1627 w 1231"/>
                <a:gd name="T113" fmla="*/ 48 h 1126"/>
                <a:gd name="T114" fmla="*/ 1700 w 1231"/>
                <a:gd name="T115" fmla="*/ 49 h 1126"/>
                <a:gd name="T116" fmla="*/ 1808 w 1231"/>
                <a:gd name="T117" fmla="*/ 45 h 1126"/>
                <a:gd name="T118" fmla="*/ 1830 w 1231"/>
                <a:gd name="T119" fmla="*/ 36 h 1126"/>
                <a:gd name="T120" fmla="*/ 1735 w 1231"/>
                <a:gd name="T121" fmla="*/ 32 h 1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1"/>
                <a:gd name="T184" fmla="*/ 0 h 1126"/>
                <a:gd name="T185" fmla="*/ 1231 w 1231"/>
                <a:gd name="T186" fmla="*/ 1126 h 1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1" h="1126">
                  <a:moveTo>
                    <a:pt x="368" y="158"/>
                  </a:moveTo>
                  <a:lnTo>
                    <a:pt x="379" y="116"/>
                  </a:lnTo>
                  <a:lnTo>
                    <a:pt x="423" y="114"/>
                  </a:lnTo>
                  <a:lnTo>
                    <a:pt x="462" y="109"/>
                  </a:lnTo>
                  <a:lnTo>
                    <a:pt x="480" y="105"/>
                  </a:lnTo>
                  <a:lnTo>
                    <a:pt x="497" y="101"/>
                  </a:lnTo>
                  <a:lnTo>
                    <a:pt x="512" y="96"/>
                  </a:lnTo>
                  <a:lnTo>
                    <a:pt x="525" y="90"/>
                  </a:lnTo>
                  <a:lnTo>
                    <a:pt x="537" y="83"/>
                  </a:lnTo>
                  <a:lnTo>
                    <a:pt x="548" y="76"/>
                  </a:lnTo>
                  <a:lnTo>
                    <a:pt x="560" y="66"/>
                  </a:lnTo>
                  <a:lnTo>
                    <a:pt x="569" y="55"/>
                  </a:lnTo>
                  <a:lnTo>
                    <a:pt x="576" y="44"/>
                  </a:lnTo>
                  <a:lnTo>
                    <a:pt x="583" y="30"/>
                  </a:lnTo>
                  <a:lnTo>
                    <a:pt x="589" y="17"/>
                  </a:lnTo>
                  <a:lnTo>
                    <a:pt x="593" y="0"/>
                  </a:lnTo>
                  <a:lnTo>
                    <a:pt x="600" y="6"/>
                  </a:lnTo>
                  <a:lnTo>
                    <a:pt x="607" y="13"/>
                  </a:lnTo>
                  <a:lnTo>
                    <a:pt x="617" y="20"/>
                  </a:lnTo>
                  <a:lnTo>
                    <a:pt x="626" y="31"/>
                  </a:lnTo>
                  <a:lnTo>
                    <a:pt x="644" y="59"/>
                  </a:lnTo>
                  <a:lnTo>
                    <a:pt x="666" y="94"/>
                  </a:lnTo>
                  <a:lnTo>
                    <a:pt x="699" y="94"/>
                  </a:lnTo>
                  <a:lnTo>
                    <a:pt x="709" y="63"/>
                  </a:lnTo>
                  <a:lnTo>
                    <a:pt x="749" y="98"/>
                  </a:lnTo>
                  <a:lnTo>
                    <a:pt x="758" y="70"/>
                  </a:lnTo>
                  <a:lnTo>
                    <a:pt x="767" y="42"/>
                  </a:lnTo>
                  <a:lnTo>
                    <a:pt x="771" y="37"/>
                  </a:lnTo>
                  <a:lnTo>
                    <a:pt x="777" y="31"/>
                  </a:lnTo>
                  <a:lnTo>
                    <a:pt x="780" y="28"/>
                  </a:lnTo>
                  <a:lnTo>
                    <a:pt x="788" y="26"/>
                  </a:lnTo>
                  <a:lnTo>
                    <a:pt x="793" y="24"/>
                  </a:lnTo>
                  <a:lnTo>
                    <a:pt x="802" y="24"/>
                  </a:lnTo>
                  <a:lnTo>
                    <a:pt x="812" y="24"/>
                  </a:lnTo>
                  <a:lnTo>
                    <a:pt x="821" y="28"/>
                  </a:lnTo>
                  <a:lnTo>
                    <a:pt x="867" y="24"/>
                  </a:lnTo>
                  <a:lnTo>
                    <a:pt x="937" y="31"/>
                  </a:lnTo>
                  <a:lnTo>
                    <a:pt x="946" y="44"/>
                  </a:lnTo>
                  <a:lnTo>
                    <a:pt x="959" y="57"/>
                  </a:lnTo>
                  <a:lnTo>
                    <a:pt x="973" y="70"/>
                  </a:lnTo>
                  <a:lnTo>
                    <a:pt x="990" y="85"/>
                  </a:lnTo>
                  <a:lnTo>
                    <a:pt x="1010" y="98"/>
                  </a:lnTo>
                  <a:lnTo>
                    <a:pt x="1034" y="111"/>
                  </a:lnTo>
                  <a:lnTo>
                    <a:pt x="1060" y="125"/>
                  </a:lnTo>
                  <a:lnTo>
                    <a:pt x="1089" y="138"/>
                  </a:lnTo>
                  <a:lnTo>
                    <a:pt x="1089" y="182"/>
                  </a:lnTo>
                  <a:lnTo>
                    <a:pt x="1121" y="191"/>
                  </a:lnTo>
                  <a:lnTo>
                    <a:pt x="1148" y="203"/>
                  </a:lnTo>
                  <a:lnTo>
                    <a:pt x="1172" y="214"/>
                  </a:lnTo>
                  <a:lnTo>
                    <a:pt x="1194" y="228"/>
                  </a:lnTo>
                  <a:lnTo>
                    <a:pt x="1203" y="236"/>
                  </a:lnTo>
                  <a:lnTo>
                    <a:pt x="1211" y="245"/>
                  </a:lnTo>
                  <a:lnTo>
                    <a:pt x="1216" y="252"/>
                  </a:lnTo>
                  <a:lnTo>
                    <a:pt x="1222" y="261"/>
                  </a:lnTo>
                  <a:lnTo>
                    <a:pt x="1227" y="272"/>
                  </a:lnTo>
                  <a:lnTo>
                    <a:pt x="1229" y="282"/>
                  </a:lnTo>
                  <a:lnTo>
                    <a:pt x="1231" y="293"/>
                  </a:lnTo>
                  <a:lnTo>
                    <a:pt x="1231" y="306"/>
                  </a:lnTo>
                  <a:lnTo>
                    <a:pt x="1194" y="313"/>
                  </a:lnTo>
                  <a:lnTo>
                    <a:pt x="1172" y="311"/>
                  </a:lnTo>
                  <a:lnTo>
                    <a:pt x="1156" y="306"/>
                  </a:lnTo>
                  <a:lnTo>
                    <a:pt x="1143" y="300"/>
                  </a:lnTo>
                  <a:lnTo>
                    <a:pt x="1132" y="293"/>
                  </a:lnTo>
                  <a:lnTo>
                    <a:pt x="1113" y="274"/>
                  </a:lnTo>
                  <a:lnTo>
                    <a:pt x="1095" y="260"/>
                  </a:lnTo>
                  <a:lnTo>
                    <a:pt x="1099" y="278"/>
                  </a:lnTo>
                  <a:lnTo>
                    <a:pt x="1099" y="296"/>
                  </a:lnTo>
                  <a:lnTo>
                    <a:pt x="1099" y="304"/>
                  </a:lnTo>
                  <a:lnTo>
                    <a:pt x="1097" y="309"/>
                  </a:lnTo>
                  <a:lnTo>
                    <a:pt x="1093" y="317"/>
                  </a:lnTo>
                  <a:lnTo>
                    <a:pt x="1091" y="322"/>
                  </a:lnTo>
                  <a:lnTo>
                    <a:pt x="1086" y="326"/>
                  </a:lnTo>
                  <a:lnTo>
                    <a:pt x="1082" y="331"/>
                  </a:lnTo>
                  <a:lnTo>
                    <a:pt x="1075" y="333"/>
                  </a:lnTo>
                  <a:lnTo>
                    <a:pt x="1069" y="337"/>
                  </a:lnTo>
                  <a:lnTo>
                    <a:pt x="1053" y="341"/>
                  </a:lnTo>
                  <a:lnTo>
                    <a:pt x="1034" y="341"/>
                  </a:lnTo>
                  <a:lnTo>
                    <a:pt x="1038" y="383"/>
                  </a:lnTo>
                  <a:lnTo>
                    <a:pt x="1005" y="398"/>
                  </a:lnTo>
                  <a:lnTo>
                    <a:pt x="994" y="427"/>
                  </a:lnTo>
                  <a:lnTo>
                    <a:pt x="983" y="427"/>
                  </a:lnTo>
                  <a:lnTo>
                    <a:pt x="972" y="427"/>
                  </a:lnTo>
                  <a:lnTo>
                    <a:pt x="962" y="425"/>
                  </a:lnTo>
                  <a:lnTo>
                    <a:pt x="955" y="423"/>
                  </a:lnTo>
                  <a:lnTo>
                    <a:pt x="948" y="416"/>
                  </a:lnTo>
                  <a:lnTo>
                    <a:pt x="940" y="407"/>
                  </a:lnTo>
                  <a:lnTo>
                    <a:pt x="935" y="396"/>
                  </a:lnTo>
                  <a:lnTo>
                    <a:pt x="929" y="379"/>
                  </a:lnTo>
                  <a:lnTo>
                    <a:pt x="935" y="466"/>
                  </a:lnTo>
                  <a:lnTo>
                    <a:pt x="918" y="515"/>
                  </a:lnTo>
                  <a:lnTo>
                    <a:pt x="894" y="515"/>
                  </a:lnTo>
                  <a:lnTo>
                    <a:pt x="882" y="512"/>
                  </a:lnTo>
                  <a:lnTo>
                    <a:pt x="872" y="510"/>
                  </a:lnTo>
                  <a:lnTo>
                    <a:pt x="863" y="508"/>
                  </a:lnTo>
                  <a:lnTo>
                    <a:pt x="856" y="508"/>
                  </a:lnTo>
                  <a:lnTo>
                    <a:pt x="850" y="510"/>
                  </a:lnTo>
                  <a:lnTo>
                    <a:pt x="845" y="512"/>
                  </a:lnTo>
                  <a:lnTo>
                    <a:pt x="841" y="515"/>
                  </a:lnTo>
                  <a:lnTo>
                    <a:pt x="839" y="519"/>
                  </a:lnTo>
                  <a:lnTo>
                    <a:pt x="836" y="530"/>
                  </a:lnTo>
                  <a:lnTo>
                    <a:pt x="836" y="541"/>
                  </a:lnTo>
                  <a:lnTo>
                    <a:pt x="837" y="554"/>
                  </a:lnTo>
                  <a:lnTo>
                    <a:pt x="839" y="567"/>
                  </a:lnTo>
                  <a:lnTo>
                    <a:pt x="745" y="561"/>
                  </a:lnTo>
                  <a:lnTo>
                    <a:pt x="756" y="604"/>
                  </a:lnTo>
                  <a:lnTo>
                    <a:pt x="767" y="672"/>
                  </a:lnTo>
                  <a:lnTo>
                    <a:pt x="749" y="668"/>
                  </a:lnTo>
                  <a:lnTo>
                    <a:pt x="732" y="662"/>
                  </a:lnTo>
                  <a:lnTo>
                    <a:pt x="718" y="655"/>
                  </a:lnTo>
                  <a:lnTo>
                    <a:pt x="707" y="646"/>
                  </a:lnTo>
                  <a:lnTo>
                    <a:pt x="696" y="637"/>
                  </a:lnTo>
                  <a:lnTo>
                    <a:pt x="686" y="624"/>
                  </a:lnTo>
                  <a:lnTo>
                    <a:pt x="681" y="613"/>
                  </a:lnTo>
                  <a:lnTo>
                    <a:pt x="675" y="598"/>
                  </a:lnTo>
                  <a:lnTo>
                    <a:pt x="668" y="642"/>
                  </a:lnTo>
                  <a:lnTo>
                    <a:pt x="611" y="640"/>
                  </a:lnTo>
                  <a:lnTo>
                    <a:pt x="596" y="598"/>
                  </a:lnTo>
                  <a:lnTo>
                    <a:pt x="591" y="659"/>
                  </a:lnTo>
                  <a:lnTo>
                    <a:pt x="576" y="653"/>
                  </a:lnTo>
                  <a:lnTo>
                    <a:pt x="561" y="633"/>
                  </a:lnTo>
                  <a:lnTo>
                    <a:pt x="554" y="616"/>
                  </a:lnTo>
                  <a:lnTo>
                    <a:pt x="543" y="635"/>
                  </a:lnTo>
                  <a:lnTo>
                    <a:pt x="532" y="653"/>
                  </a:lnTo>
                  <a:lnTo>
                    <a:pt x="484" y="657"/>
                  </a:lnTo>
                  <a:lnTo>
                    <a:pt x="468" y="659"/>
                  </a:lnTo>
                  <a:lnTo>
                    <a:pt x="453" y="662"/>
                  </a:lnTo>
                  <a:lnTo>
                    <a:pt x="442" y="666"/>
                  </a:lnTo>
                  <a:lnTo>
                    <a:pt x="431" y="670"/>
                  </a:lnTo>
                  <a:lnTo>
                    <a:pt x="423" y="675"/>
                  </a:lnTo>
                  <a:lnTo>
                    <a:pt x="416" y="683"/>
                  </a:lnTo>
                  <a:lnTo>
                    <a:pt x="410" y="688"/>
                  </a:lnTo>
                  <a:lnTo>
                    <a:pt x="405" y="696"/>
                  </a:lnTo>
                  <a:lnTo>
                    <a:pt x="398" y="708"/>
                  </a:lnTo>
                  <a:lnTo>
                    <a:pt x="388" y="723"/>
                  </a:lnTo>
                  <a:lnTo>
                    <a:pt x="381" y="738"/>
                  </a:lnTo>
                  <a:lnTo>
                    <a:pt x="368" y="751"/>
                  </a:lnTo>
                  <a:lnTo>
                    <a:pt x="376" y="758"/>
                  </a:lnTo>
                  <a:lnTo>
                    <a:pt x="379" y="769"/>
                  </a:lnTo>
                  <a:lnTo>
                    <a:pt x="383" y="780"/>
                  </a:lnTo>
                  <a:lnTo>
                    <a:pt x="383" y="791"/>
                  </a:lnTo>
                  <a:lnTo>
                    <a:pt x="383" y="806"/>
                  </a:lnTo>
                  <a:lnTo>
                    <a:pt x="381" y="819"/>
                  </a:lnTo>
                  <a:lnTo>
                    <a:pt x="377" y="834"/>
                  </a:lnTo>
                  <a:lnTo>
                    <a:pt x="372" y="850"/>
                  </a:lnTo>
                  <a:lnTo>
                    <a:pt x="350" y="918"/>
                  </a:lnTo>
                  <a:lnTo>
                    <a:pt x="326" y="990"/>
                  </a:lnTo>
                  <a:lnTo>
                    <a:pt x="339" y="1038"/>
                  </a:lnTo>
                  <a:lnTo>
                    <a:pt x="318" y="1043"/>
                  </a:lnTo>
                  <a:lnTo>
                    <a:pt x="304" y="1053"/>
                  </a:lnTo>
                  <a:lnTo>
                    <a:pt x="291" y="1062"/>
                  </a:lnTo>
                  <a:lnTo>
                    <a:pt x="282" y="1073"/>
                  </a:lnTo>
                  <a:lnTo>
                    <a:pt x="271" y="1097"/>
                  </a:lnTo>
                  <a:lnTo>
                    <a:pt x="260" y="1121"/>
                  </a:lnTo>
                  <a:lnTo>
                    <a:pt x="208" y="1126"/>
                  </a:lnTo>
                  <a:lnTo>
                    <a:pt x="173" y="1067"/>
                  </a:lnTo>
                  <a:lnTo>
                    <a:pt x="169" y="1029"/>
                  </a:lnTo>
                  <a:lnTo>
                    <a:pt x="204" y="1019"/>
                  </a:lnTo>
                  <a:lnTo>
                    <a:pt x="212" y="977"/>
                  </a:lnTo>
                  <a:lnTo>
                    <a:pt x="210" y="962"/>
                  </a:lnTo>
                  <a:lnTo>
                    <a:pt x="210" y="949"/>
                  </a:lnTo>
                  <a:lnTo>
                    <a:pt x="212" y="935"/>
                  </a:lnTo>
                  <a:lnTo>
                    <a:pt x="217" y="922"/>
                  </a:lnTo>
                  <a:lnTo>
                    <a:pt x="228" y="896"/>
                  </a:lnTo>
                  <a:lnTo>
                    <a:pt x="241" y="870"/>
                  </a:lnTo>
                  <a:lnTo>
                    <a:pt x="250" y="870"/>
                  </a:lnTo>
                  <a:lnTo>
                    <a:pt x="258" y="874"/>
                  </a:lnTo>
                  <a:lnTo>
                    <a:pt x="267" y="878"/>
                  </a:lnTo>
                  <a:lnTo>
                    <a:pt x="274" y="883"/>
                  </a:lnTo>
                  <a:lnTo>
                    <a:pt x="287" y="894"/>
                  </a:lnTo>
                  <a:lnTo>
                    <a:pt x="304" y="903"/>
                  </a:lnTo>
                  <a:lnTo>
                    <a:pt x="304" y="845"/>
                  </a:lnTo>
                  <a:lnTo>
                    <a:pt x="322" y="806"/>
                  </a:lnTo>
                  <a:lnTo>
                    <a:pt x="331" y="782"/>
                  </a:lnTo>
                  <a:lnTo>
                    <a:pt x="339" y="756"/>
                  </a:lnTo>
                  <a:lnTo>
                    <a:pt x="295" y="749"/>
                  </a:lnTo>
                  <a:lnTo>
                    <a:pt x="238" y="720"/>
                  </a:lnTo>
                  <a:lnTo>
                    <a:pt x="197" y="718"/>
                  </a:lnTo>
                  <a:lnTo>
                    <a:pt x="192" y="666"/>
                  </a:lnTo>
                  <a:lnTo>
                    <a:pt x="144" y="611"/>
                  </a:lnTo>
                  <a:lnTo>
                    <a:pt x="146" y="644"/>
                  </a:lnTo>
                  <a:lnTo>
                    <a:pt x="92" y="639"/>
                  </a:lnTo>
                  <a:lnTo>
                    <a:pt x="74" y="604"/>
                  </a:lnTo>
                  <a:lnTo>
                    <a:pt x="35" y="589"/>
                  </a:lnTo>
                  <a:lnTo>
                    <a:pt x="20" y="532"/>
                  </a:lnTo>
                  <a:lnTo>
                    <a:pt x="68" y="537"/>
                  </a:lnTo>
                  <a:lnTo>
                    <a:pt x="48" y="502"/>
                  </a:lnTo>
                  <a:lnTo>
                    <a:pt x="43" y="451"/>
                  </a:lnTo>
                  <a:lnTo>
                    <a:pt x="81" y="488"/>
                  </a:lnTo>
                  <a:lnTo>
                    <a:pt x="103" y="502"/>
                  </a:lnTo>
                  <a:lnTo>
                    <a:pt x="103" y="455"/>
                  </a:lnTo>
                  <a:lnTo>
                    <a:pt x="147" y="462"/>
                  </a:lnTo>
                  <a:lnTo>
                    <a:pt x="149" y="405"/>
                  </a:lnTo>
                  <a:lnTo>
                    <a:pt x="57" y="280"/>
                  </a:lnTo>
                  <a:lnTo>
                    <a:pt x="19" y="282"/>
                  </a:lnTo>
                  <a:lnTo>
                    <a:pt x="0" y="237"/>
                  </a:lnTo>
                  <a:lnTo>
                    <a:pt x="35" y="249"/>
                  </a:lnTo>
                  <a:lnTo>
                    <a:pt x="74" y="269"/>
                  </a:lnTo>
                  <a:lnTo>
                    <a:pt x="81" y="212"/>
                  </a:lnTo>
                  <a:lnTo>
                    <a:pt x="96" y="210"/>
                  </a:lnTo>
                  <a:lnTo>
                    <a:pt x="111" y="210"/>
                  </a:lnTo>
                  <a:lnTo>
                    <a:pt x="158" y="228"/>
                  </a:lnTo>
                  <a:lnTo>
                    <a:pt x="175" y="258"/>
                  </a:lnTo>
                  <a:lnTo>
                    <a:pt x="182" y="289"/>
                  </a:lnTo>
                  <a:lnTo>
                    <a:pt x="190" y="313"/>
                  </a:lnTo>
                  <a:lnTo>
                    <a:pt x="197" y="329"/>
                  </a:lnTo>
                  <a:lnTo>
                    <a:pt x="203" y="342"/>
                  </a:lnTo>
                  <a:lnTo>
                    <a:pt x="208" y="352"/>
                  </a:lnTo>
                  <a:lnTo>
                    <a:pt x="214" y="355"/>
                  </a:lnTo>
                  <a:lnTo>
                    <a:pt x="217" y="355"/>
                  </a:lnTo>
                  <a:lnTo>
                    <a:pt x="223" y="353"/>
                  </a:lnTo>
                  <a:lnTo>
                    <a:pt x="228" y="342"/>
                  </a:lnTo>
                  <a:lnTo>
                    <a:pt x="234" y="328"/>
                  </a:lnTo>
                  <a:lnTo>
                    <a:pt x="236" y="313"/>
                  </a:lnTo>
                  <a:lnTo>
                    <a:pt x="236" y="304"/>
                  </a:lnTo>
                  <a:lnTo>
                    <a:pt x="234" y="243"/>
                  </a:lnTo>
                  <a:lnTo>
                    <a:pt x="256" y="225"/>
                  </a:lnTo>
                  <a:lnTo>
                    <a:pt x="280" y="206"/>
                  </a:lnTo>
                  <a:lnTo>
                    <a:pt x="291" y="195"/>
                  </a:lnTo>
                  <a:lnTo>
                    <a:pt x="302" y="184"/>
                  </a:lnTo>
                  <a:lnTo>
                    <a:pt x="309" y="171"/>
                  </a:lnTo>
                  <a:lnTo>
                    <a:pt x="317" y="157"/>
                  </a:lnTo>
                  <a:lnTo>
                    <a:pt x="326" y="177"/>
                  </a:lnTo>
                  <a:lnTo>
                    <a:pt x="335" y="197"/>
                  </a:lnTo>
                  <a:lnTo>
                    <a:pt x="339" y="221"/>
                  </a:lnTo>
                  <a:lnTo>
                    <a:pt x="342" y="239"/>
                  </a:lnTo>
                  <a:lnTo>
                    <a:pt x="346" y="245"/>
                  </a:lnTo>
                  <a:lnTo>
                    <a:pt x="350" y="250"/>
                  </a:lnTo>
                  <a:lnTo>
                    <a:pt x="352" y="254"/>
                  </a:lnTo>
                  <a:lnTo>
                    <a:pt x="355" y="256"/>
                  </a:lnTo>
                  <a:lnTo>
                    <a:pt x="359" y="258"/>
                  </a:lnTo>
                  <a:lnTo>
                    <a:pt x="363" y="258"/>
                  </a:lnTo>
                  <a:lnTo>
                    <a:pt x="366" y="258"/>
                  </a:lnTo>
                  <a:lnTo>
                    <a:pt x="372" y="256"/>
                  </a:lnTo>
                  <a:lnTo>
                    <a:pt x="379" y="250"/>
                  </a:lnTo>
                  <a:lnTo>
                    <a:pt x="385" y="241"/>
                  </a:lnTo>
                  <a:lnTo>
                    <a:pt x="390" y="232"/>
                  </a:lnTo>
                  <a:lnTo>
                    <a:pt x="394" y="219"/>
                  </a:lnTo>
                  <a:lnTo>
                    <a:pt x="398" y="206"/>
                  </a:lnTo>
                  <a:lnTo>
                    <a:pt x="398" y="195"/>
                  </a:lnTo>
                  <a:lnTo>
                    <a:pt x="394" y="182"/>
                  </a:lnTo>
                  <a:lnTo>
                    <a:pt x="388" y="171"/>
                  </a:lnTo>
                  <a:lnTo>
                    <a:pt x="385" y="168"/>
                  </a:lnTo>
                  <a:lnTo>
                    <a:pt x="381" y="164"/>
                  </a:lnTo>
                  <a:lnTo>
                    <a:pt x="374" y="160"/>
                  </a:lnTo>
                  <a:lnTo>
                    <a:pt x="368" y="15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19" name="Freeform 42"/>
            <p:cNvSpPr>
              <a:spLocks noChangeAspect="1"/>
            </p:cNvSpPr>
            <p:nvPr/>
          </p:nvSpPr>
          <p:spPr bwMode="auto">
            <a:xfrm>
              <a:off x="1845" y="963"/>
              <a:ext cx="1869" cy="1037"/>
            </a:xfrm>
            <a:custGeom>
              <a:avLst/>
              <a:gdLst>
                <a:gd name="T0" fmla="*/ 6834 w 1820"/>
                <a:gd name="T1" fmla="*/ 168 h 1067"/>
                <a:gd name="T2" fmla="*/ 6912 w 1820"/>
                <a:gd name="T3" fmla="*/ 134 h 1067"/>
                <a:gd name="T4" fmla="*/ 7159 w 1820"/>
                <a:gd name="T5" fmla="*/ 119 h 1067"/>
                <a:gd name="T6" fmla="*/ 7941 w 1820"/>
                <a:gd name="T7" fmla="*/ 112 h 1067"/>
                <a:gd name="T8" fmla="*/ 8281 w 1820"/>
                <a:gd name="T9" fmla="*/ 113 h 1067"/>
                <a:gd name="T10" fmla="*/ 8337 w 1820"/>
                <a:gd name="T11" fmla="*/ 85 h 1067"/>
                <a:gd name="T12" fmla="*/ 8252 w 1820"/>
                <a:gd name="T13" fmla="*/ 74 h 1067"/>
                <a:gd name="T14" fmla="*/ 8053 w 1820"/>
                <a:gd name="T15" fmla="*/ 66 h 1067"/>
                <a:gd name="T16" fmla="*/ 8019 w 1820"/>
                <a:gd name="T17" fmla="*/ 51 h 1067"/>
                <a:gd name="T18" fmla="*/ 7894 w 1820"/>
                <a:gd name="T19" fmla="*/ 44 h 1067"/>
                <a:gd name="T20" fmla="*/ 7934 w 1820"/>
                <a:gd name="T21" fmla="*/ 40 h 1067"/>
                <a:gd name="T22" fmla="*/ 8019 w 1820"/>
                <a:gd name="T23" fmla="*/ 39 h 1067"/>
                <a:gd name="T24" fmla="*/ 7805 w 1820"/>
                <a:gd name="T25" fmla="*/ 31 h 1067"/>
                <a:gd name="T26" fmla="*/ 7441 w 1820"/>
                <a:gd name="T27" fmla="*/ 17 h 1067"/>
                <a:gd name="T28" fmla="*/ 7525 w 1820"/>
                <a:gd name="T29" fmla="*/ 27 h 1067"/>
                <a:gd name="T30" fmla="*/ 7415 w 1820"/>
                <a:gd name="T31" fmla="*/ 33 h 1067"/>
                <a:gd name="T32" fmla="*/ 7212 w 1820"/>
                <a:gd name="T33" fmla="*/ 27 h 1067"/>
                <a:gd name="T34" fmla="*/ 6668 w 1820"/>
                <a:gd name="T35" fmla="*/ 17 h 1067"/>
                <a:gd name="T36" fmla="*/ 6975 w 1820"/>
                <a:gd name="T37" fmla="*/ 44 h 1067"/>
                <a:gd name="T38" fmla="*/ 6869 w 1820"/>
                <a:gd name="T39" fmla="*/ 47 h 1067"/>
                <a:gd name="T40" fmla="*/ 6608 w 1820"/>
                <a:gd name="T41" fmla="*/ 49 h 1067"/>
                <a:gd name="T42" fmla="*/ 6520 w 1820"/>
                <a:gd name="T43" fmla="*/ 52 h 1067"/>
                <a:gd name="T44" fmla="*/ 6028 w 1820"/>
                <a:gd name="T45" fmla="*/ 53 h 1067"/>
                <a:gd name="T46" fmla="*/ 5422 w 1820"/>
                <a:gd name="T47" fmla="*/ 43 h 1067"/>
                <a:gd name="T48" fmla="*/ 5090 w 1820"/>
                <a:gd name="T49" fmla="*/ 51 h 1067"/>
                <a:gd name="T50" fmla="*/ 4518 w 1820"/>
                <a:gd name="T51" fmla="*/ 56 h 1067"/>
                <a:gd name="T52" fmla="*/ 4156 w 1820"/>
                <a:gd name="T53" fmla="*/ 37 h 1067"/>
                <a:gd name="T54" fmla="*/ 4194 w 1820"/>
                <a:gd name="T55" fmla="*/ 64 h 1067"/>
                <a:gd name="T56" fmla="*/ 4115 w 1820"/>
                <a:gd name="T57" fmla="*/ 70 h 1067"/>
                <a:gd name="T58" fmla="*/ 3800 w 1820"/>
                <a:gd name="T59" fmla="*/ 72 h 1067"/>
                <a:gd name="T60" fmla="*/ 3586 w 1820"/>
                <a:gd name="T61" fmla="*/ 76 h 1067"/>
                <a:gd name="T62" fmla="*/ 2992 w 1820"/>
                <a:gd name="T63" fmla="*/ 72 h 1067"/>
                <a:gd name="T64" fmla="*/ 2657 w 1820"/>
                <a:gd name="T65" fmla="*/ 64 h 1067"/>
                <a:gd name="T66" fmla="*/ 2356 w 1820"/>
                <a:gd name="T67" fmla="*/ 74 h 1067"/>
                <a:gd name="T68" fmla="*/ 2208 w 1820"/>
                <a:gd name="T69" fmla="*/ 82 h 1067"/>
                <a:gd name="T70" fmla="*/ 1904 w 1820"/>
                <a:gd name="T71" fmla="*/ 86 h 1067"/>
                <a:gd name="T72" fmla="*/ 1854 w 1820"/>
                <a:gd name="T73" fmla="*/ 91 h 1067"/>
                <a:gd name="T74" fmla="*/ 1994 w 1820"/>
                <a:gd name="T75" fmla="*/ 99 h 1067"/>
                <a:gd name="T76" fmla="*/ 1959 w 1820"/>
                <a:gd name="T77" fmla="*/ 103 h 1067"/>
                <a:gd name="T78" fmla="*/ 1660 w 1820"/>
                <a:gd name="T79" fmla="*/ 98 h 1067"/>
                <a:gd name="T80" fmla="*/ 1161 w 1820"/>
                <a:gd name="T81" fmla="*/ 88 h 1067"/>
                <a:gd name="T82" fmla="*/ 1412 w 1820"/>
                <a:gd name="T83" fmla="*/ 109 h 1067"/>
                <a:gd name="T84" fmla="*/ 1483 w 1820"/>
                <a:gd name="T85" fmla="*/ 116 h 1067"/>
                <a:gd name="T86" fmla="*/ 1412 w 1820"/>
                <a:gd name="T87" fmla="*/ 128 h 1067"/>
                <a:gd name="T88" fmla="*/ 694 w 1820"/>
                <a:gd name="T89" fmla="*/ 121 h 1067"/>
                <a:gd name="T90" fmla="*/ 0 w 1820"/>
                <a:gd name="T91" fmla="*/ 128 h 1067"/>
                <a:gd name="T92" fmla="*/ 1483 w 1820"/>
                <a:gd name="T93" fmla="*/ 176 h 1067"/>
                <a:gd name="T94" fmla="*/ 1542 w 1820"/>
                <a:gd name="T95" fmla="*/ 193 h 1067"/>
                <a:gd name="T96" fmla="*/ 1499 w 1820"/>
                <a:gd name="T97" fmla="*/ 203 h 1067"/>
                <a:gd name="T98" fmla="*/ 1798 w 1820"/>
                <a:gd name="T99" fmla="*/ 198 h 1067"/>
                <a:gd name="T100" fmla="*/ 2253 w 1820"/>
                <a:gd name="T101" fmla="*/ 195 h 1067"/>
                <a:gd name="T102" fmla="*/ 2403 w 1820"/>
                <a:gd name="T103" fmla="*/ 188 h 1067"/>
                <a:gd name="T104" fmla="*/ 3057 w 1820"/>
                <a:gd name="T105" fmla="*/ 178 h 1067"/>
                <a:gd name="T106" fmla="*/ 3227 w 1820"/>
                <a:gd name="T107" fmla="*/ 160 h 1067"/>
                <a:gd name="T108" fmla="*/ 3270 w 1820"/>
                <a:gd name="T109" fmla="*/ 152 h 1067"/>
                <a:gd name="T110" fmla="*/ 3400 w 1820"/>
                <a:gd name="T111" fmla="*/ 144 h 1067"/>
                <a:gd name="T112" fmla="*/ 3580 w 1820"/>
                <a:gd name="T113" fmla="*/ 136 h 1067"/>
                <a:gd name="T114" fmla="*/ 3843 w 1820"/>
                <a:gd name="T115" fmla="*/ 136 h 1067"/>
                <a:gd name="T116" fmla="*/ 4046 w 1820"/>
                <a:gd name="T117" fmla="*/ 144 h 1067"/>
                <a:gd name="T118" fmla="*/ 4544 w 1820"/>
                <a:gd name="T119" fmla="*/ 148 h 1067"/>
                <a:gd name="T120" fmla="*/ 5883 w 1820"/>
                <a:gd name="T121" fmla="*/ 190 h 10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0"/>
                <a:gd name="T184" fmla="*/ 0 h 1067"/>
                <a:gd name="T185" fmla="*/ 1820 w 1820"/>
                <a:gd name="T186" fmla="*/ 1067 h 10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0" h="1067">
                  <a:moveTo>
                    <a:pt x="1307" y="1067"/>
                  </a:moveTo>
                  <a:lnTo>
                    <a:pt x="1388" y="980"/>
                  </a:lnTo>
                  <a:lnTo>
                    <a:pt x="1384" y="901"/>
                  </a:lnTo>
                  <a:lnTo>
                    <a:pt x="1443" y="931"/>
                  </a:lnTo>
                  <a:lnTo>
                    <a:pt x="1463" y="877"/>
                  </a:lnTo>
                  <a:lnTo>
                    <a:pt x="1419" y="859"/>
                  </a:lnTo>
                  <a:lnTo>
                    <a:pt x="1428" y="840"/>
                  </a:lnTo>
                  <a:lnTo>
                    <a:pt x="1492" y="728"/>
                  </a:lnTo>
                  <a:lnTo>
                    <a:pt x="1487" y="714"/>
                  </a:lnTo>
                  <a:lnTo>
                    <a:pt x="1481" y="699"/>
                  </a:lnTo>
                  <a:lnTo>
                    <a:pt x="1476" y="686"/>
                  </a:lnTo>
                  <a:lnTo>
                    <a:pt x="1469" y="673"/>
                  </a:lnTo>
                  <a:lnTo>
                    <a:pt x="1454" y="651"/>
                  </a:lnTo>
                  <a:lnTo>
                    <a:pt x="1439" y="629"/>
                  </a:lnTo>
                  <a:lnTo>
                    <a:pt x="1535" y="623"/>
                  </a:lnTo>
                  <a:lnTo>
                    <a:pt x="1588" y="633"/>
                  </a:lnTo>
                  <a:lnTo>
                    <a:pt x="1616" y="611"/>
                  </a:lnTo>
                  <a:lnTo>
                    <a:pt x="1645" y="590"/>
                  </a:lnTo>
                  <a:lnTo>
                    <a:pt x="1699" y="572"/>
                  </a:lnTo>
                  <a:lnTo>
                    <a:pt x="1702" y="574"/>
                  </a:lnTo>
                  <a:lnTo>
                    <a:pt x="1711" y="577"/>
                  </a:lnTo>
                  <a:lnTo>
                    <a:pt x="1721" y="581"/>
                  </a:lnTo>
                  <a:lnTo>
                    <a:pt x="1733" y="583"/>
                  </a:lnTo>
                  <a:lnTo>
                    <a:pt x="1757" y="587"/>
                  </a:lnTo>
                  <a:lnTo>
                    <a:pt x="1774" y="588"/>
                  </a:lnTo>
                  <a:lnTo>
                    <a:pt x="1820" y="603"/>
                  </a:lnTo>
                  <a:lnTo>
                    <a:pt x="1813" y="519"/>
                  </a:lnTo>
                  <a:lnTo>
                    <a:pt x="1809" y="467"/>
                  </a:lnTo>
                  <a:lnTo>
                    <a:pt x="1796" y="456"/>
                  </a:lnTo>
                  <a:lnTo>
                    <a:pt x="1785" y="443"/>
                  </a:lnTo>
                  <a:lnTo>
                    <a:pt x="1779" y="434"/>
                  </a:lnTo>
                  <a:lnTo>
                    <a:pt x="1776" y="425"/>
                  </a:lnTo>
                  <a:lnTo>
                    <a:pt x="1772" y="414"/>
                  </a:lnTo>
                  <a:lnTo>
                    <a:pt x="1768" y="401"/>
                  </a:lnTo>
                  <a:lnTo>
                    <a:pt x="1768" y="382"/>
                  </a:lnTo>
                  <a:lnTo>
                    <a:pt x="1767" y="368"/>
                  </a:lnTo>
                  <a:lnTo>
                    <a:pt x="1748" y="357"/>
                  </a:lnTo>
                  <a:lnTo>
                    <a:pt x="1730" y="347"/>
                  </a:lnTo>
                  <a:lnTo>
                    <a:pt x="1726" y="342"/>
                  </a:lnTo>
                  <a:lnTo>
                    <a:pt x="1724" y="336"/>
                  </a:lnTo>
                  <a:lnTo>
                    <a:pt x="1722" y="329"/>
                  </a:lnTo>
                  <a:lnTo>
                    <a:pt x="1721" y="322"/>
                  </a:lnTo>
                  <a:lnTo>
                    <a:pt x="1721" y="301"/>
                  </a:lnTo>
                  <a:lnTo>
                    <a:pt x="1721" y="279"/>
                  </a:lnTo>
                  <a:lnTo>
                    <a:pt x="1717" y="268"/>
                  </a:lnTo>
                  <a:lnTo>
                    <a:pt x="1713" y="257"/>
                  </a:lnTo>
                  <a:lnTo>
                    <a:pt x="1710" y="246"/>
                  </a:lnTo>
                  <a:lnTo>
                    <a:pt x="1710" y="233"/>
                  </a:lnTo>
                  <a:lnTo>
                    <a:pt x="1700" y="228"/>
                  </a:lnTo>
                  <a:lnTo>
                    <a:pt x="1691" y="220"/>
                  </a:lnTo>
                  <a:lnTo>
                    <a:pt x="1689" y="213"/>
                  </a:lnTo>
                  <a:lnTo>
                    <a:pt x="1689" y="204"/>
                  </a:lnTo>
                  <a:lnTo>
                    <a:pt x="1691" y="198"/>
                  </a:lnTo>
                  <a:lnTo>
                    <a:pt x="1693" y="197"/>
                  </a:lnTo>
                  <a:lnTo>
                    <a:pt x="1699" y="197"/>
                  </a:lnTo>
                  <a:lnTo>
                    <a:pt x="1704" y="197"/>
                  </a:lnTo>
                  <a:lnTo>
                    <a:pt x="1708" y="198"/>
                  </a:lnTo>
                  <a:lnTo>
                    <a:pt x="1713" y="198"/>
                  </a:lnTo>
                  <a:lnTo>
                    <a:pt x="1715" y="195"/>
                  </a:lnTo>
                  <a:lnTo>
                    <a:pt x="1717" y="189"/>
                  </a:lnTo>
                  <a:lnTo>
                    <a:pt x="1715" y="180"/>
                  </a:lnTo>
                  <a:lnTo>
                    <a:pt x="1713" y="171"/>
                  </a:lnTo>
                  <a:lnTo>
                    <a:pt x="1717" y="145"/>
                  </a:lnTo>
                  <a:lnTo>
                    <a:pt x="1693" y="152"/>
                  </a:lnTo>
                  <a:lnTo>
                    <a:pt x="1671" y="152"/>
                  </a:lnTo>
                  <a:lnTo>
                    <a:pt x="1662" y="44"/>
                  </a:lnTo>
                  <a:lnTo>
                    <a:pt x="1630" y="33"/>
                  </a:lnTo>
                  <a:lnTo>
                    <a:pt x="1616" y="0"/>
                  </a:lnTo>
                  <a:lnTo>
                    <a:pt x="1590" y="5"/>
                  </a:lnTo>
                  <a:lnTo>
                    <a:pt x="1594" y="60"/>
                  </a:lnTo>
                  <a:lnTo>
                    <a:pt x="1614" y="94"/>
                  </a:lnTo>
                  <a:lnTo>
                    <a:pt x="1614" y="106"/>
                  </a:lnTo>
                  <a:lnTo>
                    <a:pt x="1614" y="117"/>
                  </a:lnTo>
                  <a:lnTo>
                    <a:pt x="1614" y="128"/>
                  </a:lnTo>
                  <a:lnTo>
                    <a:pt x="1612" y="138"/>
                  </a:lnTo>
                  <a:lnTo>
                    <a:pt x="1608" y="147"/>
                  </a:lnTo>
                  <a:lnTo>
                    <a:pt x="1605" y="152"/>
                  </a:lnTo>
                  <a:lnTo>
                    <a:pt x="1601" y="158"/>
                  </a:lnTo>
                  <a:lnTo>
                    <a:pt x="1595" y="162"/>
                  </a:lnTo>
                  <a:lnTo>
                    <a:pt x="1588" y="163"/>
                  </a:lnTo>
                  <a:lnTo>
                    <a:pt x="1581" y="162"/>
                  </a:lnTo>
                  <a:lnTo>
                    <a:pt x="1573" y="160"/>
                  </a:lnTo>
                  <a:lnTo>
                    <a:pt x="1564" y="154"/>
                  </a:lnTo>
                  <a:lnTo>
                    <a:pt x="1555" y="145"/>
                  </a:lnTo>
                  <a:lnTo>
                    <a:pt x="1544" y="136"/>
                  </a:lnTo>
                  <a:lnTo>
                    <a:pt x="1533" y="123"/>
                  </a:lnTo>
                  <a:lnTo>
                    <a:pt x="1520" y="106"/>
                  </a:lnTo>
                  <a:lnTo>
                    <a:pt x="1480" y="88"/>
                  </a:lnTo>
                  <a:lnTo>
                    <a:pt x="1443" y="53"/>
                  </a:lnTo>
                  <a:lnTo>
                    <a:pt x="1428" y="103"/>
                  </a:lnTo>
                  <a:lnTo>
                    <a:pt x="1491" y="189"/>
                  </a:lnTo>
                  <a:lnTo>
                    <a:pt x="1494" y="198"/>
                  </a:lnTo>
                  <a:lnTo>
                    <a:pt x="1496" y="206"/>
                  </a:lnTo>
                  <a:lnTo>
                    <a:pt x="1498" y="213"/>
                  </a:lnTo>
                  <a:lnTo>
                    <a:pt x="1496" y="219"/>
                  </a:lnTo>
                  <a:lnTo>
                    <a:pt x="1494" y="224"/>
                  </a:lnTo>
                  <a:lnTo>
                    <a:pt x="1492" y="228"/>
                  </a:lnTo>
                  <a:lnTo>
                    <a:pt x="1489" y="232"/>
                  </a:lnTo>
                  <a:lnTo>
                    <a:pt x="1483" y="235"/>
                  </a:lnTo>
                  <a:lnTo>
                    <a:pt x="1470" y="239"/>
                  </a:lnTo>
                  <a:lnTo>
                    <a:pt x="1456" y="241"/>
                  </a:lnTo>
                  <a:lnTo>
                    <a:pt x="1437" y="241"/>
                  </a:lnTo>
                  <a:lnTo>
                    <a:pt x="1419" y="239"/>
                  </a:lnTo>
                  <a:lnTo>
                    <a:pt x="1419" y="246"/>
                  </a:lnTo>
                  <a:lnTo>
                    <a:pt x="1417" y="254"/>
                  </a:lnTo>
                  <a:lnTo>
                    <a:pt x="1415" y="261"/>
                  </a:lnTo>
                  <a:lnTo>
                    <a:pt x="1411" y="266"/>
                  </a:lnTo>
                  <a:lnTo>
                    <a:pt x="1406" y="270"/>
                  </a:lnTo>
                  <a:lnTo>
                    <a:pt x="1400" y="276"/>
                  </a:lnTo>
                  <a:lnTo>
                    <a:pt x="1395" y="279"/>
                  </a:lnTo>
                  <a:lnTo>
                    <a:pt x="1388" y="281"/>
                  </a:lnTo>
                  <a:lnTo>
                    <a:pt x="1369" y="287"/>
                  </a:lnTo>
                  <a:lnTo>
                    <a:pt x="1347" y="287"/>
                  </a:lnTo>
                  <a:lnTo>
                    <a:pt x="1321" y="285"/>
                  </a:lnTo>
                  <a:lnTo>
                    <a:pt x="1290" y="281"/>
                  </a:lnTo>
                  <a:lnTo>
                    <a:pt x="1273" y="239"/>
                  </a:lnTo>
                  <a:lnTo>
                    <a:pt x="1242" y="232"/>
                  </a:lnTo>
                  <a:lnTo>
                    <a:pt x="1237" y="268"/>
                  </a:lnTo>
                  <a:lnTo>
                    <a:pt x="1202" y="261"/>
                  </a:lnTo>
                  <a:lnTo>
                    <a:pt x="1161" y="215"/>
                  </a:lnTo>
                  <a:lnTo>
                    <a:pt x="1150" y="237"/>
                  </a:lnTo>
                  <a:lnTo>
                    <a:pt x="1176" y="278"/>
                  </a:lnTo>
                  <a:lnTo>
                    <a:pt x="1150" y="312"/>
                  </a:lnTo>
                  <a:lnTo>
                    <a:pt x="1110" y="276"/>
                  </a:lnTo>
                  <a:lnTo>
                    <a:pt x="1091" y="272"/>
                  </a:lnTo>
                  <a:lnTo>
                    <a:pt x="1073" y="272"/>
                  </a:lnTo>
                  <a:lnTo>
                    <a:pt x="1056" y="272"/>
                  </a:lnTo>
                  <a:lnTo>
                    <a:pt x="1042" y="276"/>
                  </a:lnTo>
                  <a:lnTo>
                    <a:pt x="1020" y="300"/>
                  </a:lnTo>
                  <a:lnTo>
                    <a:pt x="968" y="290"/>
                  </a:lnTo>
                  <a:lnTo>
                    <a:pt x="964" y="244"/>
                  </a:lnTo>
                  <a:lnTo>
                    <a:pt x="952" y="243"/>
                  </a:lnTo>
                  <a:lnTo>
                    <a:pt x="944" y="206"/>
                  </a:lnTo>
                  <a:lnTo>
                    <a:pt x="896" y="202"/>
                  </a:lnTo>
                  <a:lnTo>
                    <a:pt x="889" y="180"/>
                  </a:lnTo>
                  <a:lnTo>
                    <a:pt x="861" y="184"/>
                  </a:lnTo>
                  <a:lnTo>
                    <a:pt x="869" y="250"/>
                  </a:lnTo>
                  <a:lnTo>
                    <a:pt x="893" y="290"/>
                  </a:lnTo>
                  <a:lnTo>
                    <a:pt x="898" y="312"/>
                  </a:lnTo>
                  <a:lnTo>
                    <a:pt x="898" y="329"/>
                  </a:lnTo>
                  <a:lnTo>
                    <a:pt x="896" y="338"/>
                  </a:lnTo>
                  <a:lnTo>
                    <a:pt x="894" y="344"/>
                  </a:lnTo>
                  <a:lnTo>
                    <a:pt x="891" y="351"/>
                  </a:lnTo>
                  <a:lnTo>
                    <a:pt x="887" y="357"/>
                  </a:lnTo>
                  <a:lnTo>
                    <a:pt x="882" y="360"/>
                  </a:lnTo>
                  <a:lnTo>
                    <a:pt x="874" y="364"/>
                  </a:lnTo>
                  <a:lnTo>
                    <a:pt x="867" y="368"/>
                  </a:lnTo>
                  <a:lnTo>
                    <a:pt x="860" y="370"/>
                  </a:lnTo>
                  <a:lnTo>
                    <a:pt x="837" y="371"/>
                  </a:lnTo>
                  <a:lnTo>
                    <a:pt x="814" y="370"/>
                  </a:lnTo>
                  <a:lnTo>
                    <a:pt x="808" y="311"/>
                  </a:lnTo>
                  <a:lnTo>
                    <a:pt x="780" y="301"/>
                  </a:lnTo>
                  <a:lnTo>
                    <a:pt x="780" y="338"/>
                  </a:lnTo>
                  <a:lnTo>
                    <a:pt x="755" y="347"/>
                  </a:lnTo>
                  <a:lnTo>
                    <a:pt x="769" y="390"/>
                  </a:lnTo>
                  <a:lnTo>
                    <a:pt x="744" y="386"/>
                  </a:lnTo>
                  <a:lnTo>
                    <a:pt x="690" y="351"/>
                  </a:lnTo>
                  <a:lnTo>
                    <a:pt x="677" y="382"/>
                  </a:lnTo>
                  <a:lnTo>
                    <a:pt x="659" y="377"/>
                  </a:lnTo>
                  <a:lnTo>
                    <a:pt x="642" y="370"/>
                  </a:lnTo>
                  <a:lnTo>
                    <a:pt x="626" y="362"/>
                  </a:lnTo>
                  <a:lnTo>
                    <a:pt x="611" y="353"/>
                  </a:lnTo>
                  <a:lnTo>
                    <a:pt x="596" y="346"/>
                  </a:lnTo>
                  <a:lnTo>
                    <a:pt x="584" y="338"/>
                  </a:lnTo>
                  <a:lnTo>
                    <a:pt x="569" y="331"/>
                  </a:lnTo>
                  <a:lnTo>
                    <a:pt x="556" y="327"/>
                  </a:lnTo>
                  <a:lnTo>
                    <a:pt x="508" y="344"/>
                  </a:lnTo>
                  <a:lnTo>
                    <a:pt x="508" y="358"/>
                  </a:lnTo>
                  <a:lnTo>
                    <a:pt x="508" y="371"/>
                  </a:lnTo>
                  <a:lnTo>
                    <a:pt x="504" y="382"/>
                  </a:lnTo>
                  <a:lnTo>
                    <a:pt x="501" y="393"/>
                  </a:lnTo>
                  <a:lnTo>
                    <a:pt x="495" y="403"/>
                  </a:lnTo>
                  <a:lnTo>
                    <a:pt x="490" y="412"/>
                  </a:lnTo>
                  <a:lnTo>
                    <a:pt x="482" y="419"/>
                  </a:lnTo>
                  <a:lnTo>
                    <a:pt x="473" y="425"/>
                  </a:lnTo>
                  <a:lnTo>
                    <a:pt x="464" y="430"/>
                  </a:lnTo>
                  <a:lnTo>
                    <a:pt x="453" y="434"/>
                  </a:lnTo>
                  <a:lnTo>
                    <a:pt x="442" y="438"/>
                  </a:lnTo>
                  <a:lnTo>
                    <a:pt x="431" y="441"/>
                  </a:lnTo>
                  <a:lnTo>
                    <a:pt x="407" y="445"/>
                  </a:lnTo>
                  <a:lnTo>
                    <a:pt x="381" y="447"/>
                  </a:lnTo>
                  <a:lnTo>
                    <a:pt x="376" y="454"/>
                  </a:lnTo>
                  <a:lnTo>
                    <a:pt x="370" y="461"/>
                  </a:lnTo>
                  <a:lnTo>
                    <a:pt x="383" y="469"/>
                  </a:lnTo>
                  <a:lnTo>
                    <a:pt x="396" y="476"/>
                  </a:lnTo>
                  <a:lnTo>
                    <a:pt x="405" y="484"/>
                  </a:lnTo>
                  <a:lnTo>
                    <a:pt x="412" y="491"/>
                  </a:lnTo>
                  <a:lnTo>
                    <a:pt x="418" y="498"/>
                  </a:lnTo>
                  <a:lnTo>
                    <a:pt x="423" y="504"/>
                  </a:lnTo>
                  <a:lnTo>
                    <a:pt x="427" y="511"/>
                  </a:lnTo>
                  <a:lnTo>
                    <a:pt x="429" y="517"/>
                  </a:lnTo>
                  <a:lnTo>
                    <a:pt x="429" y="522"/>
                  </a:lnTo>
                  <a:lnTo>
                    <a:pt x="427" y="526"/>
                  </a:lnTo>
                  <a:lnTo>
                    <a:pt x="423" y="531"/>
                  </a:lnTo>
                  <a:lnTo>
                    <a:pt x="420" y="533"/>
                  </a:lnTo>
                  <a:lnTo>
                    <a:pt x="412" y="537"/>
                  </a:lnTo>
                  <a:lnTo>
                    <a:pt x="405" y="537"/>
                  </a:lnTo>
                  <a:lnTo>
                    <a:pt x="396" y="539"/>
                  </a:lnTo>
                  <a:lnTo>
                    <a:pt x="387" y="537"/>
                  </a:lnTo>
                  <a:lnTo>
                    <a:pt x="355" y="509"/>
                  </a:lnTo>
                  <a:lnTo>
                    <a:pt x="326" y="487"/>
                  </a:lnTo>
                  <a:lnTo>
                    <a:pt x="309" y="478"/>
                  </a:lnTo>
                  <a:lnTo>
                    <a:pt x="291" y="473"/>
                  </a:lnTo>
                  <a:lnTo>
                    <a:pt x="273" y="467"/>
                  </a:lnTo>
                  <a:lnTo>
                    <a:pt x="249" y="465"/>
                  </a:lnTo>
                  <a:lnTo>
                    <a:pt x="249" y="524"/>
                  </a:lnTo>
                  <a:lnTo>
                    <a:pt x="271" y="535"/>
                  </a:lnTo>
                  <a:lnTo>
                    <a:pt x="287" y="548"/>
                  </a:lnTo>
                  <a:lnTo>
                    <a:pt x="295" y="553"/>
                  </a:lnTo>
                  <a:lnTo>
                    <a:pt x="302" y="561"/>
                  </a:lnTo>
                  <a:lnTo>
                    <a:pt x="306" y="568"/>
                  </a:lnTo>
                  <a:lnTo>
                    <a:pt x="311" y="577"/>
                  </a:lnTo>
                  <a:lnTo>
                    <a:pt x="313" y="587"/>
                  </a:lnTo>
                  <a:lnTo>
                    <a:pt x="315" y="596"/>
                  </a:lnTo>
                  <a:lnTo>
                    <a:pt x="317" y="605"/>
                  </a:lnTo>
                  <a:lnTo>
                    <a:pt x="317" y="616"/>
                  </a:lnTo>
                  <a:lnTo>
                    <a:pt x="315" y="627"/>
                  </a:lnTo>
                  <a:lnTo>
                    <a:pt x="311" y="638"/>
                  </a:lnTo>
                  <a:lnTo>
                    <a:pt x="308" y="651"/>
                  </a:lnTo>
                  <a:lnTo>
                    <a:pt x="302" y="664"/>
                  </a:lnTo>
                  <a:lnTo>
                    <a:pt x="285" y="625"/>
                  </a:lnTo>
                  <a:lnTo>
                    <a:pt x="232" y="620"/>
                  </a:lnTo>
                  <a:lnTo>
                    <a:pt x="212" y="649"/>
                  </a:lnTo>
                  <a:lnTo>
                    <a:pt x="170" y="651"/>
                  </a:lnTo>
                  <a:lnTo>
                    <a:pt x="149" y="629"/>
                  </a:lnTo>
                  <a:lnTo>
                    <a:pt x="146" y="657"/>
                  </a:lnTo>
                  <a:lnTo>
                    <a:pt x="103" y="627"/>
                  </a:lnTo>
                  <a:lnTo>
                    <a:pt x="46" y="627"/>
                  </a:lnTo>
                  <a:lnTo>
                    <a:pt x="30" y="660"/>
                  </a:lnTo>
                  <a:lnTo>
                    <a:pt x="0" y="664"/>
                  </a:lnTo>
                  <a:lnTo>
                    <a:pt x="0" y="717"/>
                  </a:lnTo>
                  <a:lnTo>
                    <a:pt x="159" y="868"/>
                  </a:lnTo>
                  <a:lnTo>
                    <a:pt x="219" y="828"/>
                  </a:lnTo>
                  <a:lnTo>
                    <a:pt x="326" y="886"/>
                  </a:lnTo>
                  <a:lnTo>
                    <a:pt x="317" y="918"/>
                  </a:lnTo>
                  <a:lnTo>
                    <a:pt x="341" y="951"/>
                  </a:lnTo>
                  <a:lnTo>
                    <a:pt x="379" y="980"/>
                  </a:lnTo>
                  <a:lnTo>
                    <a:pt x="359" y="990"/>
                  </a:lnTo>
                  <a:lnTo>
                    <a:pt x="341" y="1002"/>
                  </a:lnTo>
                  <a:lnTo>
                    <a:pt x="331" y="1012"/>
                  </a:lnTo>
                  <a:lnTo>
                    <a:pt x="324" y="1021"/>
                  </a:lnTo>
                  <a:lnTo>
                    <a:pt x="315" y="1030"/>
                  </a:lnTo>
                  <a:lnTo>
                    <a:pt x="308" y="1041"/>
                  </a:lnTo>
                  <a:lnTo>
                    <a:pt x="313" y="1067"/>
                  </a:lnTo>
                  <a:lnTo>
                    <a:pt x="320" y="1059"/>
                  </a:lnTo>
                  <a:lnTo>
                    <a:pt x="330" y="1052"/>
                  </a:lnTo>
                  <a:lnTo>
                    <a:pt x="337" y="1047"/>
                  </a:lnTo>
                  <a:lnTo>
                    <a:pt x="346" y="1043"/>
                  </a:lnTo>
                  <a:lnTo>
                    <a:pt x="365" y="1036"/>
                  </a:lnTo>
                  <a:lnTo>
                    <a:pt x="385" y="1032"/>
                  </a:lnTo>
                  <a:lnTo>
                    <a:pt x="407" y="1030"/>
                  </a:lnTo>
                  <a:lnTo>
                    <a:pt x="431" y="1030"/>
                  </a:lnTo>
                  <a:lnTo>
                    <a:pt x="457" y="1030"/>
                  </a:lnTo>
                  <a:lnTo>
                    <a:pt x="484" y="1032"/>
                  </a:lnTo>
                  <a:lnTo>
                    <a:pt x="482" y="1021"/>
                  </a:lnTo>
                  <a:lnTo>
                    <a:pt x="484" y="1010"/>
                  </a:lnTo>
                  <a:lnTo>
                    <a:pt x="488" y="1001"/>
                  </a:lnTo>
                  <a:lnTo>
                    <a:pt x="493" y="993"/>
                  </a:lnTo>
                  <a:lnTo>
                    <a:pt x="503" y="986"/>
                  </a:lnTo>
                  <a:lnTo>
                    <a:pt x="514" y="980"/>
                  </a:lnTo>
                  <a:lnTo>
                    <a:pt x="527" y="977"/>
                  </a:lnTo>
                  <a:lnTo>
                    <a:pt x="543" y="973"/>
                  </a:lnTo>
                  <a:lnTo>
                    <a:pt x="510" y="947"/>
                  </a:lnTo>
                  <a:lnTo>
                    <a:pt x="528" y="923"/>
                  </a:lnTo>
                  <a:lnTo>
                    <a:pt x="655" y="929"/>
                  </a:lnTo>
                  <a:lnTo>
                    <a:pt x="666" y="905"/>
                  </a:lnTo>
                  <a:lnTo>
                    <a:pt x="709" y="903"/>
                  </a:lnTo>
                  <a:lnTo>
                    <a:pt x="701" y="881"/>
                  </a:lnTo>
                  <a:lnTo>
                    <a:pt x="694" y="859"/>
                  </a:lnTo>
                  <a:lnTo>
                    <a:pt x="692" y="839"/>
                  </a:lnTo>
                  <a:lnTo>
                    <a:pt x="690" y="820"/>
                  </a:lnTo>
                  <a:lnTo>
                    <a:pt x="692" y="811"/>
                  </a:lnTo>
                  <a:lnTo>
                    <a:pt x="694" y="804"/>
                  </a:lnTo>
                  <a:lnTo>
                    <a:pt x="696" y="796"/>
                  </a:lnTo>
                  <a:lnTo>
                    <a:pt x="699" y="789"/>
                  </a:lnTo>
                  <a:lnTo>
                    <a:pt x="705" y="783"/>
                  </a:lnTo>
                  <a:lnTo>
                    <a:pt x="710" y="778"/>
                  </a:lnTo>
                  <a:lnTo>
                    <a:pt x="716" y="774"/>
                  </a:lnTo>
                  <a:lnTo>
                    <a:pt x="725" y="769"/>
                  </a:lnTo>
                  <a:lnTo>
                    <a:pt x="729" y="754"/>
                  </a:lnTo>
                  <a:lnTo>
                    <a:pt x="734" y="741"/>
                  </a:lnTo>
                  <a:lnTo>
                    <a:pt x="742" y="730"/>
                  </a:lnTo>
                  <a:lnTo>
                    <a:pt x="749" y="719"/>
                  </a:lnTo>
                  <a:lnTo>
                    <a:pt x="758" y="712"/>
                  </a:lnTo>
                  <a:lnTo>
                    <a:pt x="768" y="706"/>
                  </a:lnTo>
                  <a:lnTo>
                    <a:pt x="779" y="701"/>
                  </a:lnTo>
                  <a:lnTo>
                    <a:pt x="790" y="699"/>
                  </a:lnTo>
                  <a:lnTo>
                    <a:pt x="801" y="699"/>
                  </a:lnTo>
                  <a:lnTo>
                    <a:pt x="812" y="701"/>
                  </a:lnTo>
                  <a:lnTo>
                    <a:pt x="823" y="704"/>
                  </a:lnTo>
                  <a:lnTo>
                    <a:pt x="832" y="708"/>
                  </a:lnTo>
                  <a:lnTo>
                    <a:pt x="841" y="715"/>
                  </a:lnTo>
                  <a:lnTo>
                    <a:pt x="850" y="725"/>
                  </a:lnTo>
                  <a:lnTo>
                    <a:pt x="858" y="736"/>
                  </a:lnTo>
                  <a:lnTo>
                    <a:pt x="865" y="750"/>
                  </a:lnTo>
                  <a:lnTo>
                    <a:pt x="885" y="750"/>
                  </a:lnTo>
                  <a:lnTo>
                    <a:pt x="885" y="719"/>
                  </a:lnTo>
                  <a:lnTo>
                    <a:pt x="922" y="704"/>
                  </a:lnTo>
                  <a:lnTo>
                    <a:pt x="968" y="704"/>
                  </a:lnTo>
                  <a:lnTo>
                    <a:pt x="974" y="771"/>
                  </a:lnTo>
                  <a:lnTo>
                    <a:pt x="998" y="791"/>
                  </a:lnTo>
                  <a:lnTo>
                    <a:pt x="1108" y="844"/>
                  </a:lnTo>
                  <a:lnTo>
                    <a:pt x="1224" y="920"/>
                  </a:lnTo>
                  <a:lnTo>
                    <a:pt x="1229" y="991"/>
                  </a:lnTo>
                  <a:lnTo>
                    <a:pt x="1259" y="999"/>
                  </a:lnTo>
                  <a:lnTo>
                    <a:pt x="1305" y="1034"/>
                  </a:lnTo>
                  <a:lnTo>
                    <a:pt x="1307" y="1067"/>
                  </a:lnTo>
                  <a:close/>
                </a:path>
              </a:pathLst>
            </a:custGeom>
            <a:solidFill>
              <a:srgbClr val="00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6420" name="Rectangle 43"/>
            <p:cNvSpPr>
              <a:spLocks noChangeAspect="1" noChangeArrowheads="1"/>
            </p:cNvSpPr>
            <p:nvPr/>
          </p:nvSpPr>
          <p:spPr bwMode="auto">
            <a:xfrm>
              <a:off x="2735" y="933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1" name="Freeform 44"/>
            <p:cNvSpPr>
              <a:spLocks noChangeAspect="1"/>
            </p:cNvSpPr>
            <p:nvPr/>
          </p:nvSpPr>
          <p:spPr bwMode="auto">
            <a:xfrm>
              <a:off x="2735" y="1302"/>
              <a:ext cx="10" cy="13"/>
            </a:xfrm>
            <a:custGeom>
              <a:avLst/>
              <a:gdLst>
                <a:gd name="T0" fmla="*/ 0 w 9"/>
                <a:gd name="T1" fmla="*/ 13 h 13"/>
                <a:gd name="T2" fmla="*/ 3120 w 9"/>
                <a:gd name="T3" fmla="*/ 9 h 13"/>
                <a:gd name="T4" fmla="*/ 3852 w 9"/>
                <a:gd name="T5" fmla="*/ 6 h 13"/>
                <a:gd name="T6" fmla="*/ 3120 w 9"/>
                <a:gd name="T7" fmla="*/ 2 h 13"/>
                <a:gd name="T8" fmla="*/ 0 w 9"/>
                <a:gd name="T9" fmla="*/ 0 h 13"/>
                <a:gd name="T10" fmla="*/ 0 w 9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3"/>
                <a:gd name="T20" fmla="*/ 9 w 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3">
                  <a:moveTo>
                    <a:pt x="0" y="13"/>
                  </a:moveTo>
                  <a:lnTo>
                    <a:pt x="7" y="9"/>
                  </a:lnTo>
                  <a:lnTo>
                    <a:pt x="9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22" name="Rectangle 45"/>
            <p:cNvSpPr>
              <a:spLocks noChangeAspect="1" noChangeArrowheads="1"/>
            </p:cNvSpPr>
            <p:nvPr/>
          </p:nvSpPr>
          <p:spPr bwMode="auto">
            <a:xfrm>
              <a:off x="4235" y="1771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3" name="Freeform 46"/>
            <p:cNvSpPr>
              <a:spLocks noChangeAspect="1"/>
            </p:cNvSpPr>
            <p:nvPr/>
          </p:nvSpPr>
          <p:spPr bwMode="auto">
            <a:xfrm>
              <a:off x="5594" y="1399"/>
              <a:ext cx="9" cy="12"/>
            </a:xfrm>
            <a:custGeom>
              <a:avLst/>
              <a:gdLst>
                <a:gd name="T0" fmla="*/ 0 w 9"/>
                <a:gd name="T1" fmla="*/ 12 h 12"/>
                <a:gd name="T2" fmla="*/ 5 w 9"/>
                <a:gd name="T3" fmla="*/ 9 h 12"/>
                <a:gd name="T4" fmla="*/ 9 w 9"/>
                <a:gd name="T5" fmla="*/ 5 h 12"/>
                <a:gd name="T6" fmla="*/ 5 w 9"/>
                <a:gd name="T7" fmla="*/ 1 h 12"/>
                <a:gd name="T8" fmla="*/ 0 w 9"/>
                <a:gd name="T9" fmla="*/ 0 h 12"/>
                <a:gd name="T10" fmla="*/ 0 w 9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2"/>
                <a:gd name="T20" fmla="*/ 9 w 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2">
                  <a:moveTo>
                    <a:pt x="0" y="12"/>
                  </a:moveTo>
                  <a:lnTo>
                    <a:pt x="5" y="9"/>
                  </a:lnTo>
                  <a:lnTo>
                    <a:pt x="9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6424" name="Rectangle 47"/>
            <p:cNvSpPr>
              <a:spLocks noChangeAspect="1" noChangeArrowheads="1"/>
            </p:cNvSpPr>
            <p:nvPr/>
          </p:nvSpPr>
          <p:spPr bwMode="auto">
            <a:xfrm>
              <a:off x="985" y="1814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5" name="Rectangle 48"/>
            <p:cNvSpPr>
              <a:spLocks noChangeAspect="1" noChangeArrowheads="1"/>
            </p:cNvSpPr>
            <p:nvPr/>
          </p:nvSpPr>
          <p:spPr bwMode="auto">
            <a:xfrm>
              <a:off x="2822" y="2207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6" name="Rectangle 49"/>
            <p:cNvSpPr>
              <a:spLocks noChangeAspect="1" noChangeArrowheads="1"/>
            </p:cNvSpPr>
            <p:nvPr/>
          </p:nvSpPr>
          <p:spPr bwMode="auto">
            <a:xfrm>
              <a:off x="2741" y="2149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7" name="Rectangle 50"/>
            <p:cNvSpPr>
              <a:spLocks noChangeAspect="1" noChangeArrowheads="1"/>
            </p:cNvSpPr>
            <p:nvPr/>
          </p:nvSpPr>
          <p:spPr bwMode="auto">
            <a:xfrm>
              <a:off x="3750" y="1990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8" name="Rectangle 51"/>
            <p:cNvSpPr>
              <a:spLocks noChangeAspect="1" noChangeArrowheads="1"/>
            </p:cNvSpPr>
            <p:nvPr/>
          </p:nvSpPr>
          <p:spPr bwMode="auto">
            <a:xfrm>
              <a:off x="4705" y="2293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29" name="Rectangle 52"/>
            <p:cNvSpPr>
              <a:spLocks noChangeAspect="1" noChangeArrowheads="1"/>
            </p:cNvSpPr>
            <p:nvPr/>
          </p:nvSpPr>
          <p:spPr bwMode="auto">
            <a:xfrm>
              <a:off x="4978" y="2874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30" name="Rectangle 53"/>
            <p:cNvSpPr>
              <a:spLocks noChangeAspect="1" noChangeArrowheads="1"/>
            </p:cNvSpPr>
            <p:nvPr/>
          </p:nvSpPr>
          <p:spPr bwMode="auto">
            <a:xfrm>
              <a:off x="3641" y="2743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  <p:sp>
          <p:nvSpPr>
            <p:cNvPr id="16431" name="Rectangle 54"/>
            <p:cNvSpPr>
              <a:spLocks noChangeAspect="1" noChangeArrowheads="1"/>
            </p:cNvSpPr>
            <p:nvPr/>
          </p:nvSpPr>
          <p:spPr bwMode="auto">
            <a:xfrm>
              <a:off x="5134" y="3308"/>
              <a:ext cx="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1F1A17"/>
                  </a:solidFill>
                </a:rPr>
                <a:t> </a:t>
              </a:r>
              <a:endParaRPr lang="en-GB" sz="2400"/>
            </a:p>
          </p:txBody>
        </p:sp>
      </p:grpSp>
      <p:sp>
        <p:nvSpPr>
          <p:cNvPr id="8195" name="Text Box 59"/>
          <p:cNvSpPr txBox="1">
            <a:spLocks noChangeArrowheads="1"/>
          </p:cNvSpPr>
          <p:nvPr/>
        </p:nvSpPr>
        <p:spPr bwMode="auto">
          <a:xfrm>
            <a:off x="679450" y="1809750"/>
            <a:ext cx="199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8196" name="Rectangle 60"/>
          <p:cNvSpPr>
            <a:spLocks noChangeArrowheads="1"/>
          </p:cNvSpPr>
          <p:nvPr/>
        </p:nvSpPr>
        <p:spPr bwMode="auto">
          <a:xfrm>
            <a:off x="619125" y="1620838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8197" name="Text Box 65"/>
          <p:cNvSpPr txBox="1">
            <a:spLocks noChangeArrowheads="1"/>
          </p:cNvSpPr>
          <p:nvPr/>
        </p:nvSpPr>
        <p:spPr bwMode="auto">
          <a:xfrm>
            <a:off x="5578475" y="44608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t-EE" sz="1400">
              <a:latin typeface="+mn-lt"/>
            </a:endParaRPr>
          </a:p>
        </p:txBody>
      </p:sp>
      <p:sp>
        <p:nvSpPr>
          <p:cNvPr id="8198" name="Text Box 66"/>
          <p:cNvSpPr txBox="1">
            <a:spLocks noChangeArrowheads="1"/>
          </p:cNvSpPr>
          <p:nvPr/>
        </p:nvSpPr>
        <p:spPr bwMode="auto">
          <a:xfrm>
            <a:off x="5146675" y="50371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t-EE" sz="1400">
              <a:latin typeface="+mn-lt"/>
            </a:endParaRPr>
          </a:p>
        </p:txBody>
      </p:sp>
      <p:sp>
        <p:nvSpPr>
          <p:cNvPr id="58" name="Text Box 67"/>
          <p:cNvSpPr txBox="1">
            <a:spLocks noChangeArrowheads="1"/>
          </p:cNvSpPr>
          <p:nvPr/>
        </p:nvSpPr>
        <p:spPr bwMode="auto">
          <a:xfrm>
            <a:off x="1547813" y="1876425"/>
            <a:ext cx="26431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NORTH PREFECTURE</a:t>
            </a:r>
          </a:p>
          <a:p>
            <a:pPr>
              <a:defRPr/>
            </a:pPr>
            <a:r>
              <a:rPr lang="en-GB" dirty="0">
                <a:latin typeface="+mn-lt"/>
              </a:rPr>
              <a:t>Area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10%</a:t>
            </a:r>
          </a:p>
          <a:p>
            <a:pPr>
              <a:defRPr/>
            </a:pPr>
            <a:r>
              <a:rPr lang="en-GB" dirty="0">
                <a:latin typeface="+mn-lt"/>
              </a:rPr>
              <a:t>Inhabitants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3</a:t>
            </a:r>
            <a:r>
              <a:rPr lang="et-EE" dirty="0">
                <a:latin typeface="+mn-lt"/>
              </a:rPr>
              <a:t>9</a:t>
            </a:r>
            <a:r>
              <a:rPr lang="en-GB" dirty="0">
                <a:latin typeface="+mn-lt"/>
              </a:rPr>
              <a:t>%</a:t>
            </a:r>
            <a:endParaRPr lang="et-EE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Crime rate </a:t>
            </a:r>
            <a:r>
              <a:rPr lang="et-EE" dirty="0">
                <a:latin typeface="+mn-lt"/>
              </a:rPr>
              <a:t>50%</a:t>
            </a:r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6227763" y="1749425"/>
            <a:ext cx="2916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EAST PREFECTURE</a:t>
            </a:r>
          </a:p>
          <a:p>
            <a:pPr>
              <a:defRPr/>
            </a:pPr>
            <a:r>
              <a:rPr lang="en-GB" dirty="0">
                <a:latin typeface="+mn-lt"/>
              </a:rPr>
              <a:t>Area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16%</a:t>
            </a:r>
          </a:p>
          <a:p>
            <a:pPr>
              <a:defRPr/>
            </a:pPr>
            <a:r>
              <a:rPr lang="en-GB" dirty="0">
                <a:latin typeface="+mn-lt"/>
              </a:rPr>
              <a:t>Inhabitants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18%</a:t>
            </a:r>
          </a:p>
          <a:p>
            <a:pPr>
              <a:defRPr/>
            </a:pPr>
            <a:r>
              <a:rPr lang="en-GB" dirty="0">
                <a:latin typeface="+mn-lt"/>
              </a:rPr>
              <a:t>Crime rate </a:t>
            </a:r>
            <a:r>
              <a:rPr lang="et-EE" dirty="0">
                <a:latin typeface="+mn-lt"/>
              </a:rPr>
              <a:t>18%</a:t>
            </a: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1547813" y="5229225"/>
            <a:ext cx="2181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WEST </a:t>
            </a:r>
          </a:p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PREFECTURE</a:t>
            </a:r>
          </a:p>
          <a:p>
            <a:pPr>
              <a:defRPr/>
            </a:pPr>
            <a:r>
              <a:rPr lang="en-GB" dirty="0">
                <a:latin typeface="+mn-lt"/>
              </a:rPr>
              <a:t>Area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3</a:t>
            </a:r>
            <a:r>
              <a:rPr lang="et-EE" dirty="0">
                <a:latin typeface="+mn-lt"/>
              </a:rPr>
              <a:t>8</a:t>
            </a:r>
            <a:r>
              <a:rPr lang="en-GB" dirty="0">
                <a:latin typeface="+mn-lt"/>
              </a:rPr>
              <a:t>%</a:t>
            </a:r>
          </a:p>
          <a:p>
            <a:pPr>
              <a:defRPr/>
            </a:pPr>
            <a:r>
              <a:rPr lang="en-GB" dirty="0">
                <a:latin typeface="+mn-lt"/>
              </a:rPr>
              <a:t>Inhabitants</a:t>
            </a:r>
            <a:r>
              <a:rPr lang="et-EE" dirty="0">
                <a:latin typeface="+mn-lt"/>
              </a:rPr>
              <a:t> </a:t>
            </a:r>
            <a:r>
              <a:rPr lang="en-GB" dirty="0">
                <a:latin typeface="+mn-lt"/>
              </a:rPr>
              <a:t>1</a:t>
            </a:r>
            <a:r>
              <a:rPr lang="et-EE" dirty="0">
                <a:latin typeface="+mn-lt"/>
              </a:rPr>
              <a:t>7</a:t>
            </a:r>
            <a:r>
              <a:rPr lang="en-GB" dirty="0">
                <a:latin typeface="+mn-lt"/>
              </a:rPr>
              <a:t>%</a:t>
            </a:r>
          </a:p>
          <a:p>
            <a:pPr>
              <a:defRPr/>
            </a:pPr>
            <a:r>
              <a:rPr lang="en-GB" dirty="0">
                <a:latin typeface="+mn-lt"/>
              </a:rPr>
              <a:t>Crime rate </a:t>
            </a:r>
            <a:r>
              <a:rPr lang="et-EE" dirty="0">
                <a:latin typeface="+mn-lt"/>
              </a:rPr>
              <a:t>11%</a:t>
            </a:r>
          </a:p>
        </p:txBody>
      </p: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7077075" y="4214813"/>
            <a:ext cx="2066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SOUTH </a:t>
            </a:r>
          </a:p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PREFECTURE</a:t>
            </a:r>
          </a:p>
          <a:p>
            <a:pPr>
              <a:defRPr/>
            </a:pPr>
            <a:r>
              <a:rPr lang="et-EE" sz="2000" dirty="0">
                <a:latin typeface="+mn-lt"/>
              </a:rPr>
              <a:t> </a:t>
            </a:r>
            <a:r>
              <a:rPr lang="en-GB" dirty="0">
                <a:latin typeface="+mn-lt"/>
              </a:rPr>
              <a:t>Area</a:t>
            </a:r>
            <a:r>
              <a:rPr lang="et-EE" dirty="0">
                <a:latin typeface="+mn-lt"/>
              </a:rPr>
              <a:t> 36%</a:t>
            </a:r>
          </a:p>
          <a:p>
            <a:pPr>
              <a:defRPr/>
            </a:pPr>
            <a:r>
              <a:rPr lang="en-GB" dirty="0">
                <a:latin typeface="+mn-lt"/>
              </a:rPr>
              <a:t>Inhabitants 26%</a:t>
            </a:r>
            <a:endParaRPr lang="et-EE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Crime rate 2</a:t>
            </a:r>
            <a:r>
              <a:rPr lang="et-EE" dirty="0">
                <a:latin typeface="+mn-lt"/>
              </a:rPr>
              <a:t>1</a:t>
            </a:r>
            <a:r>
              <a:rPr lang="en-GB" dirty="0">
                <a:latin typeface="+mn-lt"/>
              </a:rPr>
              <a:t>%</a:t>
            </a:r>
            <a:endParaRPr lang="en-GB" b="1" dirty="0">
              <a:latin typeface="+mn-lt"/>
            </a:endParaRPr>
          </a:p>
        </p:txBody>
      </p:sp>
      <p:sp>
        <p:nvSpPr>
          <p:cNvPr id="19467" name="Pealkiri 61"/>
          <p:cNvSpPr>
            <a:spLocks noGrp="1"/>
          </p:cNvSpPr>
          <p:nvPr>
            <p:ph type="title"/>
          </p:nvPr>
        </p:nvSpPr>
        <p:spPr>
          <a:xfrm>
            <a:off x="214313" y="500063"/>
            <a:ext cx="68580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Areas of the Prefectures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4" name="TextBox 62"/>
          <p:cNvSpPr txBox="1">
            <a:spLocks noChangeArrowheads="1"/>
          </p:cNvSpPr>
          <p:nvPr/>
        </p:nvSpPr>
        <p:spPr bwMode="auto">
          <a:xfrm>
            <a:off x="0" y="14287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  <a:cs typeface="+mn-cs"/>
              </a:rPr>
              <a:t>Police and Border Guard Board is divided into four territorial units</a:t>
            </a:r>
            <a:r>
              <a:rPr lang="en-GB" sz="2400" dirty="0">
                <a:latin typeface="+mn-lt"/>
                <a:cs typeface="+mn-cs"/>
              </a:rPr>
              <a:t>.</a:t>
            </a:r>
            <a:r>
              <a:rPr lang="et-EE" sz="2400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5117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Child protection units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 the criminal bureaus of the prefectures </a:t>
            </a:r>
          </a:p>
          <a:p>
            <a:r>
              <a:rPr lang="et-EE" dirty="0" smtClean="0"/>
              <a:t>Created January 1st, 2009</a:t>
            </a:r>
          </a:p>
          <a:p>
            <a:r>
              <a:rPr lang="et-EE" dirty="0" smtClean="0"/>
              <a:t>Number of employees: </a:t>
            </a:r>
          </a:p>
          <a:p>
            <a:r>
              <a:rPr lang="et-EE" dirty="0" smtClean="0"/>
              <a:t>North prefecture </a:t>
            </a:r>
          </a:p>
          <a:p>
            <a:r>
              <a:rPr lang="et-EE" dirty="0" smtClean="0"/>
              <a:t>East prefecture </a:t>
            </a:r>
          </a:p>
          <a:p>
            <a:r>
              <a:rPr lang="et-EE" dirty="0" smtClean="0"/>
              <a:t>West prefecture </a:t>
            </a:r>
          </a:p>
          <a:p>
            <a:r>
              <a:rPr lang="et-EE" dirty="0" smtClean="0"/>
              <a:t>South prefecture </a:t>
            </a:r>
          </a:p>
          <a:p>
            <a:r>
              <a:rPr lang="et-EE" dirty="0" smtClean="0"/>
              <a:t>National Criminal Police – coordinating and managing the work, trainings, equipment etc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97954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Preliminary investigation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Led by the Prosecutor’s Office </a:t>
            </a:r>
          </a:p>
          <a:p>
            <a:r>
              <a:rPr lang="et-EE" dirty="0" smtClean="0"/>
              <a:t>Orders and decisions of the Prosecutor’s Office (including to start or not to start the proceeding) are obligatory for the police. </a:t>
            </a:r>
          </a:p>
          <a:p>
            <a:r>
              <a:rPr lang="et-EE" dirty="0" smtClean="0"/>
              <a:t>Prosecutors specialized on minors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759678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Penal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064252" cy="4968552"/>
          </a:xfrm>
        </p:spPr>
        <p:txBody>
          <a:bodyPr/>
          <a:lstStyle/>
          <a:p>
            <a:r>
              <a:rPr lang="en-US" dirty="0"/>
              <a:t>According to the Estonian penal code, the following crimes against minors on the Internet are punishable: </a:t>
            </a:r>
            <a:endParaRPr lang="et-EE" dirty="0"/>
          </a:p>
          <a:p>
            <a:r>
              <a:rPr lang="en-US" dirty="0" smtClean="0"/>
              <a:t>§ </a:t>
            </a:r>
            <a:r>
              <a:rPr lang="en-US" dirty="0"/>
              <a:t>178. Manufacture of works involving child pornography or making child pornography available</a:t>
            </a:r>
            <a:endParaRPr lang="et-EE" b="1" dirty="0"/>
          </a:p>
          <a:p>
            <a:r>
              <a:rPr lang="en-US" dirty="0"/>
              <a:t>§ 178</a:t>
            </a:r>
            <a:r>
              <a:rPr lang="en-US" baseline="30000" dirty="0"/>
              <a:t>1</a:t>
            </a:r>
            <a:r>
              <a:rPr lang="en-US" dirty="0"/>
              <a:t>. An agreement to meet with a child for sexual intentions </a:t>
            </a:r>
            <a:endParaRPr lang="et-EE" dirty="0"/>
          </a:p>
          <a:p>
            <a:r>
              <a:rPr lang="en-US" dirty="0"/>
              <a:t>§ 179. Sexual enticement of children </a:t>
            </a:r>
            <a:endParaRPr lang="et-EE" dirty="0"/>
          </a:p>
          <a:p>
            <a:r>
              <a:rPr lang="en-US" dirty="0"/>
              <a:t>§ 175.  Human trafficking with the intention of abusing minors </a:t>
            </a:r>
            <a:r>
              <a:rPr lang="et-EE" dirty="0" smtClean="0"/>
              <a:t>(Since </a:t>
            </a:r>
            <a:r>
              <a:rPr lang="en-US" dirty="0" smtClean="0"/>
              <a:t>June </a:t>
            </a:r>
            <a:r>
              <a:rPr lang="en-US" dirty="0"/>
              <a:t>1st, </a:t>
            </a:r>
            <a:r>
              <a:rPr lang="en-US" dirty="0" smtClean="0"/>
              <a:t>2012</a:t>
            </a:r>
            <a:r>
              <a:rPr lang="et-EE" dirty="0" smtClean="0"/>
              <a:t>)</a:t>
            </a:r>
          </a:p>
          <a:p>
            <a:r>
              <a:rPr lang="en-US" dirty="0"/>
              <a:t>Until June 1st of </a:t>
            </a:r>
            <a:r>
              <a:rPr lang="en-US" dirty="0" smtClean="0"/>
              <a:t>2012</a:t>
            </a:r>
            <a:r>
              <a:rPr lang="et-EE" dirty="0" smtClean="0"/>
              <a:t> - </a:t>
            </a:r>
            <a:r>
              <a:rPr lang="en-US" dirty="0"/>
              <a:t>§ 177. Use of minors in manufacture of pornographic works and 177</a:t>
            </a:r>
            <a:r>
              <a:rPr lang="en-US" baseline="30000" dirty="0"/>
              <a:t>1</a:t>
            </a:r>
            <a:r>
              <a:rPr lang="en-US" dirty="0"/>
              <a:t> use of minors in erotic works.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56076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Statistics (01.01 – 19.09)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7</a:t>
            </a:fld>
            <a:endParaRPr lang="et-EE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00811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769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visible in the statistics 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Increase in sexual crimes against minors on the Internet.</a:t>
            </a:r>
          </a:p>
          <a:p>
            <a:r>
              <a:rPr lang="et-EE" dirty="0" smtClean="0"/>
              <a:t>Reasons:</a:t>
            </a:r>
          </a:p>
          <a:p>
            <a:r>
              <a:rPr lang="et-EE" dirty="0" smtClean="0"/>
              <a:t>- Internet enables access to many children at once </a:t>
            </a:r>
          </a:p>
          <a:p>
            <a:r>
              <a:rPr lang="et-EE" dirty="0" smtClean="0"/>
              <a:t>- Increase in police capability of discovering latent crimes (especially § 178)</a:t>
            </a:r>
          </a:p>
          <a:p>
            <a:r>
              <a:rPr lang="et-EE" dirty="0" smtClean="0"/>
              <a:t>- people’s increased trust for the police, increase in informing the police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688311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43813" cy="714375"/>
          </a:xfrm>
        </p:spPr>
        <p:txBody>
          <a:bodyPr/>
          <a:lstStyle/>
          <a:p>
            <a:r>
              <a:rPr lang="en-US" dirty="0"/>
              <a:t>Criminal </a:t>
            </a:r>
            <a:r>
              <a:rPr lang="en-US" dirty="0" smtClean="0"/>
              <a:t>proceeding</a:t>
            </a:r>
            <a:r>
              <a:rPr lang="et-EE" dirty="0" smtClean="0"/>
              <a:t> – child-friendly environment </a:t>
            </a:r>
            <a:r>
              <a:rPr lang="en-US" dirty="0" smtClean="0"/>
              <a:t>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Interrogating children only in special rooms with child-friendly decor.</a:t>
            </a:r>
          </a:p>
          <a:p>
            <a:r>
              <a:rPr lang="et-EE" dirty="0" smtClean="0"/>
              <a:t>Interrogation-rooms renovated in autumn 2011.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BF43B-82A5-42BD-9223-3DC5A28313B9}" type="slidenum">
              <a:rPr lang="et-EE" smtClean="0"/>
              <a:pPr>
                <a:defRPr/>
              </a:pPr>
              <a:t>9</a:t>
            </a:fld>
            <a:endParaRPr lang="et-EE" dirty="0"/>
          </a:p>
        </p:txBody>
      </p:sp>
      <p:pic>
        <p:nvPicPr>
          <p:cNvPr id="1026" name="Picture 2" descr="C:\Users\47204262211\AppData\Local\Microsoft\Windows\Temporary Internet Files\Content.Outlook\IFAVVYYT\DSC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7200800" cy="34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790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l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seministeer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eministeerium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10">
        <a:dk1>
          <a:srgbClr val="000033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11">
        <a:dk1>
          <a:srgbClr val="003567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2C57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</Template>
  <TotalTime>34</TotalTime>
  <Words>814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esitlus</vt:lpstr>
      <vt:lpstr>Protecting children on the Internet in Estonian Police </vt:lpstr>
      <vt:lpstr>Police and Border Guard Board</vt:lpstr>
      <vt:lpstr>Service Areas of the Prefectures</vt:lpstr>
      <vt:lpstr>Child protection units</vt:lpstr>
      <vt:lpstr>Preliminary investigation </vt:lpstr>
      <vt:lpstr>Penal Code</vt:lpstr>
      <vt:lpstr>Statistics (01.01 – 19.09)</vt:lpstr>
      <vt:lpstr>Trends visible in the statistics   </vt:lpstr>
      <vt:lpstr>Criminal proceeding – child-friendly environment   </vt:lpstr>
      <vt:lpstr>Criminal proceeding – procedure rules</vt:lpstr>
      <vt:lpstr>Criminal procedure code § 70 – distinctions of interrogating minors </vt:lpstr>
      <vt:lpstr>Cooperation inside the organization </vt:lpstr>
      <vt:lpstr>Cooperation – other organizations </vt:lpstr>
      <vt:lpstr>Prevention</vt:lpstr>
      <vt:lpstr>Thanks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children on the Internet in Estonian Police </dc:title>
  <dc:creator>a</dc:creator>
  <cp:lastModifiedBy>Anu Baum</cp:lastModifiedBy>
  <cp:revision>14</cp:revision>
  <dcterms:created xsi:type="dcterms:W3CDTF">2012-09-24T14:26:25Z</dcterms:created>
  <dcterms:modified xsi:type="dcterms:W3CDTF">2012-09-25T07:34:35Z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ärkmed">
    <vt:lpwstr/>
  </property>
  <property fmtid="{D5CDD505-2E9C-101B-9397-08002B2CF9AE}" pid="3" name="Osakond">
    <vt:lpwstr/>
  </property>
  <property fmtid="{D5CDD505-2E9C-101B-9397-08002B2CF9AE}" pid="4" name="Näita lehel">
    <vt:lpwstr/>
  </property>
  <property fmtid="{D5CDD505-2E9C-101B-9397-08002B2CF9AE}" pid="5" name="Liik">
    <vt:lpwstr/>
  </property>
</Properties>
</file>