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70" r:id="rId4"/>
    <p:sldId id="273" r:id="rId5"/>
    <p:sldId id="271" r:id="rId6"/>
    <p:sldId id="274" r:id="rId7"/>
    <p:sldId id="275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9062-5B50-4794-B2CA-AD617A6BADFB}" type="datetimeFigureOut">
              <a:rPr lang="cs-CZ" smtClean="0"/>
              <a:t>10.9.2012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CB3A-2561-4695-8815-648E128B619F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73630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Iluze a realita virtuálních přátelství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sz="2200" i="1" dirty="0" smtClean="0">
                <a:latin typeface="Arial" pitchFamily="34" charset="0"/>
                <a:cs typeface="Arial" pitchFamily="34" charset="0"/>
              </a:rPr>
              <a:t>klíč k sociálním problémům</a:t>
            </a:r>
            <a:endParaRPr lang="cs-CZ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600" b="1" dirty="0" smtClean="0"/>
              <a:t>PhDr. </a:t>
            </a:r>
            <a:r>
              <a:rPr lang="cs-CZ" dirty="0" smtClean="0"/>
              <a:t>Vojtěch Bednář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www.avemedia.cz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- co je to virtuální přátelství a proč je důležité?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- iluze virtuálních přátelství </a:t>
            </a:r>
            <a:br>
              <a:rPr lang="cs-CZ" sz="2400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- realita virtuálních přátelství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	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25144"/>
            <a:ext cx="2645189" cy="19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596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cs-CZ" sz="3200" b="1" dirty="0">
                <a:latin typeface="Arial" pitchFamily="34" charset="0"/>
                <a:cs typeface="Arial" pitchFamily="34" charset="0"/>
              </a:rPr>
              <a:t>co je to virtuální přátelství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			a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proč je důležité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cs-CZ" sz="3200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VP – oboustranný virtuální vztah viditelný 	 	pro systémové okolí (vs. následování)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VP – základ moderních komunikačních nástrojů 	a virtuálního „sociálna“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4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cs-CZ" sz="3200" b="1" dirty="0">
                <a:latin typeface="Arial" pitchFamily="34" charset="0"/>
                <a:cs typeface="Arial" pitchFamily="34" charset="0"/>
              </a:rPr>
              <a:t>co je to virtuální přátelství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			a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proč je důležité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?</a:t>
            </a:r>
            <a:br>
              <a:rPr lang="cs-CZ" sz="3200" b="1" dirty="0" smtClean="0">
                <a:latin typeface="Arial" pitchFamily="34" charset="0"/>
                <a:cs typeface="Arial" pitchFamily="34" charset="0"/>
              </a:rPr>
            </a:br>
            <a:r>
              <a:rPr lang="cs-CZ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b="1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VP –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hodnota sama o sobě</a:t>
            </a:r>
            <a:br>
              <a:rPr lang="cs-CZ" sz="2800" b="1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VP – klíč k dalším hodnotám, primárním i 	sekundárním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VP – důležitý prvek statutu uživatele technologie 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76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331640" y="620688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latin typeface="Arial" pitchFamily="34" charset="0"/>
                <a:cs typeface="Arial" pitchFamily="34" charset="0"/>
              </a:rPr>
              <a:t>iluze virtuálních přátelství</a:t>
            </a:r>
            <a:endParaRPr lang="en-US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2276872"/>
            <a:ext cx="73918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2800" dirty="0" smtClean="0"/>
              <a:t>Reálná hodnota VP je vždy problematická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VP mohou být zneužívána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VP mají vliv na subjektivně vnímaný </a:t>
            </a:r>
            <a:br>
              <a:rPr lang="cs-CZ" sz="2800" dirty="0" smtClean="0"/>
            </a:br>
            <a:r>
              <a:rPr lang="cs-CZ" sz="2800" dirty="0" smtClean="0"/>
              <a:t> i intersubjektivně konstruovaný statut jedince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VP mají vliv na komunikační schopnost jedince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VP jsou nositelem hodnoty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414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15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331640" y="620688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Realita virtuálních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přátelství</a:t>
            </a:r>
            <a:endParaRPr lang="en-US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2276872"/>
            <a:ext cx="782002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dirty="0" smtClean="0"/>
              <a:t>Sociální sítě se v přístupu k VP liší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Vysoká hodnota VP může člověku ubližovat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Uživatel není schopen znát následky VP 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Snaha o kumulaci VP může představovat problém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Stejně jako snaha o jejich vyvarování se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375" y="1205463"/>
            <a:ext cx="977488" cy="106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964" y="1199685"/>
            <a:ext cx="1072664" cy="107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0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331640" y="620688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Arial" pitchFamily="34" charset="0"/>
                <a:cs typeface="Arial" pitchFamily="34" charset="0"/>
              </a:rPr>
              <a:t>Co je třeba? </a:t>
            </a:r>
            <a:endParaRPr lang="en-US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1772816"/>
            <a:ext cx="702807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  <a:p>
            <a:r>
              <a:rPr lang="cs-CZ" sz="2800" dirty="0" smtClean="0"/>
              <a:t>Učit uživatele sociálních médií 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			</a:t>
            </a:r>
            <a:r>
              <a:rPr lang="cs-CZ" sz="2800" b="1" dirty="0" smtClean="0"/>
              <a:t>vážit svá virtuální přátelství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4995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908720"/>
            <a:ext cx="7992888" cy="4896544"/>
          </a:xfrm>
        </p:spPr>
        <p:txBody>
          <a:bodyPr anchor="t" anchorCtr="0"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>
                <a:latin typeface="Arial" pitchFamily="34" charset="0"/>
                <a:cs typeface="Arial" pitchFamily="34" charset="0"/>
              </a:rPr>
            </a:br>
            <a:endParaRPr lang="cs-CZ" sz="3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www.avemedia.cz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71600" cy="6858000"/>
          </a:xfrm>
          <a:prstGeom prst="rect">
            <a:avLst/>
          </a:prstGeom>
          <a:solidFill>
            <a:srgbClr val="379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956376" y="0"/>
            <a:ext cx="1187624" cy="9807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339752" y="2564904"/>
            <a:ext cx="4732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Děkuji vám za pozornost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95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avm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avm</Template>
  <TotalTime>54</TotalTime>
  <Words>97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šablona prezentace avm</vt:lpstr>
      <vt:lpstr>Iluze a realita virtuálních přátelství  klíč k sociálním problémům</vt:lpstr>
      <vt:lpstr>Obsah   - co je to virtuální přátelství a proč je důležité?   - iluze virtuálních přátelství    - realita virtuálních přátelství        </vt:lpstr>
      <vt:lpstr>co je to virtuální přátelství     a proč je důležité?  VP – oboustranný virtuální vztah viditelný    pro systémové okolí (vs. následování)  VP – základ moderních komunikačních nástrojů  a virtuálního „sociálna“</vt:lpstr>
      <vt:lpstr>co je to virtuální přátelství     a proč je důležité?  VP – hodnota sama o sobě   VP – klíč k dalším hodnotám, primárním i  sekundárním   VP – důležitý prvek statutu uživatele technologie </vt:lpstr>
      <vt:lpstr>    </vt:lpstr>
      <vt:lpstr>    </vt:lpstr>
      <vt:lpstr>    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Iluze a realita virtuálních přátelství  klíč k sociálním problémům</dc:title>
  <dc:creator>Vojtěch Bednář</dc:creator>
  <cp:lastModifiedBy>agla</cp:lastModifiedBy>
  <cp:revision>27</cp:revision>
  <dcterms:created xsi:type="dcterms:W3CDTF">2012-09-10T18:33:19Z</dcterms:created>
  <dcterms:modified xsi:type="dcterms:W3CDTF">2012-09-10T20:40:22Z</dcterms:modified>
</cp:coreProperties>
</file>