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95" d="100"/>
          <a:sy n="95" d="100"/>
        </p:scale>
        <p:origin x="-9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5398F-3FB4-4535-93F5-FC0177AB18F9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B5766-7F25-42E6-B0B6-9A052AFF6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19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22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56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78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55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31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5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132" y="136619"/>
            <a:ext cx="1938410" cy="53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31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2" y="60288"/>
            <a:ext cx="1354327" cy="37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6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15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4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0FDC3-64A7-47BF-A077-CCB2AA922A19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50D8-BB0E-45DF-8BB9-8DCFA15AC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440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3513" y="359720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Spolek pro budování a implementaci softwarových </a:t>
            </a:r>
            <a:r>
              <a:rPr lang="cs-CZ" dirty="0" smtClean="0"/>
              <a:t>open-source </a:t>
            </a:r>
            <a:r>
              <a:rPr lang="cs-CZ" dirty="0" smtClean="0"/>
              <a:t>nástrojů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75" y="568697"/>
            <a:ext cx="8990476" cy="24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Zakládající členové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442" y="2692461"/>
            <a:ext cx="1162050" cy="1143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127" y="2733169"/>
            <a:ext cx="3249220" cy="11185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587" y="2692461"/>
            <a:ext cx="4287541" cy="115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6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797189"/>
            <a:ext cx="10515600" cy="774743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/>
              <a:t>Cíl spolku</a:t>
            </a:r>
            <a:endParaRPr lang="cs-CZ" sz="6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38200" y="1571932"/>
            <a:ext cx="1083605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3200" dirty="0"/>
          </a:p>
          <a:p>
            <a:pPr marL="285750" indent="-285750">
              <a:buFontTx/>
              <a:buChar char="-"/>
            </a:pPr>
            <a:r>
              <a:rPr lang="cs-CZ" sz="3200" dirty="0" smtClean="0"/>
              <a:t>Podpora výkonu veřejné správy prostřednictvím jedinečných SW řešení</a:t>
            </a:r>
          </a:p>
          <a:p>
            <a:pPr marL="285750" indent="-285750">
              <a:buFontTx/>
              <a:buChar char="-"/>
            </a:pPr>
            <a:r>
              <a:rPr lang="cs-CZ" sz="3200" dirty="0" smtClean="0"/>
              <a:t>Vytvořit platformu pro rozvoj a šíření open-source software projektů v rámci veřejné správy, včetně platformy pro sdílení know-how jednotlivých členů spolku</a:t>
            </a:r>
          </a:p>
          <a:p>
            <a:pPr marL="285750" indent="-285750">
              <a:buFontTx/>
              <a:buChar char="-"/>
            </a:pPr>
            <a:r>
              <a:rPr lang="cs-CZ" sz="3200" dirty="0" smtClean="0"/>
              <a:t>Poskytovat subjektům veřejné správy jistotu implementace prověřených a fungujících softwarových řešení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4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726853"/>
            <a:ext cx="10515600" cy="774743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/>
              <a:t>Aktivity spolku</a:t>
            </a:r>
            <a:endParaRPr lang="cs-CZ" sz="6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38200" y="1501596"/>
            <a:ext cx="1083605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  Sdílení know-how, analytických a vývojových kapacit členů spolku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Získání a sdílení prostředků pro financování dalšího vývoje otevřených a sdílených SW řešení veřejné správy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Rozvoj open-source softwarových produktů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Vytvoření definované platformy pro údržbu a distribuci open-source softwarových produktů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Poradenství a výměna zkušenosti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Prezentace aktivit spolku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Školení, posilování odborných schopností členů spolku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Příprava analýz a studií k novým projektů ve prospěch členů spolku</a:t>
            </a:r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832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666565"/>
            <a:ext cx="10515600" cy="774743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/>
              <a:t>Orgány spolku</a:t>
            </a:r>
            <a:endParaRPr lang="cs-CZ" sz="6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38200" y="1501596"/>
            <a:ext cx="10836058" cy="341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800" dirty="0" smtClean="0"/>
              <a:t>-  Členská schůze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sz="2800" dirty="0" smtClean="0"/>
              <a:t>Předseda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sz="2800" dirty="0" smtClean="0"/>
              <a:t>Kontrolní komise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cs-CZ" sz="2800" dirty="0" smtClean="0"/>
              <a:t>Ředitel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350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837381"/>
            <a:ext cx="10515600" cy="774743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/>
              <a:t>Benefity pro zákládající členy</a:t>
            </a:r>
            <a:endParaRPr lang="cs-CZ" sz="6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38200" y="1772892"/>
            <a:ext cx="108360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 smtClean="0"/>
              <a:t>Přímý rozhodovací vliv na produkci a aktivity spolku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Zjednodušení administrativy při pořízení SW v produkci spolku (in-house)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Koordinace vývoje a nákupu SW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Sdílení finančních prostředků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624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098629"/>
            <a:ext cx="10515600" cy="774743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/>
              <a:t>Plán činnosti na rok 2017</a:t>
            </a:r>
            <a:endParaRPr lang="cs-CZ" sz="6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37992" y="1963804"/>
            <a:ext cx="1083605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/>
              <a:t>Založení spolku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Vnitřní organizace činností spolku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Uzavření smluv na podporu stávajících produktů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Získání vývojové kapacity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Jednání s potenciálními novými členy 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Vytvoření pracovních skupin k jednotlivým produktům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Vytvoření systému certifikace partnerů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Získání dalších klientů spolku, resp. služby pro stávající zájemce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Dořešení problematiky zapojení spolku do EU projektů (IROP)</a:t>
            </a:r>
          </a:p>
          <a:p>
            <a:pPr marL="285750" indent="-285750">
              <a:buFontTx/>
              <a:buChar char="-"/>
            </a:pPr>
            <a:endParaRPr lang="cs-CZ" sz="2800" dirty="0" smtClean="0"/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84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058437"/>
            <a:ext cx="10515600" cy="774743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/>
              <a:t>Další program jednání...</a:t>
            </a:r>
            <a:endParaRPr lang="cs-CZ" sz="6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37992" y="1923612"/>
            <a:ext cx="10836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sz="2800" dirty="0" smtClean="0"/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7127" y="2054236"/>
            <a:ext cx="111793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3.	jednací řád</a:t>
            </a:r>
          </a:p>
          <a:p>
            <a:r>
              <a:rPr lang="cs-CZ" sz="2800" dirty="0"/>
              <a:t>4.	jmenování zapisovatele</a:t>
            </a:r>
          </a:p>
          <a:p>
            <a:r>
              <a:rPr lang="cs-CZ" sz="2800" dirty="0"/>
              <a:t>5.	volba Předsedy Spolku</a:t>
            </a:r>
          </a:p>
          <a:p>
            <a:r>
              <a:rPr lang="cs-CZ" sz="2800" dirty="0"/>
              <a:t>6.	volba členů Kontrolní komise </a:t>
            </a:r>
            <a:endParaRPr lang="cs-CZ" sz="2800" dirty="0" smtClean="0"/>
          </a:p>
          <a:p>
            <a:r>
              <a:rPr lang="cs-CZ" sz="2800" dirty="0" smtClean="0"/>
              <a:t>7</a:t>
            </a:r>
            <a:r>
              <a:rPr lang="cs-CZ" sz="2800" dirty="0"/>
              <a:t>.	pověření Bc. Martina Hadravy zápisem Spolku do Veřejného rejstříku </a:t>
            </a:r>
          </a:p>
          <a:p>
            <a:r>
              <a:rPr lang="cs-CZ" sz="2800" dirty="0"/>
              <a:t>8.	návrh rozpočtu pro rok 2017</a:t>
            </a:r>
          </a:p>
          <a:p>
            <a:r>
              <a:rPr lang="cs-CZ" sz="2800" dirty="0"/>
              <a:t>9.	</a:t>
            </a:r>
            <a:r>
              <a:rPr lang="cs-CZ" sz="2800" dirty="0" smtClean="0"/>
              <a:t>různé</a:t>
            </a:r>
            <a:endParaRPr lang="cs-CZ" sz="2800" dirty="0"/>
          </a:p>
          <a:p>
            <a:pPr marL="285750" indent="-285750">
              <a:buFontTx/>
              <a:buChar char="-"/>
            </a:pPr>
            <a:endParaRPr lang="cs-CZ" sz="2800" dirty="0" smtClean="0"/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259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221</Words>
  <Application>Microsoft Office PowerPoint</Application>
  <PresentationFormat>Vlastní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Spolek pro budování a implementaci softwarových open-source nástrojů</vt:lpstr>
      <vt:lpstr>Zakládající členové</vt:lpstr>
      <vt:lpstr>Cíl spolku</vt:lpstr>
      <vt:lpstr>Aktivity spolku</vt:lpstr>
      <vt:lpstr>Orgány spolku</vt:lpstr>
      <vt:lpstr>Benefity pro zákládající členy</vt:lpstr>
      <vt:lpstr>Plán činnosti na rok 2017</vt:lpstr>
      <vt:lpstr>Další program jednání...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Spolek pro budování a implementaci softwarových open source nástrojů</dc:title>
  <dc:creator>Hadrava Martin Bc.</dc:creator>
  <cp:lastModifiedBy>Pavlinec Petr</cp:lastModifiedBy>
  <cp:revision>9</cp:revision>
  <dcterms:created xsi:type="dcterms:W3CDTF">2016-11-01T14:06:03Z</dcterms:created>
  <dcterms:modified xsi:type="dcterms:W3CDTF">2016-11-02T15:08:33Z</dcterms:modified>
</cp:coreProperties>
</file>